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18296.214 9049.904 767,'-11.572'-4.933'0,"1.547"-9.183"-5,0.910-1.300 2,1.867 1.404 1,6.283 2.882 1,10.289 4.116 3,5.750 3.079-2,3.740 1.026 0,-5.049 1.227-1,5.174-0.223-1,-7.031 0.946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15106.214 4138.904 767,'3.844'12.628'0,"4.833"-3.910"-4,5.411-3.882 2,-1.442-5.334 1,2.542-4.924 0,3.066-7.171-1,-8.351 3.918 0,0.393-1.266 1,-1.449 0.856 0,-0.597 0.142-1,-0.747 0.387 1,5.144-6.937-1,-2.210 1.931 5,-1.706 2.370 0,-0.839 1.465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15394.214 2690.904 767,'9.253'0.871'0,"-2.163"-0.204"0,1.843 0.173 0,1.574 0.148 0,0.563-0.054 0,1.106-0.064 0,0.954-0.105 0,0.784-0.124-25,-0.870-0.158 24,0.036-0.102-1,-0.106-0.092 1,-0.194-0.080-1,-0.240-0.066 1,-0.347-0.185 1,-1.059-0.255-1,-1.187-0.281 1,-1.193-0.280 0,-1.233-0.127 0,-1.179-0.018 4,3.295-0.794 4,-3.338-0.105 0,-2.202-3.071-2,-7.887-1.431-3,-2.295 3.083-4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15495.214 2729.904 767,'0.000'6.779'0,"0.000"1.544"0,-0.903 5.027 0,-0.195-4.543 0,-0.448 1.301-13,-0.413 1.124 10,-0.102 0.430 1,0.101-0.039-1,0.219-0.329 0,0.276-0.484 1,0.289-0.542 1,0.331-1.854 1,0.207-1.195 0,-0.134 3.459 1,2.674-22.146 21,-0.289 1.376-24,0.404-1.958-2,0.256-1.502 0,0.104-0.878 0,0.015-0.491 0,-0.044-0.210-1,-0.309 1.259 3,-0.276 0.910 1,-0.307 1.080 0,-0.304 1.110 0,-0.279 1.047 0,-0.130 1.089 4,0.027 0.323-1,0.099 0.117 0,0.141-0.026-1,-0.086 0.771 0,-0.035-0.188 1,-0.071-0.243-1,-0.094-0.268 0,-0.043-1.164-1,-0.131-0.031 0,-0.122 0.085-1,-0.108 0.157 1,-0.100 0.891 0,-0.070 0.545 0,-0.056 0.602 0,-0.043 0.605 0,-0.033 0.393 0,-0.049-3.815 4,-0.032 2.875-1,-0.027-0.315 2,-0.017 15.951 4,0.109-0.486-14,0.000 1.976 2,-0.001-3.959 1,0.000 0.716 0,-0.224 2.661 1,-0.343 1.341-1,-0.387 1.199 0,-0.068-1.500 1,-0.190 0.212-1,-0.161 0.082 0,-0.131-0.011 1,-0.166 0.968-1,0.123-0.453 2,0.193-0.557-1,0.223-0.582 1,0.128-1.129 0,-0.020-0.613 1,-0.078-0.569 0,-0.111-0.502 0,-0.181 0.246 1,0.130-1.064-1,-0.670 3.545 1,0.631-3.786 9,0.742-15.252-6,0.959-3.179-9,0.121 4.380 2,0.234-0.963-1,0.286-1.324 0,0.205-0.537 1,0.169-0.318-1,0.135-0.150 1,0.117-0.028-1,0.100 0.056 2,0.080 0.110 1,0.064 0.139-1,0.027-0.160 0,-0.182 0.626 1,-0.235 0.710 1,-0.257 0.718-1,-0.017 0.709 0,0.051 1.347 2,1.545-2.198 1,1.733 16.889 10,-3.874 1.051-11,-0.365 1.805-2,-0.303-3.041-4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14335.214 2682.904 767,'8.090'0.000'0,"-1.585"0.000"0,0.626 0.000 0,0.166 0.000 0,-0.134 0.000 0,-0.308 0.000-12,-0.391 0.000 10,0.241 0.238 0,0.206 0.360 0,0.326 0.402 0,0.368 0.391 2,0.361 0.350-1,0.325 0.294 1,-1.252-0.250 0,-0.474-0.125-1,-0.588-0.196 1,4.129 0.774 0,-2.287-0.994 4,-1.357-1.268-1,-0.528-1.199 0,2.012-2.380-2,-1.690-1.277 1,-8.604-1.857 3,-7.649 3.376-6,3.730 2.030-1,-1.652-0.121 0,-3.770-0.315-1,-1.219 0.162 0,-0.634 0.240-1,-0.223 0.267 1,1.794 0.476 1,-0.156 0.389 0,-0.194 0.404 1,-0.206 0.387-1,0.362 0.228 2,0.933 0.092 0,1.154 0.001 0,1.223-0.059 0,1.184-0.095-1,1.498-0.039 3,-3.470 0.928 3,3.165 0.322 1,7.170 4.120 7,5.276-3.902-13,2.127-0.300-2,2.247-0.846 0,1.066-1.423-1,-4.650-0.422 2,0.295-0.326 0,0.259-0.252 0,0.216-0.186 15,-0.237 0.079-14,0.122 0.100-16,0.103 0.160 15,0.084 0.189 1,2.042-0.082-1,-2.741 0.462 1,2.948-0.099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14460.214 2682.904 767,'6.714'-2.938'-4,"-2.890"-2.338"3,-0.325 0.171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14506.214 2644.904 767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15977.214 2644.904 767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3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15962.214 2745.904 767,'-1.464'8.419'0,"-0.306"1.755"0,-0.319 1.076 0,0.814-4.872 0,-0.148 0.425 0,-0.134 0.105-14,-0.117-0.117 13,-0.099-0.261 0,-0.081-0.342 1,-1.595 2.578-1,0.404-20.026 13,4.309 2.304-12,0.505-1.440-3,0.348-0.904-1,0.221-0.492 1,0.123-0.188-1,-0.126 1.280 1,0.168 0.064 1,0.183 0.092 0,0.184 0.106 1,0.260-0.372 0,-0.006 0.346 1,-0.071 0.396 0,-0.110 0.406 1,0.416-0.818-1,-0.137 1.253 1,-0.131 1.321 0,-0.377 1.879 0,1.413-0.370 3,-2.437 12.722 10,-4.625 6.080-14,0.575-3.980-2,-0.450 1.081-1,-0.360 0.865 0,-0.228 0.781 0,0.008 0.259 0,0.116 0.048 0,0.183-0.096 0,0.215-0.187 0,0.133-0.448 32,-0.027-0.197-59,-0.092-0.180 30,-0.130-0.157 0,-0.622 1.303 1,0.065-0.905 0,0.143-1.026 0,0.798-2.396 0,0.336-0.918 0,-1.191 3.713 4,1.682-3.896 0,4.664-12.248 5,0.589-6.247-31,-0.843 2.558 39,0.579-2.274-22,0.551-2.102 0,0.022-0.224 0,0.043-0.376 0,-0.080 0.049 0,-0.157 0.334 0,-0.056 0.230 0,-0.111 0.670 2,-0.088 0.707 3,-0.067 0.688 0,-0.048 0.633 0,0.004-0.077 0,-0.413 1.024 0,-0.471 1.011-1,-0.474 0.929 1,-0.543 1.742 1,-0.319 0.886 2,0.219-3.584 1,-0.743 2.336 2,-0.674 0.432-1,-3.126 13.907-4,0.475 5.670-2,1.271-4.226-1,-0.061 1.178-2,-0.161 1.173 0,-0.248 1.279-1,-0.275 1.197 0,-0.276 1.064-11,-0.134 0.653 14,-0.115 0.790 8,-0.064 0.662-9,-0.036 0.434 0,0.074-0.254 1,0.106-0.496 0,0.122-0.622 1,-0.422 0.958 0,-0.221-1.108 0,-0.280-1.109 0,0.648-3.339 0,0.235-1.161 3,0.319-1.132-1,0.357-1.044 0,0.135-0.887 19,-0.528-1.204-24,1.928-14.298 9,0.962 1.646-3,0.873-5.629-7,0.795-3.464-2,0.756-2.955 0,-0.178 2.257 1,0.144-0.071 1,0.045 0.382 0,-0.024 0.666 0,-0.131 1.521 1,0.074 0.596 1,0.099 0.536 3,0.112 0.466 0,0.387-0.783 0,-0.077 0.846 0,-0.142 0.872 1,-0.174 0.830-1,-0.445 1.848 0,-0.347 1.524 1,-0.369 1.606-1,0.585-0.089 1,-2.655 13.646 14,-0.961 1.857-19,-0.506 2.539-1,-0.349 1.588 5,-0.220 0.851-3,-0.121 0.302-1,-0.181-0.088 0,-0.210-0.346 1,-0.218-0.499-1,-0.209-0.573-2,-0.157-0.131 5,0.260-1.215 1,0.377-1.269 0,0.430-1.219-1,0.434-1.103 2,0.421-1.941 0,-1.124 3.207 2,2.457-17.160-7,2.703-3.159 21,0.752-2.806-19,0.403-1.673-2,0.154-0.835-2,-0.014-0.249 0,-0.735 2.854 1,-0.153 0.423 2,-0.166 0.488 1,-0.165 0.503 11,-0.273 0.826-21,-0.331 0.996 12,-0.349 1.050 0,-0.342 1.025-1,-0.360 1.835 1,0.339-1.491 17,-2.343 18.094-37,-0.067-3.801 19,-0.227 1.148-1,-0.198 1.021 24,-0.167 0.879-27,-0.345 1.718 1,-0.148 0.474 0,-0.114 0.232 0,0.146-1.242 1,-0.032-0.373-4,-0.018-0.485 4,-0.006-0.536 0,-0.420 0.802 0,-0.039-0.898 2,-0.031-0.878 1,0.454-1.836 10,-0.884 2.243 4,4.823-14.554-40,1.347-5.265 24,-1.349 4.497 27,0.084-0.517-28,0.140-1.271 0,-0.191-0.250 0,-0.255-0.090-9,-0.279 0.020 9,-0.229 0.949 0,-0.013 0.053 12,0.050 0.037-11,0.088 0.024 1,0.053-0.146 0,-0.089 0.458 0,-0.135 0.545 1,-0.155 0.565-1,0.294-3.386 1,-0.443 2.000 2,-0.327 1.611 0,-0.493 13.712 6,0.063-0.130-11,0.021 1.532 0,0.015 1.841 0,0.016-3.059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3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13627.214 2963.904 767,'-4.373'-6.837'0,"1.005"1.571"0,-0.889-1.391 0,-0.766-1.197 0,-0.627-0.980 0,-0.489-0.765 0,-0.148-2.029 0,-1.131-4.645 0,-1.260-5.376-31,-0.195-5.105 26,0.813-3.786-1,1.319-2.920 0,1.565-2.157-1,1.566-0.452-1,1.522 1.352 3,1.354 2.196-1,1.154 2.599 1,0.943 2.686 1,1.190 0.667 6,1.103 0.999 2,1.000 0.411 1,-0.071 4.265 0,0.604 0.415-1,0.555 0.340 1,0.492 0.270 0,0.735-0.698-2,0.190 0.620-4,0.061 0.685 1,-0.033 0.687-1,0.131 0.871 1,0.233 0.944 2,0.288 0.937-1,0.310 0.876 0,1.770-1.385 1,0.126 1.279 0,-0.020 1.208 0,-0.108 1.065 0,-0.154 0.888-3,-0.171 0.706 0,-0.166 0.535 0,-1.338 2.115 0,0.262 0.526 0,0.379 0.490 1,0.437 0.437-1,2.405-0.527 5,0.527 0.897 1,0.373 0.892 0,-2.320 1.947-1,0.340 0.843-4,0.408 0.853 1,0.436 0.814 0,1.605 0.885-1,-0.033 0.969-1,-0.231 0.854 0,-0.347 0.722 0,1.059 1.350 1,-0.536 1.059 0,-0.542 0.948 0,-1.921 0.084 0,-0.258 0.815 2,-0.158 0.799-1,1.420 2.566 0,0.300 1.839-2,0.353 1.791 1,0.358 1.616-3,-0.318 0.584 0,-0.712-0.105 0,-0.899-0.525-1,-0.943-0.744 1,-2.508-3.032 3,-0.654-0.107 1,-0.594 0.058 1,-0.520 0.170 0,-0.049 1.753 0,-0.652 0.450-1,-0.599 0.434 0,-0.524 0.394 1,-0.575-0.430-3,-0.318 0.331 0,-0.247 0.318 1,-0.185 0.291-1,0.010 2.789 0,-0.384 0.035 1,-0.379-0.148-1,-0.347-0.251 1,-0.493-3.362-1,-0.343 0.135 1,-0.353 0.281 0,-0.343 0.368 0,-0.604 3.739 0,-0.371-0.209 0,-0.271-0.508-1,-0.188-0.652 1,-0.240-1.951 1,-0.655 0.340-1,-0.743 0.586 0,-1.500 3.406 0,-0.823 1.025 1,-0.652 0.877-1,-0.049-0.900 0,-0.395 0.297-3,-0.325 0.189 1,-0.663-0.442 0,-1.345 0.567 2,-1.507 0.644-1,-1.513 0.650 0,-1.413 0.610-3,-2.374 1.861-1,-0.458-1.091 0,-0.032-1.503 1,0.235-1.638-1,1.109-2.694 6,0.325-1.694 3,0.298-1.554-1,0.259-1.350 1,1.181-1.938-1,0.534-1.208 0,0.549-1.083 0,0.521-0.928 0,0.912-1.216 0,0.142-0.705 0,0.026-0.605 0,-0.054-0.501 0,-1.260-0.192-2,0.975-1.199 0,1.186-1.204-1,1.222-1.110 1,1.129-0.817 1,-2.569-0.993 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3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13471.214 3025.904 767,'-7.819'2.852'0,"1.638"-0.597"0,-1.760 0.642 0,-1.575 0.574 0,-3.034 1.222 0,-3.114 1.317 0,-3.147 1.358-5,-2.341 1.321-19,-1.652 1.199 19,-1.091 1.033 0,-0.650 0.852 0,3.650-1.267 1,0.052 0.519 1,0.107 0.505-1,0.141 0.469 1,0.263 0.206 0,0.332 0.012 3,0.364-0.123 0,0.366-0.210 1,-1.965 1.190-1,0.314-0.241 2,0.302-0.247-1,0.272-0.235 0,1.283-0.705-1,0.116 0.088 1,0.047 0.180-1,-0.005 0.231 0,-2.123 1.587 0,-1.635 1.233 0,-1.895 1.362 1,-1.941 1.356-3,-0.679 0.365-2,0.196-0.311-1,0.759-0.735 1,1.080-0.966 0,0.026-0.470 0,1.425-1.417 8,1.368-1.378-1,1.230-1.251 0,1.199-1.060 1,1.092-0.859-1,0.941-0.668 1,0.776-0.496 0,0.405-0.178-2,0.138 0.039 1,-0.044 0.175 0,-1.257 0.849-1,-0.105 0.259 0,-0.069 0.223 0,3.627-1.865-1,0.249-0.034-2,0.233-0.037 1,-4.161 2.602-1,-0.558 0.584 3,-0.593 0.594 0,-0.562 0.545-4,2.404-1.310-1,1.097-0.507 0,1.330-0.665 1,1.381-0.717-1,1.996-1.196 2,1.254-0.743 6,1.129-0.692-1,0.972-0.612 0,0.586-0.438 0,0.920-0.736 0,0.788-0.680-1,0.646-0.592 0,-1.926 0.975 1,0.692-0.965 0,8.705-11.367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3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12133.214 3679.904 767,'-3.225'7.861'0,"-0.550"1.341"0,-0.831 1.499 0,1.821-4.558 0,-0.295 0.447-12,-0.064 0.140 11,0.087-0.068 0,0.178-0.195 0,0.223-0.262 0,0.234-0.286 0,-0.231 4.583 1,2.595 1.684 1,2.557-4.783-2,2.534-1.342 1,2.588-1.793 0,2.411-1.929-2,4.319-2.973 1,5.154-3.380-1,5.255-3.360-1,4.892-3.075-4,-0.835-0.467-1,1.037-0.983 0,-4.013 1.219 1,-4.756 1.703 2,-4.771 1.837 1,-4.346 1.751 0,-3.695 1.541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14997.214 4037.904 767,'17.176'0.306'0,"-1.313"0.574"0,-1.678 0.517-8,-2.980 0.363 7,-0.249 1.716-1,-5.544 6.594 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3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13463.214 2963.904 767,'8.596'-1.048'0,"0.694"-0.020"0,1.109-0.063 0,0.233 0.048 0,-0.336 0.115 0,-0.669 0.148 0,-0.826 0.157-20,-1.046 0.279 18,-0.745 0.313 0,-0.654 0.323 0,4.820 1.136 4,-4.133 4.523 3,-5.298 0.150-2,-1.210 2.232-4,-1.129 2.135 0,-1.766 2.692-1,-1.789 1.041 0,-1.704 0.489-1,-1.525 0.099 1,-0.856-0.599-1,-0.365-1.002 1,-0.023-1.186 0,0.196-1.217 0,0.961-1.688 1,0.719-1.093 3,0.789-0.983 0,0.781-0.845 0,0.679-0.745 1,0.660-0.735 1,-0.865 1.163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4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16678.214 1873.904 767,'-2.840'5.681'0,"4.652"-18.912"-9,1.459 3.392 8,1.260-2.571-1,1.316-2.693-1,0.574-0.805-2,0.262-0.105 0,0.463 0.101 0,-0.012 1.528 0,-0.100 1.793 5,-0.146 1.813 1,-0.346 2.002 0,-0.441 1.958 1,-0.467 1.771 0,-0.441 1.511-1,3.883 3.708 8,-2.373 8.699-3,-4.318-2.714-6,-0.449 1.089 0,-0.418 0.885 0,-0.467 2.531-1,-0.773 0.604-1,-0.723 0.294-1,-0.408-1.108 0,-0.375 0.189 3,-0.299 0.198 0,-0.229 0.191 0,0.371-1.953-1,0.414-1.339 0,0.555-1.647 1,1.973 0.705 11,4.162-9.296-8,2.594-6.686-2,-3.631 3.221-2,0.389-0.780 0,0.320-0.596 0,2.031-2.234-2,1.434-0.999 0,1.459-0.864-2,1.342-0.706 2,-1.928 2.766 1,-0.109 1.056 0,-0.305 1.330 1,-0.418 1.435-1,0.729 1.218 0,-1.148 2.167 6,-1.195 1.936-1,2.146 3.064 4,-2.391 3.698-1,-3.930-1.276-4,-0.695 0.634-2,-0.623 0.396 0,-0.531 0.214 0,-0.219 0.749 0,-0.123-0.073-1,0.023-0.171 1,0.107-0.214-1,0.484 3.040 1,-0.295-0.753 0,-0.543-2.979 1,0.018 1.442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17028.214 1865.904 767,'1.961'5.881'0,"0.666"-0.426"0,3.918-2.141 0,4.037-4.606-9,-3.795-1.770 8,0.854-1.598 0,0.703-1.418-1,-1.387 0.313 0,0.016-0.773 0,-0.063-0.714 0,-0.111-0.632-1,-0.023-0.772 1,-0.584-0.026 2,-0.660 0.177-1,-0.672 0.300 1,-0.473 0.730-1,-0.670 1.633 2,2.057-0.419 9,-0.715 10.399-7,-4.912 7.396 1,-0.760-3.683-5,-0.180 0.980-1,-0.043 0.730 0,0.197-1.846 1,0.053-0.024-1,0.066-0.107 1,0.076-0.158 0,0.182-0.305 0,0.246-0.391 1,0.279-0.430 0,1.439 5.764 1,2.125-1.921 1,1.730-2.530 0,-0.404-2.942-1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17261.214 1772.904 767,'-2.193'11.410'0,"0.477"-2.481"0,-0.131 0.645 0,-0.164 0.799 0,-0.084 0.374 0,-0.023 0.066 0,0.016-0.143-3,0.240-0.375-17,0.377-0.506 18,0.445-0.562 1,0.461-0.564 0,0.445-0.531 0,0.416-0.778 3,0.381-0.621-1,0.336-0.598 0,2.418 5.017 2,2.873-3.136 2,2.143-3.575-2,-1.039-2.631-2,-1.027-1.639-1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17269.214 1624.904 767,'-2.330'9.419'0,"0.463"-1.865"0,-0.555 2.237 0,-0.926 4.534 0,-0.668 3.938 0,-0.588 3.812 0,-0.494 3.450-31,-0.396 2.965 24,-0.547 3.475-1,0.363-1.601 1,0.547-2.804 0,0.607-3.280 1,1.145-5.788 2,0.621-2.772 9,0.594-2.533 2,0.537-2.204-2,0.461-1.837 2,0.381-1.471-1,0.297-0.885-1,0.174 4.693 4,0.486-1.142-3,0.168-0.966 0,0.213-1.579-4,3.096-0.398 0,2.977-3.825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17425.214 1873.904 767,'0.000'6.060'0,"0.238"1.799"0,1.398 2.105 0,1.652 0.518-10,0.576-2.447 8,1.252-1.010 0,2.717-0.431 3,0.719-2.508 1,-1.561-2.961-2,-0.871-2.742 1,-2.531-3.271 0,-4.119-3.579-1,-2.455 2.812 0,-2.805-1.037-2,-3.055-1.003 1,-3.045-0.920-3,-3.705-1.091 20,-1.096 0.629-41,-0.189 1.071 21,0.404 1.275-1,2.600 1.735 2,1.234 1.016 0,1.348 0.924 4,1.348 0.807-1,1.504 0.680 0,1.520 0.553 3,-2.738 0.182 7,19.551-1.148 6,3.336 0.463-17,4.670-0.493 0,4.129-0.448-5,0.352 0.046-1,-0.059 0.132 1,-0.988 0.252 0,-1.512 0.311 0,-1.734 0.326 1,1.867 0.029 4,-6.883 0.594 2,-3.207 0.267 0,-2.820 0.206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17619.214 1904.904 767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17713.214 1959.904 767,'-2.078'8.049'0,"0.420"-1.620"0,-0.486 1.883 0,-0.441 1.711 0,-0.412 2.179 0,-0.223 1.781 0,-0.129 1.588 0,-0.063 1.353-21,-0.012 1.108 11,0.256-0.410 7,0.355-1.052 0,0.420-1.527 0,0.436-1.739 0,-0.057 1.646 0,0.879-5.516 5,0.395-2.541 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0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17316.214 2542.904 767,'0.000'9.126'0,"0.000"2.077"0,0.000-4.293 0,0.000 0.661 0,-0.125-0.501 0,-0.209 1.488 0,-0.260 1.756 0,-0.271 2.614-21,-0.082 0.482 19,0.000-0.116 0,0.057-0.514 1,-0.035 1.228-1,0.156-1.457 0,0.162-1.530 2,0.201-3.051 0,0.098-1.374 1,-0.074 2.746 6,-1.420-17.028 11,-1.629-2.903-20,0.641 4.964 0,-0.709-0.036 1,-0.648 0.048-2,-0.844-0.331 2,0.340 0.872 0,-2.656-2.141-1,1.617 2.439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17331.214 2566.904 767,'-1.637'8.507'0,"0.340"-1.767"0,-0.371 1.929 0,-0.545 2.501 0,-0.334 1.211 0,-0.260 0.759 0,-0.193 0.416-10,-0.139 0.168-5,0.381-1.789 13,0.279-1.181 0,0.350-1.394 1,0.375-1.439-1,0.363-1.371 1,-0.426 1.624 22,0.697-17.667-11,1.145-3.368-13,0.680-6.195-3,0.992-7.018-2,1.111-6.835-2,1.090-6.167 0,0.762-3.814-1,0.111 1.417 0,-0.180 3.326 1,-0.340 4.183 2,-0.723 7.253 1,-0.326 4.210 10,-0.299 3.927 3,-0.258 3.458-1,-0.008 2.777 8,-0.113 3.365 1,-0.057 2.825-4,1.891 10.833 15,-4.570 4.387-27,-0.707 3.409 1,-0.670 3.109-1,-0.602 2.704 0,-0.275-0.237-3,-0.525 1.448-1,-0.512 1.204 1,-0.475 0.971-1,-1.279 5.465-1,0.051-0.881 4,0.293-1.584 0,0.418-1.893 0,0.504-2.542 2,0.205-1.135 4,0.133-0.845-1,0.078-0.597 0,0.656-4.065 0,0.131-1.906 0,0.135-2.144-1,0.127-2.196 0,-1.883-3.134-1,2.672-17.799 26,2.348-2.044-27,1.318-6.406-1,1.291-6.010-1,-0.213 3.904-2,0.252-0.890-2,0.107-0.217 0,0.002 0.261 1,0.223-0.358-1,0.025 1.681 1,0.025 1.966 6,0.023 2.041 0,0.037 2.432-1,0.041 2.552 5,0.045 2.480 1,0.041 2.284-1,0.367 2.534-1,2.559 5.891-30,-2.939 17.569 81,-3.674 0.982-54,-1.248 6.123-6,-1.154 5.558 8,-0.354-0.923-10,-0.334 0.242-1,-0.158-0.809 1,-0.029-1.448 1,-0.371 0.896-1,0.080-2.551 6,0.111-2.507 6,0.895-6.120-2,0.281-1.609 4,0.309-1.445 0,0.313-1.255 0,0.082 0.997-1,0.408-1.727-1,0.338-1.497 0,0.182-0.159 0,0.275 0.521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15362.214 4083.904 767,'-4.860'16.430'0,"0.542"0.537"0,1.125-1.535-8,1.815-3.428 6,2.396 3.574 2,6.550-5.324 2,10.315-8.719-2,3.973-13.429-1,-7.202 0.802-1,2.300-3.258-2,3.479-5.066 1,1.214-3.315-2,0.619-2.749 1,0.192-2.184-1,2.109-6.849 1,-0.557-4.247 1,-0.760-3.967-1,-0.815-3.445 1,-4.138 5.104 0,-1.144-0.763 0,-1.112-0.430 0,-1.017-0.183 0,-2.917 6.310 2,-1.570 2.882 1,-1.651 3.450 1,-1.618 3.661-1,-1.510 3.931 1,-1.354 3.910-1,-1.174 3.687 3,-0.987 3.336 8,-1.112-2.203 20,-16.377 24.606-27,9.609-0.190-1,-2.360 9.059-6,-2.014 9.733-2,-2.089 10.376-1,-2.000 10.110-2,-3.067 14.980-2,0.688 1.056 1,1.549-2.659-1,1.932-4.666 2,2.548-8.914 1,1.902-6.823 7,1.716-6.633 2,1.459-5.978-1,1.524-5.271 8,1.538-5.024 2,1.364-4.152-1,1.747 3.453 6,2.679-5.633-7,4.164-2.869-7,2.415-5.342 0,1.021-5.847-1,4.952-6.249-1,-1.937-1.422-2,-2.836 0.807 1,-1.485 0.527 0,4.420-3.595-1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17261.214 2815.904 767,'5.324'8.652'0,"1.074"2.009"0,-2.523-3.691 0,0.316 0.984 0,0.232 0.842-14,0.158 0.686 11,-0.352-0.959 1,0.014-0.525 0,-0.008-0.744 0,-0.020-0.839 0,0.467-1.759 1,5.891-3.620 10,-4.617-4.749-9,-0.256-2.121 0,0.352-2.604 0,0.338-2.525 0,0.311-2.320 0,1.539-5.158-5,-0.369-0.737 0,-0.590 0.217 0,-0.672 0.773 1,-1.883 4.968 1,-0.303 0.870 3,-0.234 0.849-1,-0.170 0.788 1,-0.121 0.811 0,-0.078 0.784 4,-0.045 0.723 0,-0.018 0.643-1,0.291 0.276 0,-0.252 1.395-2,2.881-1.833 2,0.006 5.810 5,-3.234 10.814-2,-2.811 1.690-4,-1.240 0.763-5,-1.115 0.881 0,0.488-5.882 2,-0.207 0.024 0,-0.174-0.010-1,-1.787 5.072 1,-0.348-0.795 1,0.273-0.329 1,1.908-2.098 0,1.715-1.678 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17300.214 2861.904 767,'2.613'5.988'0,"1.910"4.380"0,-1.557-3.570 0,0.150 0.346 0,-0.268-0.612 0,-0.418-0.961 0,1.023 2.347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2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11759.214 6418.904 767,'-1.627'11.188'0,"-0.725"4.976"0,0.783-1.633 0,0.357 5.099-10,0.765-8.006 9,0.240 2.341 0,0.354 0.923-1,0.371 0.644 1,0.352 0.418-1,0.020-1.435 2,0.021 0.447-1,-0.045 0.492 1,-0.255-0.375-1,-0.262 1.451 1,-0.308 1.684 0,-0.321 1.755 1,-0.431 8.207-4,-0.147 0.970 0,-0.013 0.061 1,0.070-0.495-1,0.102-6.313 2,-0.106-1.254 0,-0.144-1.289 0,-0.160-1.236 1,-0.175 0.661 0,0.062-1.327 3,0.129-1.177 0,0.163-0.995-1,0.129-2.215 0,-0.032-0.420-1,-0.077-0.248 0,-0.102-0.117 0,-0.181 1.776-1,0.090-0.610 1,0.146-0.721-1,0.168-0.730 1,0.161-0.033 0,0.159 0.098-1,0.138 0.292 1,-0.433 9.055 0,0.141-10.801-1,-0.203 0.110 0,-0.144 0.742 0,0.000 0.064 0,0.064 0.024-1,0.103-0.004 1,0.092 0.738 0,0.138 0.119 0,0.131 0.121 0,0.116 0.112 0,0.107-0.822-1,0.071 0.080 1,0.057 0.092 0,0.044-1.103 0,0.027 0.028 0,0.020 0.037 1,0.015 0.042-1,0.011 0.485 1,0.005-0.380-2,0.002-0.487 1,0.028 9.642-1,-0.014-1.218 3,-0.014-0.682-2,-0.015-0.888 0,-0.009-1.453 0,-0.007-1.710 1,-0.003-1.271-1,-0.002-1.528 1,0.000-0.583 0,-0.001 0.087 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2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11915.214 7445.904 767,'14.618'-2.580'0,"-3.537"0.624"0,2.220-0.055 0,2.522 0.074 0,2.192 0.203 0,1.809 0.267-14,-0.950 0.473 11,0.362 0.403 1,0.086 0.412 0,-0.102 0.391 0,-0.217 0.350 1,2.969 0.494 0,1.313 0.373 0,1.482 0.305 0,-2.168-0.184 1,0.984-0.078 0,0.958-0.146 0,0.896-0.165 0,0.039-0.201 0,-0.239-0.196-1,-0.405-0.180 0,-0.099 0.004 1,-2.004 0.087-1,-2.237 0.153 1,-2.224 0.185-1,-2.050 0.043 2,-1.789-0.050 2,-1.489-0.106 0,-1.188-0.134 0,8.777 0.308 1,-0.723-0.450-1,-2.063-0.340-3,0.284-0.177 1,4.109-0.116-1,-10.750-0.021 0,0.152-0.006 0,8.396-0.027 0,0.771 0.009-1,-6.932 0.028 1,0.528 0.006-1,0.412 0.005 1,-1.756 0.005 0,0.059 0.003 0,0.037 0.002 0,-0.641 0.002 0,-0.276 0.001 0,-0.329 0.001 0,-0.346 0.000 0,1.615 0.001 0,-0.291 0.000 0,-0.266 0.000 0,-0.229 0.000 0,9.737 0.000 0,-10.008-0.001 0,0.825 0.000 0,3.595 0.000-1,0.878 0.000 1,0.599 0.000-1,1.045 0.224 0,1.233 0.342 1,1.245 0.387-1,-2.920-0.036 1,0.349 0.021-1,0.273-0.041 0,0.206-0.082 0,4.560 0.229 0,1.000 0.184 0,0.930 0.234 0,-1.514-0.010 0,1.822 0.135 1,2.036 0.117-1,2.041 0.096 0,1.672-0.257-2,2.260-0.419 1,2.152-0.522-1,-0.284-0.379 0,0.385-0.255 1,-0.063-0.171 1,-0.361-0.103 0,0.921-0.238 0,-0.480-0.286 0,-0.497-0.308 0,-2.331 0.038 1,-1.312 0.183 1,-1.410 0.297 1,-1.394 0.358 0,-2.703 0.351-1,-0.821 0.335 0,-0.607 0.316-1,-0.427 0.287 1,4.436 0.552 0,0.145 0.293 0,0.202 0.222 0,2.850 0.091 0,1.838-0.186 0,1.984-0.278 0,1.913-0.313-3,-4.437-0.387-1,-1.988-0.234 1,-2.646-0.207-1,-2.902-0.174 1,-0.440-0.130 0,-2.840-0.130 7,-2.379-0.093 1,-1.898-0.062-1,0.896-0.050-2,-6.822-0.016-2,3.704-0.078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2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12063.214 7087.904 767,'6.176'-15.116'0,"1.204"-2.945"0,-2.896 7.086 0,0.569-0.805 0,1.816-3.494 0,2.101-4.001-10,2.167-4.105 1,2.292-4.398 6,0.989-1.755-1,0.474-0.754 0,0.103-0.045 0,-0.937 1.992 0,-0.253 0.571 3,-0.308 0.656 0,-0.328 0.673-1,2.291-4.755 2,-0.893 1.541 2,-0.968 1.657-1,-0.929 1.580 0,-2.854 5.974 0,-0.375 0.967 0,-0.236 0.771 0,-0.126 0.593 0,1.470-2.781 1,-0.344 0.595 0,-0.396 0.560 0,-2.119 4.153 0,-0.194 0.307-1,-0.124 0.189 0,2.060-4.401 1,0.073-0.361-1,0.066-0.343 0,0.056-0.301-2,-1.280 2.504 0,-0.598 1.017 0,-0.678 1.183-1,-0.678 1.202 1,-1.507 3.108 1,-0.533 0.837 2,2.921-8.551 2,-3.495 8.020-2,2.249-8.904 2,-1.617 3.378-2,-0.570 1.208-1,-0.272 1.243-1,0.103 0.459 0,0.069-0.397 0,-0.952 1.845 1,0.484-1.839 1,0.927 3.315 0,-2.227 27.054 1,-3.400-0.190-5,-0.335 3.665-1,0.940-8.123 1,0.094 1.020 0,0.050 3.291 1,0.142 1.704-1,0.133 1.534 1,0.136-0.031 0,0.078 2.662 0,0.063 2.883-1,0.051 2.838 0,0.154 1.207-1,0.213 0.054 0,0.236-0.709 0,0.237-1.164 0,0.412-2.760 1,0.594-1.407 2,0.653-1.363 1,0.654-1.252 0,0.842 0.001 1,0.563-0.901 0,0.454-0.702 0,0.353-0.524 0,-0.042-1.278-1,0.189-0.175-1,0.146-0.057 1,0.108 0.027-1,0.211-0.038 0,0.269-0.079 1,0.290-0.102-1,0.287-0.112 0,2.404 3.648 0,1.616 1.371 0,1.693 1.512 0,1.604 1.478-2,0.485-0.105 0,-0.251-1.081 0,-0.688-1.600 0,-0.904-1.793 0,-1.462-2.515 2,-0.787-1.403 2,-0.686-1.182 0,-0.569-0.954 0,-0.060-0.465 0,-0.437-1.136 0,-0.350-1.042 0,-0.268-0.898-1,6.267 6.069 2,-6.553-8.114-2,0.535 0.100 0,2.483 1.566-1,1.081 0.161-1,0.983 0.103 1,0.845 0.058 0,-0.895-1.187-1,0.317-0.357 0,0.230-0.407 0,0.159-0.413 0,0.845-0.017 1,0.037-0.375 0,-0.027-0.323 0,-0.064-0.266 0,0.044-0.375 0,0.110-0.418 0,0.146-0.414 0,0.156-0.382 1,-1.236-0.630-1,0.398 0.009 0,0.481 0.105 0,0.509 0.165 0,0.649 0.012-1,2.165 0.352 1,2.527 0.393-1,2.643 0.400 0,6.147 1.094-1,0.456-0.336-1,-0.631-0.577 0,-1.280-0.689 0,-1.602-0.709 1,-3.583-0.988 1,-0.600-0.468 1,-0.306-0.396 0,-0.090-0.323 0,-1.043-0.545 1,0.361-0.477 1,0.489-0.496 0,0.553-0.482 0,5.371-0.493-2,-3.267-0.351 0,-4.134-0.167-1,-4.277-0.041 1,-3.976 0.038 0,-0.086-0.177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12483.214 7064.904 767,'11.039'-11.040'0,"-2.187"2.187"0,2.622-2.622 0,2.197-2.783 0,1.777-2.718 0,1.385-2.505 0,1.036-2.207 0,0.738-1.869-26,5.232-7.936 21,3.154-5.200 0,3.241-5.147-1,3.032-4.696 1,-6.033 8.083 1,-0.400 0.160 0,-0.867 0.805 0,-1.146 1.210 0,-0.226-0.192 0,-1.921 2.325 3,-1.965 2.445 5,-1.877 2.381-1,-1.692 2.076 1,-1.465 1.746 0,-1.225 1.418 1,-0.989 1.113-1,1.032-2.665-1,-1.139 1.080 0,-1.000 0.939-1,-0.835 0.776 0,-0.987 1.220-1,-1.002 1.398 0,-0.931 1.395 0,-0.810 1.279 0,-1.591 3.675 1,-0.334 1.155-1,-0.218 1.077 1,-0.127 0.960 0,4.380-7.040 1,-0.745 2.708 1,0.425 0.051-1,-2.154 3.293-1,-0.533 0.711 0,-17.281 22.096 4,4.649 3.781-8,-1.917 4.839-1,3.196-7.687 1,-0.285 1.884 1,-0.202 1.896-1,0.699-1.202 0,-0.017 1.181 1,0.002 1.121 0,0.016 1.020-1,-0.719 4.130 1,-0.329 2.183-1,-0.380 2.148 0,-0.389 1.983-1,0.544-1.704 1,0.015 1.228 0,0.091 1.121-1,0.138 0.987 1,0.377 1.986 0,0.521 2.573 0,0.596 2.844 1,0.613 2.880 0,0.560 8.645-2,1.201-0.899-1,1.168-2.386 1,1.059-3.162 0,0.783-5.367 0,0.700-3.190 5,0.574-2.945 1,0.452-2.588-1,0.254-3.396 2,0.303-2.359 0,0.247-2.120 0,0.194-1.827-1,0.147-1.518-1,0.073-1.553 0,0.187-0.912 0,0.187-0.677 0,0.176-0.478 0,0.396-0.329-1,0.521-0.209 1,0.576-0.116 0,0.577-0.045 0,0.193-0.913-2,0.645-0.255 0,0.646-0.283-1,0.613-0.287 1,1.787 0.838 0,0.505-0.596 0,0.345-0.636 0,0.217-0.620 0,0.102-0.816 0,0.020-0.893 0,-0.037-0.882 0,-0.070-0.818 0,0.650-0.173 0,0.023-0.258 1,0.029-0.065 0,-1.970-1.087 0,0.017-0.166-1,0.058-0.168 1,0.083-0.161-1,3.066 0.818 0,0.066-0.493 0,-0.056-0.526 0,-0.661-1.169 0,0.439-1.088 0,0.548-1.136 1,0.577-1.082-2,3.363-0.974 0,-5.039-0.358 1,5.964-1.496-1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12101.214 7142.904 767,'16.676'-10.406'0,"-3.954"2.467"0,3.266-2.038 0,1.503-1.306 0,2.586-2.190 0,2.330-2.122 0,1.996-1.921-24,-1.475 0.174 21,0.672-1.657 0,0.434-1.612 0,0.246-1.486 0,-0.237-1.312 0,-0.552-1.116 2,-0.729-0.917-1,-0.807-0.728 1,-0.812-1.257 0,-0.766-1.540 1,-0.689-1.640-1,-0.597-1.609 1,0.427-3.684-1,1.093-4.868 0,1.478-5.377-1,1.649-5.401 0,1.632-4.802-4,-0.832 1.173 1,-1.530 3.143 0,-1.888 4.230 0,-2.247 5.046 1,-2.334 5.248 2,-2.236 5.032 8,-2.023 4.555 0,-1.967 4.190 1,-1.504 2.996 3,-1.243 2.335-1,-1.089 1.969-2,-1.104 2.072-2,-0.950 1.786 0,-0.786 1.479-2,-0.220 0.455-1,2.632-6.668 1,-0.479 4.160 0,-0.060 0.272-1,-5.012 32.416 3,-2.084-5.342-7,-0.325 3.273 0,-0.214 1.401 0,-0.312 1.788-1,-0.293 1.348-1,-0.260 0.969 1,0.229-1.774 0,-0.018 0.676 2,0.028 0.662-1,0.060 0.616 0,0.049 1.967 1,0.298 0.416 0,0.341 0.264 1,0.350 0.146-1,0.454 0.056 0,0.498-0.007 1,0.498-0.049-1,0.467-0.075 1,0.891 4.954 0,0.840-0.081 0,0.770-0.225 0,-0.021-5.764 0,0.354-1.225 1,0.292-1.307-1,0.234-1.285 1,0.053-2.441 0,0.287-1.259 0,0.294-1.179 0,0.283-1.061 0,0.861 0.496 1,0.237-1.217 0,0.164-1.102-1,0.104-0.953 1,0.219-0.534-1,0.813 0.778 0,0.955 1.184 1,0.995 1.387-3,3.058 4.428 0,0.458-0.054-1,0.040-0.738 0,-0.217-1.085 1,-0.194-1.511 0,-0.166-1.632 1,-0.133-1.561 0,-0.101-1.378 1,0.375-1.006 1,1.201-0.196-1,1.393 0.104 1,1.589 0.058-2,1.578 0.024 0,1.438 0.001 0,1.011-1.060-1,2.774-0.585 0,2.929-0.658-1,-1.212-1.756 1,3.242-0.496-1,3.463-0.447-1,3.432-0.390 1,2.604-0.436-2,1.889-0.444 1,1.293-0.426-2,0.811-0.392 1,2.207 0.036 0,-1.149 0.026 2,-1.701 0.154 1,-1.973 0.231-1,-0.348 0.514 1,-2.644 0.290 3,-2.559 0.263 1,-2.333 0.228-1,-3.809-0.085 0,-2.048 0.182 1,-1.838 0.167 0,-1.584 0.149-1,-1.663-0.008 1,-1.616-0.112 0,-1.487-0.177-1,-1.313-0.209 0,-1.354-0.324 1,-1.303-0.382-1,-1.189-0.398 0,-1.041-0.385-1,2.343 0.736 2,1.820 0.523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11666.214 6512.904 767,'-3.318'12.861'0,"-0.095"0.363"0,-0.175 0.981-6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11860.214 6512.904 767,'8.467'8.114'0,"3.047"3.027"0,-3.172-3.141-6,4.188 2.175 5,-2.532-3.521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16226.214 6216.904 767,'-1.811'15.903'0,"-0.410"3.627"0,-0.934 8.196 0,-0.871 7.663 0,-0.770 6.757 0,-0.646 5.680 0,-0.520 4.573 0,-0.401 3.527 0,-0.930 7.859 0,-1.199 10.053-16,0.442 0.949-31,0.434 4.104 26,0.776 2.668 22,0.804 5.658 1,1.468-2.725-3,1.472-4.162-4,0.985-9.423 0,0.489-7.179 3,0.213-7.327 7,0.019-6.926-1,-0.111-6.193 0,-0.454-3.499 2,-0.530-4.041 0,-0.580-2.935-1,-0.568-2.012 1,-0.288-2.218-1,0.252-4.495 0,0.455-4.589-1,0.544-4.275-1,-0.937 2.129 24,3.116-34.708-54,3.119-7.007 63,1.264-9.621-42,-0.502 5.435 1,-0.303 3.039 1,-0.461 4.143 1,-0.517 4.429 0,-0.501 4.197 1,0.341-2.360-1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3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15790.214 4083.904 767,'-4.172'15.369'0,"-0.910"3.482"0,0.034 0.012 0,0.926-2.578-11,1.354-3.485 9,1.330 0.461 5,15.972-31.316 0,-5.651-1.354-6,0.249-2.056 0,0.359-2.622 0,-0.064-1.797-1,-0.344-1.135 0,-0.510-0.621 0,0.127-2.189 1,-1.185 3.006 0,-1.213 3.762 1,-1.133 3.935 0,-0.993 3.730 0,0.466-2.665 31,-11.502 34.215-58,4.255 0.986 31,1.972 2.340 27,6.702-1.338-31,10.521-2.943 0,2.718-4.123 1,-8.938-5.880 1,0.114-0.103-1,-0.372 0.589 1,-0.689 1.037-1,-0.874 1.293 1,-0.954 1.402 0,-0.571 2.345 0,-1.563 0.681-1,-1.524 0.269 1,-1.397-0.020 0,-1.220 0.290 0,-1.110-0.627 0,-0.872-0.741 0,-2.206 9.042 1,-0.353-1.938 1,0.931-1.257-1,3.009-2.428-2,3.355-2.488 2,2.716-1.518 1,3.923 1.236-1,5.071 3.114-2,-2.036 0.788 0,-7.505-6.216 0,-0.580 1.327 1,-1.146 1.923-2,-1.909 1.023 2,-2.077 0.774-1,-2.050 0.560 0,-2.277 0.614 0,-2.276 0.608 0,-2.124 0.564 0,-1.882 0.499 1,-0.904-0.889-2,-1.239-0.157 1,-1.033-0.288 0,-0.832-0.359-1,-3.308 1.938 1,-0.062-1.521 1,0.336-1.683-1,3.948-4.414 1,1.751-2.498 0,-5.486 0.162 3,31.298-25.098-6,5.554 2.498 3,12.240-4.037 1,14.455-3.620 1,14.952-3.104-10,14.285-2.560-3,-59.706 21.944 8,77.708-25.878-10,-6.097 3.326 0,-11.639 4.577 2,-13.904 4.912 2,-14.000 4.666 2,-12.785 4.094 2,-10.895 3.378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16156.214 6216.904 767,'-5.018'12.761'0,"-4.069"10.353"0,2.520-7.337 0,-1.120 1.400 0,-0.962 0.765 0,-0.788 0.303 0,-0.620-0.016-21,0.479-1.517 20,-0.590 0.612-1,-0.598 0.782 0,-0.566 0.850 0,-0.770 1.567 1,1.334-1.709 1,1.775-2.332 0,1.927-2.559-1,0.394 0.339 1,0.922 0.251 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16289.214 6317.904 767,'5.703'10.026'0,"4.600"8.084"0,-3.361-5.907 0,2.094 3.086 0,2.088 2.733 0,2.082 2.576 0,1.924 2.286-21,4.598 6.392 17,-4.633-7.216 2,-2.334-3.594-1,-2.561-3.835 1,-2.463-3.631 1,1.559 2.024-1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16327.214 7663.904 767,'17.014'0.873'0,"-3.533"-0.182"0,3.857 0.197 0,8.643 0.221 0,5.723-0.044 0,4.975-0.121 0,4.080-0.158-28,-2.385-0.226 24,2.922-0.120-1,2.803-0.108 0,2.531-0.094 0,2.186-0.078 1,7.215-0.059-1,1.982-0.054 1,1.416-0.037-1,0.947-0.024 1,-7.482 0.091 4,0.002 0.154-1,0.008 0.188 0,0.012 0.199 0,0.014 0.195 0,9.883 0.312 0,7.922 0.219 0,9.029 0.188 0,9.072 0.154-5,-7.271 0.035 0,-1.568 0.258 0,-3.625 0.280 1,-4.797 0.278-1,3.590 0.798 1,-9.400 0.287 6,-9.299 0.209 8,-8.480 0.144-1,-7.586-0.396 3,-6.416-0.699 1,-5.166-0.831-2,-3.969-0.846-1,-6.264-0.854-2,-2.363-0.705-2,-1.982-0.680 0,-1.607-0.621-1,-1.717-0.301 0,9.213-2.686 2,1.084-1.040-2,-10.482 2.566-4,8.070-2.711 1,-1.262 1.391 0,3.031 1.506-1,-8.865 1.914 0,7.604-0.080-1,-7.020 0.793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3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16911.214 6294.904 767,'-1.000'17.520'0,"0.227"-3.982"0,-0.207 3.608 0,-0.348 4.509 0,-0.488 6.058 0,-0.518 6.181-5,-0.496 5.804-16,-0.449 5.136 15,0.246-4.554 1,-0.223 1.545-1,-0.193 1.028 1,-0.164 0.615-1,-1.197 10.191 0,-0.293-1.537 6,-0.232-2.347 0,-0.180-2.659 0,0.811-9.012 1,0.072-2.070 0,0.104-1.804 0,0.115-1.517 0,-0.070 1.396 2,0.600-2.509 1,0.670-2.497-1,0.666-2.305 0,0.311 0.066 0,0.361-2.413 0,0.207-2.077 0,0.096-1.689 0,0.211-3.699-1,-0.102 0.032 0,-0.146 0.426 0,-0.107 2.422-1,0.133 1.425 1,0.201 1.479-1,0.230 1.405-1,0.305-2.550-2,0.178-0.798 0,0.160-1.200 0,0.139-1.401 1,0.125-2.308-1,0.084-1.228 3,0.068-1.115 1,0.053-0.977 1,-0.090 0.445-1,-0.180-0.901 0,-0.232-0.752 0,-1.283 9.585 0,-0.889-2.204 0,-0.445-2.086-1,0.416-1.346-1,0.557 1.017 0,0.779 1.024 1,0.752-2.708 0,0.434 0.298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17005.214 7640.904 767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17347.214 7702.904 767,'0.000'11.525'0,"0.000"3.429"-4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17596.214 7749.904 767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17861.214 7702.904 767,'3.527'11.054'0,"0.379"0.733"0,1.316 1.364 0,1.611 1.509-9,-1.734-4.607 8,2.096 3.358-1,-1.133-2.802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18055.214 7757.904 767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4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18180.214 7687.904 767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3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16787.214 3819.904 767,'-13.449'20.090'0,"3.535"-4.028"0,-0.527 2.003 0,0.209 0.955 0,0.668 0.214 0,0.910-0.276-21,0.998-0.569 19,0.982-0.715-1,1.781-1.544 0,1.439 0.266 1,1.475 0.515-1,1.410 0.649 2,1.277 0.698 2,3.234 1.652 1,4.150 0.798-1,4.486 0.705 1,4.404 0.596-1,4.049 0.484-4,7.697 0.175 0,5.490-3.530 0,4.900-4.237 0,4.133-4.332-1,8.811-2.080 1,-13.227-4.803 1,-6.545-2.086 1,-6.861-1.397 0,-6.428-0.857 0,-5.586-0.455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5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15767.214 9671.904 767,'12.156'1.568'0,"-0.914"-0.118"0,3.781 0.319 0,5.900-0.221 0,1.721-0.199-11,-9.038-0.484 9,1.521 0.164 1,0.812 0.050 0,0.284-0.031-1,-0.090-0.084 1,-0.337-0.113 0,0.881-0.211-1,-1.217-0.390 2,-1.346-0.415 0,-1.331-0.400 0,5.725-0.780 2,-3.914-0.072 1,-0.506-0.684 1,0.101-1.920 0,-26.979-1.361 2,0.245 4.192-8,-5.345-1.223-1,6.629 0.578 1,-1.405-0.418 0,-4.330-1.078 0,-0.627-0.408 1,-0.032-0.271-1,0.327-0.162 0,3.154 0.718 1,-0.315-0.045 1,-0.512-0.045-1,-0.615-0.043 0,0.412 0.185 1,1.081 0.328 0,1.469 0.405 0,1.644 0.433 0,-3.250-0.987-1,29.161 2.243 17,8.182 4.130-14,-9.011-1.153-5,1.682 0.189 0,1.473 0.123 0,2.175 0.212 0,0.673 0.021 0,0.301-0.018 0,0.032-0.044 1,0.582-0.060-1,-0.976-0.291 3,-1.192-0.333 0,-1.253-0.338 0,-2.833-0.409 0,-0.854-0.233 2,-0.719-0.205-1,-0.588-0.176 1,2.106 0.045-1,-0.930 0.087 1,-0.903 0.171-1,-0.813 0.208 0,8.199 0.822 1,-1.147-0.292-1,1.246-1.153 0,-3.204-1.725 0,-2.516-1.172 0,0.947-1.083 0,-2.275 0.535-1,0.891-0.765 1,-2.941-1.840 3,-2.070-0.765-3,1.246 1.616 1,-4.701-7.629-4,-1.977 0.771 1,0.236-1.244 0,0.826-1.519 0,0.629-0.149 0,-1.059 1.733 2,0.373-2.386-2,-0.336 0.021 0,-0.430 0.400-1,0.061-1.180 1,0.111-0.158 1,0.074 0.636 0,0.320-0.889 1,-0.352 1.153-1,-0.004-0.213 0,1.578-3.639 0,0.627 0.980 0,-0.525 1.782 0,-0.363 0.272 0,-0.459 0.159-1,-0.412 0.202 0,-0.313 0.839 1,-0.221 0.938 1,-0.207 0.214 0,-0.150 0.262-1,0.557 0.615 0,1.035-0.136 0,0.424-0.729 0,-0.271-0.270 0,0.094-0.728 0,0.785-2.284-1,1.492-4.649 0,-3.385 9.086 1,0.471-1.261-2,0.068 0.038 1,-0.039 0.430 0,-0.107 0.658-1,-0.719 1.954 1,3.344-9.080 3,-0.459-0.216 0,-3.713 9.569-1,2.322-9.699 1,-1.154 3.746-3,0.441 0.621 1,1.785-1.959 1,1.162-0.147 1,0.873-0.259-2,0.209 0.773-1,-0.059 1.241 0,0.625 0.221 1,0.492 0.477 1,0.254 0.437-1,0.682-0.375 0,0.619 0.388 1,-0.604 1.852-1,-1.100 1.360-1,-0.754 0.706 0,-0.104 1.048 2,0.531 0.689 0,0.686-0.047-1,1.295-0.938 0,0.986-0.243 0,-0.064 0.687 0,-0.229 0.047 0,0.658-0.939 0,1.367-0.731 0,-1.244 1.377 0,1.664-1.205 0,2.549-1.320-1,-0.895 1.977 0,-2.170 2.312 1,-1.162 0.960 2,-0.693 0.521-1,-1.566 1.066 0,0.346 0.400 0,0.205 0.825 0,0.580 1.358-1,1.635 0.644 0,1.061 0.015-2,0.189 0.189 2,-0.617 0.610-1,0.314 0.624 2,-0.527 0.596-1,-0.203 0.367 1,0.557 0.201-2,0.570 0.104 0,-0.551 0.033 0,-2.121 0.375 1,-0.428 0.812 2,0.621 0.716-2,-1.244-0.162 1,0.695 0.309 0,-0.459 0.522-1,1.545 1.911 0,-2.674 0.653 1,0.154 1.312 0,-1.715 2.094-2,-3.354 2.331 1,-1.473 3.829-1,-0.139 0.293 1,-0.869-2.119 0,1.313 7.342-2,0.047 0.383 0,-0.984-5.765 1,0.111-1.182 1,0.111 0.883 1,-0.846-0.118 1,-1.033-1.353-2,-0.627 0.472-1,-0.094 2.769 1,0.404 2.484 0,0.586 1.945-2,0.545-0.518 1,0.420-1.765-1,-0.139-1.561 2,-0.555-0.036 0,-0.283 0.432 2,0.205 0.516-1,-0.092-0.845-1,-0.336-0.138 0,0.307 3.925 0,0.510-0.400 0,0.301-1.791 0,0.500 1.082 0,-1.154-7.955-1,0.162 0.421 1,0.141 0.327 0,1.703 8.938 0,-1.881-9.878 0,0.391 2.475 0,-0.023 0.402-1,-0.070 0.188 1,-0.098 0.036-1,0.156 0.488 0,0.309 0.741 0,0.381 0.851 0,-0.193-1.431 1,0.025 0.058-1,-0.045-0.074 1,-0.090-0.158 0,0.434 2.477 0,-0.121-0.592-1,-0.119-0.703 1,-0.354-2.435 0,0.057-0.569 1,0.102-0.480 0,0.123-0.389 0,0.076-0.943-1,0.318-0.195 0,0.354-0.121 1,0.357-0.064-1,1.041 1.321 0,0.582 0.093 0,0.539 0.093 0,-0.264-1.390 0,0.350-0.174 0,0.320-0.197 0,0.277-0.201 0,2.061 1.758 0,0.807-0.312 0,0.762-0.343-1,-1.373-2.338 1,0.223-0.540 0,0.168-0.539 0,0.121-0.506 0,-0.467-0.854 0,0.076-0.356 0,0.074-0.296 1,0.070-0.237-1,1.441 0.489 0,0.385-0.209 0,0.398-0.181 0,0.381-0.149 0,-0.656-0.655 0,0.514-0.090 0,0.557-0.061-1,3.148 0.787 1,-0.004-0.532 0,-0.322-0.616 0,-0.490-0.619 0,-1.105-0.626 0,0.836-0.005-1,1.125 0.137 1,1.242 0.221-1,2.666 0.598 0,0.215 0.061 0,-0.217-0.018 0,-0.469-0.063 0,-1.574-0.315 1,-0.703-0.102 0,-0.680-0.095 0,-0.615-0.086 0,-2.221-0.442 1,-0.664-0.002-1,-0.625 0.025 1,-0.559 0.042 0,1.094 0.344 0,0.084-0.157 0,0.248-0.209 1,-1.232-0.442-2,0.043-0.006 1,0.031 0.047-1,0.020 0.080 0,-0.645-0.200 0,0.039-0.070 0,0.057-0.102-1,0.068-0.119 1,0.625 0.025 0,-0.158-0.142 0,-0.227-0.136 0,-0.260-0.122 0,9.689 1.821 0,0.064-0.337 1,0.039-0.183-1,-0.260-0.036 0,-9.945-1.713 0,10.449 1.988 0,0.768 0.303 1,-10.295-1.920-1,0.176 0.067 0,-0.775-0.240 0,-0.346-0.223 0,9.520 1.093-1,-3.102-0.744 2,-2.064 0.077 0,-1.668-0.151 1,0.891-0.462-1,-1.238-1.518 0,-0.861-2.082 0,-0.789-2.011 2,-1.826-1.980-2,0.666 0.938-2,0.559 1.059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3:5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16195.214 9119.904 767,'-8.578'-17.154'0,"3.631"7.259"0,-1.203-4.415 0,0.595-1.877 0,1.114-1.218 0,1.338-0.709 0,1.359-0.338-18,2.760 0.818 16,3.402-1.931 1,3.718-2.256-1,3.673-2.317-1,3.395-2.198 0,4.217-3.113 0,3.160-1.515 0,2.654-1.082-1,2.137-0.726 1,1.645-0.445-1,1.213-0.231 0,3.184-2.104-1,-0.965 2.358 1,-1.557 2.822 0,-1.777 2.852 1,-5.027 5.953 7,-0.619 1.967 2,-0.289 1.683 0,-0.051 1.385-1,2.727 0.085-3,0.295 1.842 1,0.273 1.702-1,0.238 1.477 0,1.162 1.082-1,0.945 1.003-1,0.992 0.758 0,-1.035 1.382 1,0.893 0.876-1,0.869 0.830 1,-0.723 1.634 0,0.875 1.666-2,0.867 1.758 1,0.801 1.700-1,0.771 1.655-1,-2.164 1.244 1,-2.797 0.932-1,-2.996 0.663 1,-5.865-0.451 0,-1.854 0.417 3,-1.588 0.396 2,-1.316 0.362-1,-0.457 0.739 0,-1.141 0.273 0,-0.959 0.200-1,-0.779 0.139 0,-0.729 0.088 0,-0.654 0.051-1,-0.563 0.021-1,-0.469-0.001 1,0.066 0.693 0,-0.346 0.368-1,-0.275 0.422 1,-0.211 0.428-1,-0.045 1.246 0,-0.605 0.784 0,-0.652 0.765 0,-0.633 0.696-1,-0.703 0.324 1,-0.697 0.063 0,-0.639-0.109-1,-0.559-0.212 1,-0.611 1.156 0,-0.600 1.947 0,-0.549 2.309 1,-0.475 2.371-3,-0.664-1.119 1,-0.625 0.524-1,-0.641 0.166 0,-0.613-0.086 0,-0.852-1.468 1,-1.150-0.406 1,-1.246-0.446 0,-1.248-0.452 0,-1.287-0.444 0,-1.246-0.415 0,-1.152-0.373 1,-1.023-0.323-1,-3.969 3.280 0,-1.006-0.861 0,-0.627-0.968-1,-0.338-0.955 1,2.840-3.882 0,-0.520-0.527 0,-0.645-0.405-1,-0.699-0.299 1,-2.725 1.100 0,-0.389-0.516 0,-0.145-0.538 1,0.025-0.518-1,0.133-0.468-1,-3.221 1.426 1,-1.705 0.617-1,-1.900 0.808 0,-0.145-0.414 0,-1.805 0.317 1,-1.717 0.215 0,-1.533 0.133-1,-2.359 0.016-1,-2.715-0.062-1,-2.742-0.104 0,0.656-1.200 1,-1.686-0.331 1,-1.432-0.344-1,0.928-1.126 1,-0.063-0.893 0,0.256-0.971 0,0.459-0.965 0,0.449-1.008 0,0.414-0.978 1,0.367-0.897-1,0.314-0.791 0,0.838-1.029 1,1.146-1.129 1,1.283-1.129-1,1.301-1.062 1,3.264-1.139 0,1.448-1.235 1,1.391-1.232-1,1.275-1.166 1,-4.337-3.860 0,2.599-2.651 1,2.597-2.441-1,7.110 1.540 0,2.059-1.261 0,1.964-1.193 0,1.793-1.084-1,1.524-2.336 0,2.256-1.377 0,2.137-1.274-1,1.930-1.129 1,2.386-4.610-2,2.891-2.288 1,2.704-2.191-1,2.034 0.532 0,1.991-0.457-1,1.704-0.057 1,1.403 0.209-1,1.496 2.498 1,3.663-1.497-1,4.174-1.943 0,4.307-2.149 0,9.810-7.404-2,4.122 0.263-1,2.952 1.327 1,1.985 1.911 0,-0.154 3.689 0,2.205 1.639 2,2.184 1.423-1,2.023 1.185 1,10.350-1.492 1,4.316 2.646 0,4.000 2.720 0,-7.473 6.023 0,-1.453 3.554 0,-2.313 3.559 0,-2.725 3.325 1,6.172 3.663 0,-2.021 5.017 4,-1.604 4.482-1,-1.207 3.761-1,-12.662 0.307-2,-2.996 1.240 1,-3.133 0.885-1,-3.039 0.591 0,-0.125 1.750 1,-3.834 0.342 7,-3.518 0.160-2,-3.057 0.031 0,-4.732-1.332-2,-2.148-0.034-1,-1.855-0.016 0,-1.545-0.002 0,-1.465 0.260-1,-1.328 0.423 1,-1.152 0.506-1,-0.965 0.533 1,-0.500 2.077-3,-1.467 0.424 1,-1.395 0.266-1,-1.248 0.144 0,-1.461 2.023 1,-1.820 0.389-1,-1.658 0.332 0,-1.414 0.269 0,-0.359-3.332-1,-0.861 0.297 1,-0.805 0.396-1,-0.719 0.439 1,-0.551-0.525-1,-0.988 0.455 1,-1.029 0.463 0,-1.000 0.443-1,-4.010 4.155 0,-2.682 0.976 0,-2.666 0.862 0,-1.965-1.463-1,-6.082 2.517 0,-6.885 2.947 0,-9.674 3.335-2,-6.775 0.234-2,-5.787-0.716-1,-4.766-1.307 0,-3.787-1.621-1,-2.588-1.956 0,2.051-3.447 1,3.592-3.608 1,4.365-3.474 0,7.668-4.102 0,4.811-3.249 10,4.609-3.016 5,4.201-2.677 0,-6.896-2.460 2,15.418-1.943-3,7.117-0.736-2,6.074-0.160-1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4:0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15736.214 10107.904 767,'15.858'-1.084'0,"3.381"-0.231"0,-7.449 0.509 0,1.073-0.073 0,0.714-0.033 0,2.113-0.119 0,2.275-0.127 0,2.230-0.123-19,7.239-2.087 17,7.972-3.069-1,-2.685-0.936 1,0.907-1.753-2,-0.335-1.555 1,-1.180-1.335 0,4.816-4.524-1,-3.586-0.972 1,-3.822-0.440 2,-3.657-0.075 0,-2.880-0.862 2,-3.840 0.121 2,-3.336 0.187 0,-2.732 0.210-1,-2.400 0.231 1,-1.488-0.663 0,-1.043-0.815 0,-1.863 1.830-1,-0.793-0.770-1,-0.707-0.817 0,-0.469-0.899 0,-0.402-0.296-2,-0.277-0.106 1,-0.174 0.024 0,-0.295 1.677-1,0.127-0.334 0,0.199-0.451 1,1.205-5.620-2,0.100 0.521 3,-0.012 0.971 0,-0.078 1.156-1,-0.943 5.018 0,-0.061 0.715-1,-0.037 0.558 1,-0.021 0.418-1,-0.303 1.064 2,-0.141-0.014 0,-0.162-0.145 1,-0.166-0.227-1,0.268-3.558-1,0.010-2.472 0,0.064-2.780 0,0.094-2.800-1,-0.158-1.479-2,-0.313-0.513 0,-0.396 0.157 1,-0.422 0.588-1,-0.410 1.231 1,-0.379 1.573 2,-0.330 1.692 0,-0.277 1.659 1,-0.107 1.510 0,0.012 1.312 1,0.088 1.095 1,0.133 0.878-1,0.059 2.479-1,0.158 0.527 0,0.166 0.405 1,0.160 0.300-1,0.844-3.525 0,0.586-0.151 0,0.578-0.187 0,0.086 2.338 0,0.451 0.655-1,0.422 0.758-1,0.379 0.774 1,0.045 1.322 1,0.260 0.544-1,0.225 0.442 0,0.186 0.348 1,2.637-1.699-1,1.902 0.717 1,2.004 0.741 0,1.887 0.689-2,-1.744 2.982 0,0.617 1.563 0,0.482 1.712 1,0.363 1.709-1,0.891 1.822 0,-0.100 1.780 2,-0.252 1.566-1,-0.334 1.323 1,-1.154 1.299-1,-0.459 1.731 0,-0.451 1.755 0,-0.418 1.665 0,0.514 3.096-1,-0.891 1.431 0,-0.928 1.051 0,-0.881 0.730 1,-0.438 1.859-1,-0.785 0.935 0,-0.656 0.827 0,-0.521 0.691 1,-1.338-1.604-1,-0.818 0.530 0,-0.836 0.537 0,-0.791 0.505 1,-0.637 2.587-1,-0.668 1.810 1,-0.541 1.911 0,-0.412 3.955-1,-0.344 1.649 0,-0.234 1.243 0,-0.105-5.359 0,-0.064-0.075 0,-0.035-0.181-1,-0.012-0.242 1,0.123-0.270 0,0.207-0.271 1,0.250-0.257 0,0.268-0.232-1,0.541 5.439 1,0.385 0.178 1,0.328 0.114-1,-0.059-4.328 0,0.094-0.829 1,0.047-0.899 0,0.018-0.885-1,0.143-1.065 0,0.219-1.114 1,0.252-1.072-1,0.258-0.974 0,0.227-0.976 1,0.193-0.914 1,0.158-0.811-1,0.123-0.690 0,0.029-1.858 0,0.291-0.905 0,0.322-0.890 0,0.322-0.826 0,1.877 1.721 0,1.842 0.708 1,2.006 1.053 0,1.965 1.195-3,1.498 0.058-1,1.088-0.675 0,0.748-1.095 0,0.475-1.282 1,1.037-1.461 0,1.320-1.468 1,1.406-1.365 1,-2.336-2.765-1,0.547-0.838 1,0.461-0.713-1,0.373-0.589 1,3.715 0.302-1,0.004-1.039 0,-0.240-1.009-1,-0.381-0.916 0,-4.010-1.339 1,-0.828-0.629 0,-0.859-0.572 1,-0.834-0.501-1,2.342-0.277 0,-3.049-0.544 2,-3.166-0.386 0,3.090-0.404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4:0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15915.214 10325.904 767,'12.761'0.873'0,"10.353"0.707"0,-8.838-0.951 0,3.125-0.356 0,3.212-0.475 0,3.101-0.531-6,8.418-1.305-10,3.344-1.319 12,2.528-1.314 0,1.820-1.216-1,4.136-2.293 1,0.719-1.993 0,0.191-1.883 0,-6.516 0.552 1,-2.330-0.389 4,-2.646-0.112-1,-2.680 0.075 1,-3.564 0.095-1,-2.455-0.522 3,-2.207-0.651-1,-1.904-0.696 0,-1.584-0.685 0,-2.838 0.539-1,-1.309-0.579 0,-1.180-0.566 0,-1.025-0.525-1,-0.227-1.783 2,-0.814-0.942 0,-0.660-0.936 0,-0.516-0.875 0,-1.031 0.417-2,-0.402-0.676 0,-0.344-0.625-1,-0.285-0.557 0,0.693-3.146 1,-0.275-0.329-1,-0.248-0.118 1,-0.215 0.027-1,-0.598 1.563 1,-0.107 0.299-1,-0.063 0.319 1,-0.029 0.313 0,0.010 0.395 0,0.035 0.427 0,0.049 0.422 1,0.059 0.395 0,0.148 0.472-1,0.201 0.495 1,0.225 0.481-1,0.227 0.444 1,0.127 0.854-1,0.049 1.081 1,-0.004 1.169-1,-0.041 1.159 0,-0.547 1.987 1,-0.064 1.170 0,-0.057 1.111 1,-0.049 1.011-1,2.250-0.928 1,-0.254 1.899 0,-0.342 1.751-1,7.871-2.145 2,-0.535 4.448-1,1.590 5.698-1,-7.447 2.209 0,0.299 1.668-2,0.375 1.710 0,0.139 1.556 0,-0.029 1.357 0,1.201 3.216 0,-0.240 2.131-1,-0.309 1.972 1,-1.111 0.583-1,-0.561 1.202 1,-0.570 0.968 0,-0.537 0.750 0,-0.227 2.594 0,-0.799 1.743 0,-0.777 1.763-1,-0.309 2.300 1,-0.563 0.140 0,-0.430-0.388 0,-0.313-0.684 1,0.016 0.061-1,0.068-0.188 0,0.152-0.050 0,-0.684-3.757 2,0.014-0.906 0,0.004-0.973 0,-0.002-0.953 0,-0.404-3.151 0,0.375-0.880-1,0.471-0.808 1,0.514-0.716-1,1.213 0.131 1,0.895-0.778 0,0.895-0.724 0,0.844-0.643 1,0.283-1.356-2,0.957-0.551 0,0.965-0.490 0,0.918-0.422 0,4.211 1.473 0,1.734-0.433-1,1.574-0.392 1,2.867-0.381-1,3.482-0.345 0,3.619-0.298 0,3.439-0.244-1,-0.488-1.068-2,0.109-0.710 1,-0.645-0.764-1,-1.100-0.749 1,-1.473-0.706 0,-1.623-0.630 5,-1.613-0.539-1,-1.498-0.442 0,-2.904-0.782 1,-1.482-0.593 0,-1.373-0.596 0,-1.217-0.563 0,1.537-0.610 0,-0.107-0.871 1,0.229-0.824 0,0.422-0.733-2,0.520-0.622-2,4.629-0.854-1,-7.486 0.336 1,-3.621 0.197 1,-3.582 0.288-1,2.715-0.647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11323.214 8722.904 767,'-3.057'8.062'0,"0.666"-1.753"0,-0.661 1.743 0,-0.583 1.538 0,-0.489 1.292 0,-0.395 1.040 0,-0.305 0.803 0,-1.424 4.276 0,-1.439 4.598 0,-1.528 4.932-39,-0.111 2.766 34,1.294-0.371 1,2.336-4.749 0,1.815-2.940 1,1.815-3.248 1,3.089-3.764 5,3.634-5.337 11,3.579-5.122-2,1.987-3.608-11,0.057-2.273 0,-0.900-1.172 1,-1.393-0.403-1,-1.563 0.093 0,2.023-2.311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11518.214 8792.904 767,'-4.307'7.281'0,"-0.846"1.432"0,-2.018 3.411 0,0.692-0.609 0,-0.251 1.331 0,0.008 1.073 0,0.183 0.835 0,1.021-0.689-27,0.950-0.245 21,1.101-0.493 4,1.148-0.639 0,1.477-0.165 1,1.723-1.020 1,1.693-1.032 3,1.572-0.979 0,4.316-0.610 0,3.878-2.845-2,3.757-2.900 1,1.278-3.157-3,1.618-3.053-1,1.073-2.888-1,0.645-2.568 1,-1.928-0.895-2,0.020-1.544 0,-0.064-1.313 1,-0.117-1.080-1,2.580-3.231 1,-0.951-0.374 2,-1.140 0.049 0,-1.165 0.308-1,-2.847 2.195 3,-1.104 0.713 0,-1.009 0.732-1,-0.879 0.695 1,-1.879 1.789 2,-1.449 1.398 0,-1.503 1.487-1,-1.450 1.459 0,-0.657 0.620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11876.214 8769.904 767,'-2.683'6.664'0,"-2.230"5.539"0,1.572-3.905 0,-0.669 5.012 0,0.469 3.909 0,0.756 3.789-24,0.859 3.380 19,1.113-0.176-1,1.142-1.521 1,1.081-2.483 1,0.953-2.857 0,0.791-2.843 1,0.084-4.370 6,0.682-1.806 0,0.688-1.598 1,0.653-1.362-1,1.023-1.664 2,0.987-1.910-1,0.979-1.876 1,0.914-1.735 1,0.813-1.534-8,-0.308-1.693 1,0.317-2.334-1,0.208-2.478 0,0.120-2.445 0,2.120-6.285-2,-1.132-1.892 0,-1.422-0.958 0,-2.638 3.625 1,-1.052 0.668 1,-0.962 0.893 2,-0.843 0.990 0,-0.727 1.117 0,-0.606 1.137 2,-0.487 1.081 0,-0.378 0.980 0,-0.075-0.563 2,-0.546 2.249-1,-0.470 2.190-1,0.041-1.514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12133.214 8761.904 767,'-2.506'6.106'0,"-0.492"1.201"0,-1.174 2.860 0,-0.028 1.173 0,-0.080 1.924 0,0.135 1.673 0,0.263 1.388-24,0.495 2.478 20,1.170 0.061 1,1.238-0.419-1,1.169-0.671 1,1.519-3.393 3,1.933-1.078 0,2.060-1.078 0,2.007-1.007 1,1.260-2.556 0,1.529-2.545 0,1.348-2.787 0,1.145-2.782 0,3.269-3.677 0,0.036-3.154-2,-0.478-2.506 1,-3.400 0.218 0,-1.145-0.853 0,-1.223-0.595-1,-1.201-0.387 1,-1.475 0.181-1,-0.861-0.450 2,-0.731-0.463 0,-0.603-0.447-1,-0.186-1.269 1,-0.521-0.082-1,-0.429 0.078 0,-0.338 0.181 0,-0.258 0.237 0,0.754-3.492-1,-1.400 4.771 1,-0.656 2.281-1,-0.589 2.176 1,0.173-1.291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11152.214 9702.904 767,'-2.473'5.979'0,"-0.625"1.512"0,-1.369 3.311 0,-1.323 3.199 0,-2.656 6.980 0,-1.210 3.776 0,-0.839 2.981 0,-0.538 2.240-43,-0.309 1.594 36,1.660-3.110 0,1.386-1.872 1,1.645-2.438 1,1.689-2.621 0,2.682-4.484 2,2.729-2.910 10,2.857-2.826 2,2.764-2.597 6,2.530-2.278-13,-2.499-3.058 0,5.964 0.368 0,-0.637-1.846 1,-1.421-1.280-1,-1.762-0.825 0,-1.807-0.477-1,1.664-1.180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11347.214 9913.904 767,'-4.379'9.854'0,"1.853"-4.170"0,-0.343 1.673 0,0.280 0.783 0,0.517 0.473 0,0.631 0.238 0,0.900-1.051-17,0.886-0.339 16,0.922-0.436 0,0.891-0.475 0,1.515-1.084 1,1.724-1.649 1,1.790-1.827 0,1.721-1.833-1,1.568-1.722-1,1.885-2.604-1,1.684-2.943 0,1.543-2.995-1,0.749-3.093 0,1.190-3.754-1,1.042-3.733-1,0.879-3.497-1,2.796-5.914-1,-1.758 0.643-1,-2.432 2.162 2,-2.653 2.931 0,-4.834 7.131 2,-1.881 2.646 0,-1.768 2.612 9,-1.595 2.449 1,0.071-0.673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3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17254.214 3850.904 767,'-7.449'12.104'0,"2.320"-1.156"0,5.133 7.192-8,2.430-5.850 6,1.564 1.947 1,0.629-1.368-1,1.324 0.474 0,1.322 0.244 0,1.248 0.072 1,3.914 3.114-2,1.455-0.490 3,1.057-0.693-1,0.723-0.763 0,-1.650-2.138 1,-0.521-0.673-1,-0.725-0.593 0,-0.811-0.502 1,-1.727-0.142 0,-2.217 0.104 2,-2.389 0.259-1,-2.346 0.344 2,-2.797-0.400-3,-2.848 0.163 1,-2.828 0.125 0,-2.646 0.092 0,-2.713-0.095-1,-2.201-0.644-1,-1.836-0.800 0,-1.480-0.854 0,-1.146-0.838 0,-1.779-1.009-1,-1.086-1.454 1,-0.926-1.473-1,-0.758-1.388 0,2.943-1.710 1,1.346-1.558 1,1.758-1.581 0,1.951-1.512 0,-3.119-3.481 0,6.527 0.635 4,-1.924-4.627-1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11634.214 9866.904 767,'-2.329'8.608'0,"0.461"-1.705"0,-0.553 2.045 0,-0.220 1.694 0,0.019 1.355 0,0.175 1.043 0,0.271 0.771 0,0.316 0.539-26,0.366 2.213 23,0.758-0.792 0,0.751-1.167 1,0.686-2.830 0,0.713-1.491 1,0.684-1.471 6,0.617-1.356-1,0.532-1.190-1,5.276 1.315 0,-2.459-5.625-1,1.274-1.150-1,1.105-1.666-1,0.930-1.935-1,0.759-2.019 1,0.600-1.970-1,1.517-2.908-1,-0.422-1.417-1,-0.753-0.920 0,-0.918-0.532 0,-0.965-0.242 1,-1.837 1.505 0,-0.736 0.108 1,-0.663 0.152 0,-0.577 0.174 0,-0.475 0.087 0,-0.377 0.022 4,-0.290-0.025 0,-0.213-0.055 0,1.393-4.601-1,-1.730 4.343-2,-0.816 2.103 0,-0.751 2.079 0,0.311-1.577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11922.214 9897.904 767,'-2.878'8.760'0,"0.653"-1.990"0,-0.593 1.804 0,-0.011 0.660 0,-0.113 1.339 0,-0.012 1.208 0,0.056 1.043-12,0.362 0.481 1,0.540 0.081 9,0.620-0.188-1,0.633-0.354 1,0.942 0.655 1,1.067-1.252 1,0.998-1.351 1,0.854-2.975-1,1.281-2.099 3,1.315-2.166 0,1.249-2.067 2,2.845-3.804-5,1.939-4.428 0,1.747-4.321 1,-1.005-1.231-5,-0.005-1.835 0,-0.318-1.321 0,-0.503-0.896 0,-1.701 1.384 0,-0.445-0.153 2,-0.404-0.026 0,-0.353 0.064 0,1.477-3.164 0,-1.660 2.513 3,-1.775 2.928 0,-1.684 2.911-1,-1.476 2.638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12413.214 9881.904 767,'5.703'10.026'0,"-1.194"-2.100"0,1.283 2.257 0,1.149 2.020 0,2.138 3.381 0,1.204 1.534 0,0.969 1.047 0,-1.094-2.322-34,-0.356-1.203 31,-0.586-1.578 1,-0.696-1.715 1,-0.723-1.688 0,-0.786-2.374 1,-0.038-1.855 4,0.140-1.802-2,0.251-1.658 2,1.317-1.426-1,-1.035-1.182-1,-1.316-0.650 0,2.330-1.858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12498.214 9881.904 767,'-6.108'7.330'0,"-1.298"1.557"0,-3.004 3.605 0,-1.360 1.653 0,-1.249 1.530 0,-0.769 0.960 0,-0.404 0.523-10,-0.142 0.205-20,-0.777 1.217 26,1.229-1.101 0,1.468-1.354 0,1.479-1.386 1,1.670-2.022 7,1.181-1.589 1,0.986-1.465-1,1.868-1.740 1,1.665-0.942 1,1.696-0.749-1,1.695 4.081 5,2.273-4.506-8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12895.214 9734.904 767,'-2.239'6.036'0,"-0.539"1.452"0,-1.196 3.227 0,-1.138 3.066 0,-1.161 3.774 0,-1.025 3.782 0,-0.888 3.590 0,-0.739 3.217-39,-0.589 2.753 31,-0.453 2.261 0,1.412-3.589 1,0.508-0.249 0,0.687-0.695 0,0.775-0.969 0,0.326 1.472 0,1.313-3.072 9,1.276-3.350 5,1.165-3.298-1,1.013-3.039-1,0.843-2.661 2,1.007-2.024-1,1.024-2.091 0,0.947-1.676-1,0.581-2.014 2,0.840-1.059 1,0.806-0.886 1,0.735-0.716-2,1.106-1.377-7,1.290-1.744 0,1.339-1.887 0,1.291-1.871-2,1.322-2.416 0,0.540-2.281-1,0.240-2.136 0,0.450-2.469 0,-0.933-1.015 0,-1.182-0.487 1,-1.253-0.113 0,-1.502 0.428 0,-1.551 0.743 2,-1.467 0.891-1,-1.306 0.919 1,-1.461 0.002 2,-1.683 0.580 2,-1.528 0.412 0,-1.116 1.093-1,-1.021 0.403-1,-0.846 0.356-1,-0.673 0.301 1,-0.068 1.262-2,-0.541 0.472-1,-0.515 0.480 1,-0.465 0.456-1,-0.798 0.406 1,-0.344 0.833 1,-0.251 0.849-1,-0.173 0.802 0,0.655 0.795 1,0.472 0.560-1,0.599 0.468 0,-1.616 0.143 0,-1.299 0.666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2373.214 5897.904 767,'6.512'-2.171'0,"5.210"-1.736"0,-3.841 1.280 0,1.102-0.367 0,0.900-0.300 0,5.318-1.089 0,5.280-0.725 0,-3.152 1.151-29,2.629-0.237 26,2.643-0.223 0,12.782-1.896-2,2.211 0.083-2,0.748 0.271 0,-0.203 0.361 0,-6.965 1.378 2,0.446 0.376 0,0.742 0.364 1,0.897 0.334-1,-0.070 0.438 4,2.474 0.220 1,2.825 0.178 0,2.919 0.141-1,7.491 0.011-4,1.315 0.318-1,0.369 0.332 0,-0.278 0.319 0,-1.175 0.217 1,2.703 0.058 3,3.373-0.011 0,3.625-0.056-1,4.415-0.032-3,-1.123 0.082 0,-2.542 0.116 0,-3.306 0.130 0,3.168 0.082 0,-3.572 0.152 14,-3.167 0.132 0,-6.883 0.243 0,-3.665 0.278 2,-3.443 0.292-1,-3.048 0.279-1,-2.294 0.318-2,-1.643 0.320-2,-1.105 0.297 1,0.626 0.411 1,-1.536 0.229 0,-1.480 0.168 0,-7.191-0.686-2,-1.505-0.325-2,-1.458-0.412 0,-1.349-0.450 0,2.552-0.392 1,-2.458-0.373 1,-2.293-0.214 0,-1.989-0.099-1,-4.036-0.113 1,-1.075-0.318-1,-0.942-0.374-1,3.034-3.183 4,-15.051-3.062 4,-3.315 3.698-11,-3.986 0.271 1,-3.612 0.433-1,-3.108 0.504-1,-2.359 0.591-4,-3.581 0.436-1,-3.503 0.390-1,-3.219 0.334 0,-2.922 0.410 1,-5.663 0.391 0,-6.033 0.386-2,-5.922 0.358-1,-7.773 0.395-1,-3.052 0.293-1,-1.671 0.232 0,-0.651 0.177 0,-10.066 0.413 1,-1.805 0.126 6,-1.550 0.076-1,9.567 0.009 3,1.601 0.417 3,1.960 0.483 40,2.067 0.495-37,-0.570 0.409-44,3.135-0.051 42,3.115-0.212 0,2.873-0.300 0,10.958-0.780 4,2.531-0.206 1,2.333-0.180-1,2.071-0.152 0,-4.757 0.097 2,1.464-0.386 4,1.082-0.399-1,4.154-0.612-1,1.616-0.572-6,1.594-0.582 1,2.938-0.351 0,1.817-0.212 0,1.737-0.105 0,1.578-0.025 0,0.675-0.011-1,2.137 0.075-1,2.064 0.097 0,1.878 0.105 0,3.489 0.244 1,1.578 0.253 1,1.461 0.283 0,1.303 0.289 0,0.544 0.224 1,0.840 0.084 1,0.596 0.005-1,0.397-0.048-1,0.491 0.039-3,0.526 0.094 0,0.518 0.126 0,-4.579 1.498 1,1.374 0.532 0,0.052 0.829 0,-0.469 0.911-2,2.971-0.658 1,2.574 1.657-1,13.450-1.725 5,-1.189-3.095-7,2.808-0.244 1,2.660-0.212-2,2.385-0.177 0,3.997-0.414-2,3.134-0.552-1,2.892-0.587-1,2.524-0.566 0,9.168-1.052 0,9.125-1.015-2,9.510-0.977-2,-1.288 0.140 1,8.526-0.595-2,8.691-0.553-1,8.284-0.491-2,-0.570 0.386-4,1.659 0.339 9,0.008 0.531 9,-1.137 0.635-32,6.646 0.327 16,-4.160 0.823 10,-4.753 0.757 10,-4.828 0.663 0,-11.917 0.636 1,-3.903 0.372 5,-3.503 0.301-1,-3.040 0.236 0,2.176 0.323 2,-3.878 0.363 3,-3.644 0.344-2,-3.249 0.309 0,-3.154 0.265-2,-2.883 0.218-2,-2.512 0.174 0,-2.102 0.132-1,-4.925-0.119 0,-1.286 0.067-1,-1.022 0.057 0,-0.785 0.047 0,-0.671-0.069 0,-0.557-0.146-2,-0.448-0.192 0,-0.349-0.213 0,0.636-0.167 0,-0.856-0.231-2,-0.945-0.209 0,-0.948-0.183 0,-2.201-0.165 0,-1.180-0.113 1,-1.171-0.090 0,-1.102-0.070 0,-1.103-0.052 0,-1.043-0.037 2,-0.947-0.024-1,-0.830-0.014 1,-0.192-0.130-1,-0.667-0.193 0,-0.543-0.227-1,-0.428-0.236 1,-0.429-0.109-2,-0.403-0.017 0,-0.363 0.047 0,-0.313 0.087 0,-0.625 0.144 0,-0.195 0.104 0,5.601-0.286 0,-4.764 0.695 0,-0.391 0.363 0,-0.442 0.373-1,3.598 1.175 1,-3.190-0.063 0,-7.531 5.659 5,-8.084-3.502-7,2.712-2.118 1,-1.159-0.215-1,-1.609-0.114-1,-1.819-0.040-1,-1.852 0.013 0,-1.763 0.047-1,-0.809-0.123 1,-1.647-0.099 0,-1.574-0.131-1,-1.440-0.146 0,-3.345-0.149-1,-4.489-0.144 1,-5.045-0.131-1,-5.162-0.116-1,-19.355-0.290-6,-8.281-0.463-1,-6.762-0.475-2,10.516-0.139 3,0.951-0.245 3,2.097-0.210 0,2.747-0.174 1,3.231-0.124 0,3.365-0.083 8,3.255-0.050 4,2.987-0.025 0,2.761-0.021 2,2.445-0.018 3,2.084-0.014-1,1.717-0.011 0,3.531 0.210-3,1.516 0.163 0,1.366 0.200-1,1.189 0.213 0,-0.097 0.287 1,1.564 0.416-1,1.527 0.430 0,1.410 0.414 0,2.359 1.343-1,0.909 1.986 1,0.719 2.313-1,0.550 2.417 1,-6.733 6.771-3,7.494-2.180 0,3.572-1.262-1,3.376-1.824 0,2.952-1.996 0,2.428-1.917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2965.214 7204.904 767,'-5.085'6.128'0,"-1.157"1.395"0,2.392-2.882 0,-0.368 0.443 0,-1.089 1.744 0,-0.947 1.802 0,-0.953 1.895-18,0.795-0.621 16,-0.184 0.921 1,-0.074 0.797-1,0.005 0.666 0,-0.614 1.974-1,0.249 0.296 1,0.309 0.075 0,1.114-1.715 0,0.514-0.359 2,0.532-0.411 1,0.512-0.420 0,0.588 0.060 0,0.604 0.381-1,0.579 0.576 1,0.527 0.673 0,0.580 0.117-2,0.581-0.266 0,0.548-0.509 0,0.492-0.643 0,0.410-0.814 1,0.330-0.881 0,0.257-0.875 2,0.192-0.817 0,0.271-0.954-1,0.308-0.989 1,0.314-0.954 1,3.310 3.124 1,1.326-2.600-1,3.115-1.342 0,-3.551-3.467-4,0.454-0.866 1,0.324-0.762 0,-0.794-0.655-1,0.482-0.739 0,0.542-0.737 0,1.157-1.122 1,0.493-0.937-1,0.385-0.849 1,0.287-0.731 0,0.204-0.602-2,0.135-0.474 1,0.552-1.134-1,-0.936-0.238 1,-1.124-0.095 0,-1.137 0.000 1,-2.206 1.802 0,-0.397-0.063 0,-0.264-0.118 1,0.060-0.813-1,-0.466-0.118 2,-0.471-0.081-1,-0.444-0.051 1,-0.399-0.295-2,-0.609 0.250 0,-0.578 0.317 0,-0.516 0.336-1,-0.502 1.209 2,0.129-4.292 0,-1.158 1.847 1,-2.794 1.491 3,-2.718 0.872-3,-0.951 1.069-2,-1.249 1.557 1,-2.423 1.798-3,3.241 2.182 1,-1.255 1.009 0,0.449 0.359 0,-0.162 0.354-1,0.038 0.218 1,0.167 0.113 0,0.608-0.101-1,0.203-0.005 2,0.191-0.030 0,0.172-0.045 0,-0.230 0.180 1,0.688-0.113-1,-3.819 2.076 1,3.503-0.950 1,1.357-0.056 2,0.101 0.778-2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3595.214 7414.904 767,'9.710'-1.442'0,"-2.315"0.344"0,1.887-0.280 0,1.596-0.237 0,1.281-0.190 0,2.118-0.152 0,2.837-0.173 0,2.911-0.151-28,-3.156 0.525 25,0.573 0.137 0,0.308 0.181 1,0.107 0.202 0,0.755 0.039-1,-0.624 0.027 2,-0.809-0.031 0,-0.885-0.068 0,-1.332-0.090 0,-1.554-0.099 3,-1.612-0.099 0,-1.554-0.094-1,-1.542 0.035 1,-1.442 0.120 2,-1.288 0.171 1,2.556-0.697 5,-2.129 0.313-2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4000.214 7414.904 767,'-4.760'4.760'0,"-4.005"4.005"0,1.670-1.138 0,-0.847 1.660 0,-0.506 1.419 0,-0.253 1.150-20,-0.077 0.887 17,-2.211 3.878-2,4.422-6.287 3,1.358-1.925 0,1.288-1.920 0,-0.730 1.530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4482.214 7391.904 767,'2.329'-7.899'0,"-0.461"1.564"0,0.553-1.876 0,1.135-3.122 0,0.543-0.732 0,0.393-0.081 0,0.266 0.324 0,0.166 0.543-24,-0.114 0.764 22,0.026 0.193 1,-0.002 0.083-1,-0.021 0.007 2,-0.029-0.041 0,-1.035 2.193 0,-0.205 0.437 0,-0.224 0.497 0,-0.226 0.512 0,-0.059 0.404 1,-0.225 0.908 1,2.239-2.566 3,-0.571 3.222 2,2.035 2.043-1,-0.015 5.101-3,-2.721 3.517-4,-0.149 6.615-1,-2.447-2.684 0,-0.540 2.814-1,-0.403 2.729-1,-0.288 2.030 0,-0.187 1.584-1,-0.107 1.187 0,-0.139-1.088 1,-0.218 0.576 0,-0.241 0.464 1,-0.224 4.039-1,0.221-1.185 2,0.356-1.677 3,0.411-1.847 0,0.503-3.055 0,0.564-0.835 0,0.578-0.543 1,0.548-0.315-1,0.075-2.420 0,0.195-1.163 0,0.120-1.312 0,0.062-1.344 0,0.110-1.588 0,3.010 1.990 4,1.033-6.848 9,2.180-9.528-8,-3.553 0.166-5,0.427-2.053-3,0.308-1.758-1,0.209-1.453 0,0.130-1.161-1,0.292-1.134 0,0.384-1.046 1,0.424-0.925 0,0.425-0.788-1,0.617-1.299 1,-0.062 0.143 1,-0.217 0.440-1,-0.305 0.607 1,-0.459 0.926 1,-0.529 1.074 2,-0.541 1.100 0,-0.512 1.044 0,-0.073 0.327 1,-0.245 0.919 1,-0.140 0.774 1,-0.063 0.625-2,-0.610 1.929 0,0.232 0.400-1,0.310 0.324 0,1.323-0.907 1,-0.078 1.097 0,-0.251 1.172-1,-0.338 1.124 1,4.335 4.197 0,-5.172 6.528-1,0.039 3.957-2,-0.314 3.039 0,-0.525 2.234-1,-0.629 1.555 0,-0.657 1.006 1,-0.604-0.708-1,-0.325-0.259-1,-0.223-0.536 0,-0.141-0.692 0,-0.077-0.636 1,-0.029-0.562 3,0.005-0.477 0,0.028-0.391 1,-0.067-1.291-1,0.027-0.705 0,0.028-0.743 0,0.026-0.730 0,0.240-0.036 0,0.040-1.190 1,0.032-1.170 1,2.172 3.959 2,-0.744-4.364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3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17635.214 3826.904 767,'-6.709'10.061'0,"-4.738"7.111"0,4.010-6.014 0,-0.855 1.283 0,-0.646 0.969 0,-0.254 1.711 0,-0.271 2.438 0,-0.160 2.525-15,-0.080 2.360 6,-0.021 2.057 7,0.742-0.365 0,0.719-0.646 0,0.814-1.193 1,0.807-1.436-1,0.879-1.653 2,0.852-1.654 3,0.768-1.521 0,0.650-1.313-1,0.768-0.639 0,0.986-1.195 0,0.928-1.001 0,0.813-0.795 0,3.361 9.776 0,0.123-10.015 0,1.092 0.453-2,4.666 5.748-1,2.273-2.957 0,-2.814-7.239 1,1.068-1.477 1,0.930-1.361 0,7.885-0.437 0,-0.156-4.066-1,2.580-4.907 0,-9.977 0.965 0,-0.555-0.659 0,-0.184-0.772-1,-0.289-0.651 1,-0.340-0.527 0,0.959-1.801-1,-0.162-0.926 1,-0.111-0.842-1,-2.482 1.777 1,-0.471-0.404 0,-0.508-0.401-1,-0.504-0.377 1,0.137-1.488 0,-0.588-0.088 0,-0.531 0.064 0,-0.459 0.160 0,2.721-8.498 0,-1.406 0.393 0,-3.271 8.683 1,-0.287 0.105-1,2.039-10.277 1,-1.520-0.838-1,-2.439 10.047 0,-0.557-0.649 0,-0.516-0.119 0,-0.451 0.238-1,-0.381 0.458 1,-0.309 0.572-1,-1.631-7.470 1,-0.426 1.502 1,-0.641 1.755 1,-0.994 2.169-1,-2.865-0.731 0,-0.459 2.855 1,-2.041 1.681-1,-0.074 4.499 0,-2.447 0.159 1,1.285 0.552-3,0.914-0.426 0,0.469-0.771 1,-1.359 1.903 3,0.869-1.123-2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5159.214 7500.904 767,'-1.612'7.861'0,"-0.275"1.340"0,-0.503 2.178 0,0.891-4.403 0,-0.353 1.097-12,-0.136-0.122 11,-0.083-0.425 0,-0.044-0.571 0,-1.056 2.663 0,1.084-3.682 2,6.335-13.839-2,0.373-0.568 10,1.812-2.871-10,-0.621 1.266-2,0.486-0.703-1,0.321-0.434 0,0.190-0.223 0,2.238-2.619-1,0.418 0.941 2,0.330 1.260 2,-0.394 2.099 0,0.208 1.392 2,0.187 1.310 1,0.151 2.240 0,-0.694 3.100 0,-0.858 3.163-1,-0.890 2.946 2,-2.298 0.648-3,-0.986 1.281 1,-1.016 1.072-1,-0.981 0.869 1,-0.766 1.251-1,-0.693 0.531 0,-0.514 0.341-1,-0.362 0.193 0,-0.358-0.039 0,-0.333-0.192 1,-0.297-0.286-1,-0.254-0.330 0,-0.006-1.152 0,0.016-0.773 2,0.083-0.847-1,0.124-0.852 1,-0.336 4.188 0,1.564-2.877 9,6.502-4.508-5,-1.030-5.175-6,0.830-1.353 0,-0.188-0.356 0,-0.677 0.146 0,2.745-2.383 0,-3.583 2.326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3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5494.214 7562.904 767,'-4.197'7.117'0,"-0.991"1.867"0,2.307-3.613 0,0.023 0.313 0,0.113 0.176 0,0.166 0.071-5,0.190-0.001-4,0.140 1.063 7,0.721-0.085 1,0.750-0.133-1,0.701-0.149 2,2.166 4.848 3,3.176-1.821-1,5.089-4.782-1,-2.966-4.381-1,0.495-1.256-2,0.621-1.224 1,0.391-1.156 0,0.210-1.047-1,0.074-0.916 1,-0.024-0.776-1,-0.092-0.639 1,-0.133-0.508-1,1.801-2.651 1,-0.772-0.612 0,-0.892-0.408 0,-1.631 1.167 0,-0.516 0.117 2,-0.400 0.188 0,-0.298 0.222 0,-0.651 0.562-1,-0.327-0.020 0,-0.311-0.089 0,-0.280-0.132 1,0.379-1.384-1,-0.884 1.309 0,-0.908 1.582 1,-0.839 1.602-1,0.372-1.388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5696.214 7593.904 767,'0.000'7.117'0,"0.000"1.792"0,0.000 1.616 0,0.000 0.157 0,0.108-0.313-13,0.655-0.348 11,0.817-0.393 1,3.130-2.126 2,4.748-5.350-1,-3.073-3.016 0,0.747-1.642 0,0.957-1.900 0,0.863-1.904 0,0.740-1.767-2,-0.492-0.580 0,0.102-1.054-1,-0.025-0.872 0,-0.109-0.697 0,-0.158-0.536 1,0.724-2.110-1,0.616-2.109 1,0.759-2.301-1,0.802-2.271 0,0.775-2.096-2,1.102-2.677 0,0.309-1.154 0,0.117-0.699 0,-1.072 1.604 1,-0.597 0.700 3,-0.711 0.954 3,-0.739 1.058 0,-0.011-0.465-1,-0.436 0.477 0,-0.302 0.274 1,0.418-1.151-1,0.019-0.131 3,0.090-0.190-1,0.127-0.211-2,-0.489 1.213-4,-0.833 2.000 1,-0.979 2.329 0,-0.990 2.343 1,-1.909 4.040 0,-0.788 1.525 8,-0.727 1.321-1,-0.643 1.104 0,-0.498 0.349 0,-1.001-0.926 0,-10.417 17.458 16,3.890-0.479-23,-1.518 3.896-2,-1.837 4.714-3,-1.943 4.987-1,-1.899 4.874 0,-2.243 5.820-2,-1.494 4.139-2,-1.185 3.407 0,-2.815 7.916-2,0.005 1.264 24,0.475 0.118-37,0.729-0.604 19,1.924-3.826 3,2.511-5.519 0,2.672-6.124 1,2.555-6.003 0,2.614-6.240 1,1.992-4.276 20,1.706-3.529 11,1.396-2.790-13,1.009-2.666-5,2.278 2.526 4,2.083-4.465-9,3.377-3.177 2,2.880-2.191-10,-4.695-1.028 1,0.473-0.625 0,0.383-0.581 0,-0.222-0.235 0,0.037-0.216-1,-0.042-0.117 1,-0.092-0.045 0,-0.121 0.128 0,-0.132 0.235 1,-0.133 0.294 1,-0.125 0.317-1,-0.336 0.313 1,4.449-0.502 0,-2.241 1.011-1,-1.823 1.240 4,1.540 2.767-1,-1.344 2.520-2,-2.174 1.437 0,0.610-2.119-1,3.435-3.985 0,-2.157-1.490-1,1.078-0.663 1,1.878-1.459-2,1.352-1.680-1,1.232-1.759 0,1.070-1.692-2,0.891-1.533 2,-1.532 0.248 0,-0.315-0.604-1,-0.542-0.426 1,-0.671-0.280 0,-0.924-0.059 0,-1.050 0.100 2,-1.083 0.204 2,-1.047 0.265 1,-1.179 0.399-1,-1.209 0.473 1,-1.165 0.497 1,-1.072 0.488-1,-1.614 0.016 0,-2.007 1.153 1,-1.986 1.210-1,-1.840 1.166 2,-1.044 1.646-4,-1.091 1.583 0,-0.860 1.603 1,-0.653 1.520-1,-0.906 1.771 0,-0.103 1.496-2,0.097 1.286 1,0.221 1.062-1,-0.202 1.610 0,0.378 1.094 1,0.387 0.939-1,0.365 0.770 1,0.618 0.182 0,0.734-0.208 0,0.755-0.441 0,0.712-0.560 0,0.641 1.268 1,1.406 0.598 3,1.371 0.801-1,1.228 0.854-2,1.640-2.434-1,1.716-0.986 0,1.787-1.268 1,1.715-1.366-1,2.003-1.450 3,1.426-1.999 0,1.131-1.922 0,0.859-1.729-1,2.813-1.307 0,-3.468-1.033-2,-1.714-0.398 1,-1.792-0.109 0,1.803-1.211-1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4280.214 7266.904 767,'12.087'-1.033'0,"1.359"-0.297"0,2.371-0.407 0,1.260-0.329 0,0.449-0.256 0,-0.110-0.190-27,-0.879-0.043 22,-0.832-0.020 1,-0.943 0.025-1,-0.954 0.053 2,-1.242 0.088 1,-0.979 0.035 7,-0.901 0.025-1,-1.201 0.196 0,-1.093 0.243 0,-1.055 0.282-1,-0.963 0.290 0,4.354-0.419 1,-3.780 2.093-1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4256.214 7383.904 767,'6.424'1.318'0,"1.586"0.325"0,2.199 0.811 0,-4.236-0.778 0,0.489 0.299 0,0.410 0.277-13,1.576 0.956 12,0.628 0.764-1,0.546 0.767 0,0.452 0.708 0,0.356 0.614 0,-1.740-0.771 1,-0.626-0.166-1,-0.785-0.298 1,-0.846-0.370 0,-0.955-0.396 0,2.607 2.914 4,-3.337-1.408 6,-1.841 0.797-2,-8.383-0.450-3,-0.806-1.788-4,-3.822 1.864-3,2.938-1.957 1,-2.190 1.221-1,-1.147 0.715 1,-0.838 0.588-1,-0.578 0.467 0,-1.607 1.187 0,-1.067 0.912 0,-1.044 0.906 0,-0.953 0.836-1,1.692-0.943 2,0.449-0.137 0,0.703-0.318-1,0.833-0.422 1,0.253-0.035 0,0.965-0.569 4,0.897-0.554 1,0.792-0.506 0,1.897-1.330-1,0.910-0.599 0,0.909-0.600 0,0.858-0.568-1,-0.293 0.553 1,1.119-0.523 4,-2.089 3.340 2,2.105-0.929-6,8.459-1.547 8,2.301-5.434-11,2.418 0.060-2,5.373 0.151 0,-3.118 0.269 0,2.562 0.217 0,2.450 0.221-1,2.210 0.208-1,-1.272-0.039 1,0.285-0.002 0,-0.085-0.046-1,-0.338-0.073 1,2.253 0.003-1,-0.966-0.131 5,-1.074-0.126 2,-1.064-0.114 1,-1.274-0.246-2,-1.314-0.311 1,-1.244-0.331 0,-1.107-0.318-1,-0.748-0.140 2,-0.462-0.016 0,-0.246 0.065 1,-1.617 0.082-2,-0.403-0.111-1,-0.410-0.151 0,-0.452-0.207 1,3.845-1.775 0,-3.472-0.325 0,-0.391-0.760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3937.214 7936.904 767,'8.534'0.900'0,"1.678"0.177"0,3.998 0.422 0,3.577 0.378 0,3.003 0.316 0,2.390 0.252 0,1.806 0.190 0,-4.603-0.907 0,3.426-0.342 0,4.129-0.435-24,6.997-0.646-15,5.204-0.812 35,4.895-0.843 0,4.419-0.818-1,14.877-1.402-4,4.747-0.782-5,3.499-0.573-1,-6.641 0.385 2,-0.385 0.094 5,-1.038 0.224 3,-1.418 0.299 1,-1.352 0.437 0,-1.227 0.503 4,-1.068 0.518-1,-0.898 0.497 1,-3.917 0.408 1,-0.375 0.184 2,-0.154 0.094-1,0.008 0.027 0,0.239 0.086 0,0.386 0.122-1,0.469 0.141 0,0.500 0.146 0,0.070-0.071 0,-0.231-0.218-3,-0.429-0.308 1,-0.543-0.354 0,13.520-0.680 1,-1.169 0.050 1,-1.552 0.228 1,-15.395 0.632-1,-2.159 0.219 3,-2.074 0.219 0,-1.904 0.208-1,8.688 0.084 2,-2.665 0.246 0,-2.552 0.194 0,-4.446 0.146 0,-5.241 0.104 1,-5.291 0.069 0,-5.549 0.042-2,-5.243 0.022 7,-4.616 0.007 2,-5.480-0.126-3,-3.397-0.190 4,-0.564-0.925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4731.214 8270.904 767,'6.707'-10.663'0,"-1.623"2.581"0,0.768-1.345 0,0.298-0.662 0,-0.011-0.191 0,-0.197 0.109-4,-0.665 1.058-14,-0.395 0.675 17,-0.396 0.728 0,-0.366 0.702 1,-0.319 0.632 0,1.749-3.339 3,-0.712 0.162-1,-0.491 0.467 0,-0.298 1.217 0,0.129 2.301 0,0.095 11.771 5,-3.561 4.767-6,-0.772-1.710-3,-0.449 2.679-2,-0.457 2.604 0,-0.201 1.251 0,-0.025 0.314 1,0.084-0.291-1,0.396-2.960 2,0.313-0.516-1,0.354-0.504 4,0.361-0.464-1,0.569-0.649 1,0.675-0.736 0,0.706-0.750-1,0.686-0.715 1,0.718-1.876 0,1.042-1.847 0,1.098-2.055 0,1.078-2.091 0,2.067-2.677 1,1.014-2.574-2,0.786-2.286 1,0.583-1.943-1,0.887-2.097-2,-0.015-1.105-2,-0.208-0.687 1,-0.318-0.369-1,-1.671 1.436 2,-0.579 0.319 1,-0.596 0.429 0,-0.572 0.478 0,-0.148-0.033 0,-0.330 0.243 4,-0.227 0.153-1,0.204-0.058 1,-0.394 0.972-1,-0.402 1.100-1,-0.598 1.688 0,-0.680 1.942 1,3.517 1.658 8,-3.230 8.330-6,-2.639 7.058-3,-2.130-3.175-3,-0.091 2.275 1,-0.001 2.129-2,0.191 0.879 0,0.305-0.003-1,0.360-0.582 0,0.372-0.925 0,0.076-1.808 1,0.110-1.209 2,0.043-1.203 3,-0.005-1.127-1,0.849 1.306 2,-0.984-3.509 1,1.018 1.128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7961.214 6613.904 767,'-6.203'6.203'0,"1.306"-1.306"0,-1.388 1.388 0,-1.240 1.240 0,-1.058 1.058 0,-1.094 1.709 0,-1.042 2.015 0,-0.935 2.073 0,-0.801 1.967-33,-0.658 1.761 28,-0.519 1.505 0,-0.393 1.234 0,-0.215 0.885-1,0.610-0.468 1,0.830-0.909 0,2.878-4.144 1,1.086-1.207 0,1.118-1.224 12,1.080-1.170 1,1.103-1.070-2,1.060-0.945-1,0.974-0.807-2,0.862-0.669 0,0.861 0.270-1,1.139-0.771 0,1.041-0.697 0,0.908-0.604-1,0.747-1.059 0,0.787-0.709-1,0.720-0.691 0,5.690 3.020 1,-3.227-4.701-1,0.980-0.395 0,0.931-0.313-1,0.976-0.359-1,0.948-0.369-1,0.873-0.353 0,0.770-0.322 0,1.485-0.387 0,0.723-0.472 1,0.595-0.457-1,0.471-0.417 0,2.056-0.595 1,-0.173-0.435-1,-0.413-0.349 1,1.039-0.623-1,1.030-0.612 4,1.240-0.590 1,1.256-0.524-6,-3.698 0.506 0,-0.142-0.309 0,-0.289-0.302 1,-0.370-0.279-1,-1.585 0.139 2,-0.843-0.054 2,-0.911-0.001 0,-0.910 0.037 0,-0.756-0.033 0,-0.606-0.079 2,-0.473-0.107 0,-0.353-0.121 0,0.714-0.626-1,-0.483 0.083-1,-0.475 0.157 0,-0.438 0.195-1,-0.518 0.091 1,-0.535 0.017 0,-0.511-0.033 0,-0.462-0.064 0,-0.958 0.082 0,-0.645-0.288 0,-0.648-0.335-1,-0.612-0.348 1,-0.433-0.693 0,-0.285-0.886 0,-0.168-0.962-1,-0.079-0.957 1,-0.318 0.157-3,-0.160-0.065 1,-0.170 0.153 0,-0.169 0.296-1,-0.133-0.105 1,-0.333 0.489 0,-0.349 0.503 2,-0.337 0.483 0,-0.354 0.804 1,-0.246 0.309-1,-0.212 0.243 0,-0.178 0.185 0,-0.128-1.214 0,-0.157 0.268 0,-0.106 0.273 0,-0.065 0.254 0,-0.491-5.113-1,-0.014 5.251 1,-0.208-0.487-2,-0.146 0.242 1,-0.189 0.043-1,-0.178 0.168 1,-0.161 0.246-1,-0.347-0.220 1,-0.128 0.643 0,-2.169-3.705 1,-0.553 2.396 1,-0.854 1.700 1,-0.153 1.418-2,-0.742 0.391 0,-0.979 0.109-1,-1.203-0.045-1,2.961 1.405 1,-0.284 0.011-1,-0.188 0.032 0,-0.113 0.042 0,-5.491-1.126 0,5.484 1.882 1,-0.265 0.223-1,-2.512 0.088 1,-1.226 0.274-1,-1.211 0.225 1,-1.095 0.175-2,-0.058 0.130 0,-0.081 0.086-1,0.146 0.057 1,1.209 0.369 0,0.531 0.547 3,0.560 0.621 0,0.536 0.622 0,0.481 0.577-1,-1.311 1.039 0,3.369-0.764 0,1.590-0.400 0,-1.388 1.183-1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7642.214 7368.904 767,'-7.759'10.637'0,"1.763"-2.417"0,-1.598 2.190 0,-0.499 0.937 0,-0.906 1.642 0,-0.729 1.469 0,-0.563 1.256-22,-0.417 1.031 11,-0.524 1.615 7,0.207 0.652-1,0.373 0.435 1,0.453 0.264 0,0.313 0.363 3,0.990-1.226 2,1.013-1.501-1,0.945-1.550 0,1.375-2.319 2,1.078-1.523 2,1.021-1.385 0,0.908-1.192-1,0.770-0.983 1,2.127 0.872 0,2.891 1.147 0,3.046 1.566-3,1.681-1.093-2,2.325-0.330 0,2.142-0.670 0,1.880-0.850 0,4.296-0.770-3,2.184-2.271 1,1.783-2.319 0,-1.610-2.453 0,1.277-2.064 2,1.239-1.979 0,1.008-2.007-1,0.056-1.747 0,-0.298-1.493 0,-0.511-1.228 0,-3.098 0.201 0,-0.583-0.682 1,-0.541-0.577-1,-0.481-0.476 0,-0.722-0.272 1,-0.849-0.118 2,-0.893-0.003 1,-0.876 0.075-1,0.692-1.269 0,-1.199 0.088 1,-1.150 0.113 1,-1.041 0.122-1,-1.611 0.728 0,-0.843 0.040-1,-0.736 0.001 1,-0.619-0.025-1,-1.172 0.700 0,-0.687 0.097 1,-0.666 0.109-1,-0.616 0.112 0,-0.366-0.485 1,-0.706 0.146-1,-0.654 0.154 1,-0.580 0.149-1,-0.478-0.422 0,-0.666 0.170 0,-0.611 0.169 0,-0.533 0.158 0,-0.787-0.430-1,-0.969 0.101 1,-0.965 0.085-1,-1.704 0.495 1,-2.262-0.134 0,-2.436-0.193 0,-2.388-0.219-2,-3.583-0.735-2,-1.882 0.851 0,-1.330 1.075 0,-0.879 1.127 0,1.258 2.043 1,-0.352 1.374 0,-0.275 1.359 1,-0.207 1.259-1,0.925 1.286 2,-0.940 1.079 0,-1.126 1.011 1,-1.265 1.069-1,-0.019 0.904 0,0.345 0.769-1,0.570 0.630 0,-1.372 1.561 0,0.807 1.096 1,0.803 1.039-1,0.741 0.925 0,0.225 0.916 1,2.927-0.973 1,3.092-1.409-1,2.910-1.542 0,2.536-1.482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8802.214 6714.904 767,'-3.680'7.282'0,"-0.724"1.431"0,-1.724 3.411 0,0.657-0.212 0,0.257 1.234 0,0.590 0.896 0,0.773 0.613 0,0.847 0.387-31,0.840 0.211 29,1.216 0.551-1,1.518-1.085 1,1.500-1.355 0,1.378-1.428 0,1.208-2.646 3,1.815-1.536 4,1.886-1.501-1,1.819-1.387 1,1.027-1.885-6,1.548-1.798 1,1.433-1.829 0,1.276-1.754-1,2.025-2.287 0,0.755-2.096-2,0.466-1.937 0,0.243-1.714-1,-0.280-1.460 1,-0.617-1.203 0,-0.808-0.957 1,-0.890-0.732-1,-2.314 0.435 1,-1.723-0.237 2,-1.851-0.120 0,-1.842-0.032 0,-2.149 0.044 0,-2.248 0.094 3,-2.198 0.124 0,-2.046 0.138 0,-4.808-3.826 1,-4.900 0.808-3,-4.521 0.988 1,-3.889 1.008-3,1.277 3.438-2,-0.314 1.542 1,0.287 1.572 0,0.662 1.487-1,0.999 1.598 1,1.154 1.565 4,1.179 1.439 1,1.118 1.260 0,2.348 1.108 1,1.164 0.894-1,1.141 0.805 0,1.064 0.699 0,-0.047 1.272-1,-1.428 3.228 5,3.963 0.036-2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3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9751.214 5321.904 767,'14.401'1.339'0,"-1.390"-0.128"0,2.552 0.237 0,2.438 0.475 0,-5.166-0.081 0,3.763 0.826-14,3.900 0.859 11,3.749 0.829 0,7.424 0.984-1,2.614-0.205 0,1.542-0.544 0,0.750-0.711-1,-0.802-1.334 3,7.119-0.903 0,8.517-0.932 0,8.954-0.896-4,13.063-1.321-1,8.487-1.411-2,7.119-1.382 0,5.744-1.272-1,6.211-0.957 1,-2.641-0.092 1,-4.919 0.281 0,-6.016 0.500 0,-13.269 1.102 3,-6.389 0.720 10,-6.064 0.731 1,-5.471 0.694-1,-4.731 0.626 1,-7.191 0.824 0,-2.460 0.742 0,-1.766 0.749 0,-1.189 0.714 0,3.315 0.804 0,-0.043 0.517 0,0.261 0.361 0,-0.388-0.107 0,-0.795-0.412-5,-1.013-0.587 0,-1.342-0.694 0,-3.319-0.766 0,-3.635-0.730 1,-3.596-0.658-1,-3.325-0.565 0,2.771-0.996 2,-10.272 0.433-1,-4.730 0.244 0,-0.411-0.452-1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8584.214 7391.904 767,'-3.407'6.425'0,"-0.820"1.546"0,-1.821 3.435 0,-1.731 3.265 0,-1.017 2.182 0,-1.134 2.563 0,-0.925 2.249 0,-0.728 1.898-18,-0.549 1.547-10,-2.510 6.582 21,0.533 0.612 0,0.888-0.080 0,1.023-0.492 1,1.884-2.256 6,2.234-3.120 1,2.248-3.364-1,2.056-3.212 0,3.769-5.060 7,4.218-2.135 3,4.572-1.842 3,4.502-1.527-13,3.874-2.664 0,3.202-3.235 0,2.549-3.396 0,1.949-3.276 1,0.140-2.666-4,0.332-2.439-1,-0.086-2.063-1,-0.359-1.684 1,-0.520-1.325 0,1.479-4.394 1,-0.748-3.906 0,-0.762-4.058-1,-0.715-3.857 0,-2.344-1.419 2,-3.215 0.245-1,-3.534 1.292 1,-3.479 1.867-1,-4.466 5.880 2,-2.911 1.729 5,-2.827 1.647 2,-2.619 1.503 1,-2.856 0.840 0,-2.404 1.865-1,-2.026 1.771-1,-1.648 1.601 1,-3.960 0.162-1,-0.516 2.523-4,0.173 2.258 0,0.573 1.897 0,-0.638 1.035 0,4.775 1.803 1,2.260 0.779-1,-2.075 0.855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7307.214 8200.904 767,'-2.001'9.338'0,"0.475"-2.214"0,-0.392 1.829 0,0.230-0.588 0,0.069 0.459 0,0.147 0.243 0,0.190 0.084 0,0.207-0.028-18,0.573 0.817 15,0.887 0.001 2,0.963-0.014 0,0.940-0.021 0,1.722-0.448 1,2.096-0.689 0,2.180-0.792 1,2.074-0.800-2,2.964-1.172 0,1.639-2.115-1,1.193-2.160 1,0.819-2.001-1,0.520-1.731 0,-2.491-1.785 0,2.027-2.996-1,2.469-3.381 0,2.645-3.469-1,0.963-2.612-1,-0.255-1.880 0,-1.087-1.271 1,-1.606-0.781-1,-1.505-1.516 0,-3.170 0.147 1,-3.305 0.460 4,-3.200 0.645 1,-4.568-0.073 0,-5.687 1.282 6,-5.717 1.341-1,-5.358 1.290 0,-6.957 0.354-6,-2.685 3.601 0,-1.043 3.658 0,0.042 3.366 0,5.575 3.190 0,0.853 1.934 1,0.914 1.781-1,-0.939 3.431 1,4.326 2.669 1,4.574 2.179 3,4.317 1.690 6,2.783 1.994-9,2.205-3.165-1,0.866-1.588 0,0.294-1.725-1,2.332 2.011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8288.214 8185.904 767,'-6.116'7.509'0,"-1.241"1.524"0,-2.922 3.587 0,-2.639 3.239 0,0.478-0.344 0,-1.258 1.933 0,-1.060 1.764 0,-0.860 1.540-28,-0.675 1.295 7,-3.249 5.837 15,0.835 0.686 0,1.303 0.118 0,1.469-0.235 1,4.441-6.040 6,1.729-0.999 0,1.752-1.027-1,1.662-0.986 1,1.615 1.542 2,2.677-1.960 4,2.462-1.969-1,2.127-1.814-1,5.690-2.737 0,6.977-4.070 0,7.202-4.074-4,6.698-3.714-5,-0.860-3.413 0,3.046-3.692-1,2.518-3.703 0,1.635-3.214-1,-0.132-2.267 0,-0.888-1.611 2,-1.326-1.074-1,-2.157-0.516 1,-2.563-0.114 2,-2.657 0.157 0,-2.543 0.326 1,-2.170-1.092 2,-3.543-0.349 5,-3.381-0.472 0,-4.490 1.209 1,-4.025 0.504-2,-3.915 0.679 0,-3.583 0.748 0,-3.404 1.802 0,-3.558 0.945-4,-3.380 0.925 1,-3.059 0.855-1,-8.816-0.258-2,-6.015 2.611-3,-5.533 2.704 1,28.993 6.343 2,-30.373-3.761-5,3.484 1.937 1,5.146 1.451 1,5.674 1.029 1,5.475 0.682 0,4.858 0.411 1,4.046 0.212 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7354.214 8364.904 767,'-8.554'8.555'0,"1.791"-1.791"0,-1.925 1.925 0,-1.724 1.724 0,-1.918 1.606 0,-2.053 1.558 0,-1.956 1.374 0,-1.759 1.160-38,-1.511 0.942 33,-2.747 1.836 0,-1.890 1.041-1,-1.726 0.911-1,-1.493 0.760 1,-2.714 1.751 3,-0.900 0.409 0,-0.554 0.212-1,-0.293 0.074 1,5.998-4.473 2,-0.341 0.390-1,-0.502 0.564 0,-0.586 0.657 1,-3.745 3.177 0,2.615-1.784 1,3.403-2.438-1,2.858-2.185 1,4.038-3.281 0,3.663-3.069 4,3.133-2.689 18,3.858-3.153-7,2.076-1.734-6,-0.176-0.338-1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6685.214 8846.904 767,'-2.709'6.604'0,"-0.484"1.180"0,-0.230 1.638 0,1.823 2.047 0,1.638-4.726-13,0.553 0.599 12,0.503 0.517-1,3.234-0.192 1,4.443-1.793-1,4.893-2.221-5,4.775-2.308 5,1.946-1.817-1,1.794-1.441 0,1.002-1.136 0,0.422-0.854-1,0.020-0.613 1,4.495-1.408-2,-8.229 1.371 2,-3.953 0.692 0,-3.820 0.768 1,-3.394 0.741 1,-2.829 0.658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5836.214 9165.904 767,'2.430'7.136'0,"-0.232"-0.682"0,0.433 1.271 0,0.241 0.710 0,1.707 4.157 0,-1.068-3.335-15,0.856 2.073 13,0.143 0.950-1,0.010 1.035 1,-0.191 0.724-1,-0.310 0.472 0,-0.367 0.273 1,-1.243 0.587 0,-1.935-0.285 0,-2.138-0.429 0,-2.111-0.488 0,-1.578-2.094 3,-1.896-1.208 0,-1.788-1.299 0,-1.605-1.277 0,-1.382-1.185-1,-0.368-1.455 0,-0.148-1.336-1,0.186-1.280 0,0.400-1.165 1,-1.698-1.336-1,0.596-1.500 4,0.596-1.262 0,2.664-0.420 0,1.146-0.607-2,1.207-0.490 0,1.171-0.381 0,1.075-0.284 0,-1.628-4.612 2,4.125-0.098-1,2.614 3.078 0,1.689-1.695 1,1.300 1.925-1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5844.214 9111.904 767,'-2.746'5.675'0,"-0.572"1.181"0,-1.689 5.209 0,1.958-3.708-10,-0.297 1.417 7,0.688-1.683 2,0.212-0.313-1,0.289-0.572 0,0.324-0.712 1,0.281-0.149-1,0.241 2.704 2,2.959-2.843 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5867.214 9080.904 767,'-2.336'7.320'0,"-0.494"1.546"0,-0.912 2.589 0,1.546-5.255 0,-0.154 0.021 0,-0.121-0.076-12,-0.091-0.129 9,-0.065-0.150 2,-1.146 2.254 0,0.871-2.116 0,5.472-12.659 15,1.088-2.135-15,1.305-3.256-3,1.235-2.985 0,0.491-1.105-1,0.157-0.246 0,-0.079 0.348 0,-0.218 0.850 0,-0.300 1.137 1,-0.336 1.263 1,-0.342 1.274 3,-0.444 1.309-1,-0.486 1.256 4,-0.486 1.144 1,-0.458 1.000-1,-0.530 1.200 1,1.547-1.839 1,-3.706 13.529 11,-3.273 1.815-18,-0.700 1.232 0,-0.618 0.808 0,-0.477 0.308-1,-0.353-0.048 1,-0.248-0.280-1,-0.650 0.671 1,-0.159-0.142 0,-0.092-0.099 0,0.478-0.997 0,0.353-0.672 3,0.430-0.753 0,0.452-0.756 1,0.848-1.429-1,-1.605 3.784 2,1.755-2.081-1,2.323 0.777 7,3.504-2.219-8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6085.214 9095.904 767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5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6023.214 9111.904 767,'7.386'-1.430'0,"5.267"-0.559"0,-5.258 1.024 0,0.342 0.092 0,0.148 0.117-13,-0.222 0.133 11,-0.264 0.121 0,-0.351 0.111 0,-0.387 0.100 0,-0.387 0.084 0,-0.125 0.261 4,3.784 1.197 1,-2.958 1.546 0,-2.815 2.876-1,-13.308-1.620 2,2.438-3.594-4,-1.503-0.563 1,-1.223-0.510-3,-1.635-0.431-1,-1.738-0.346 0,-1.646-0.264-2,-1.443-0.189 2,2.192 0.288 1,0.545 0.127 0,0.852 0.179 0,0.996 0.200 0,1.635 0.236 1,1.056 0.171 1,1.005 0.153 3,0.910 0.133 0,-1.939-0.053 12,18.228 0.389-13,-3.229 0.073 0,0.902 0.003-1,0.266 0.104-1,0.369 0.167-3,0.222 0.195 0,0.111 0.201-14,0.030 0.191 19,-0.632 0.117 8,-0.175 0.175-18,-0.205 0.166 9,-0.212 0.149 3,-0.682 0.233-4,3.338 2.602 2,-4.565 1.300 3,-5.527 1.192-2,-4.646 0.072-2,-4.074-1.312-1,3.050-3.338-1,-1.343-0.288 0,-0.805-0.403-1,-0.634-0.367 1,-0.482-0.321-1,0.313-0.396 0,-0.075-0.374 1,0.021-0.373 0,0.085-0.352 0,-0.046-0.393 0,0.748-0.302 1,0.881-0.245 0,0.918-0.194 0,0.437-0.555 0,-0.921-2.667 4,7.564-1.418 6,5.164 2.300-7,4.004 0.151-5,-3.429 1.964 1,0.727 0.104 0,0.542 0.171-1,0.384 0.209 0,0.255 0.223 0,0.431 0.175 0,-0.314 0.231 0,-0.471 0.208 2,-0.550 0.178-1,-0.185 0.132 1,3.625 0.058 2,-17.695-2.432 8,-0.909 1.227-11,-1.220-0.297 1,-0.678-0.230-3,-0.282-0.173 3,-0.006-0.122-3,0.393 0.373 0,1.264 0.812 1,1.458 0.962 3,-2.640 2.723 2,4.609 2.795-1,3.048 1.464 1,2.238-0.129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16662.214 2278.904 767,'0.000'15.867'0,"0.000"-1.380"0,-0.719 2.662 0,-1.178-6.182 0,-1.436 2.631 0,-1.537 2.752-14,-1.430 2.366 12,-0.637 0.072-1,-0.256-0.834 1,0.020-1.396 0,0.035-1.806 0,0.488-2.895 1,-3.975 1.935 0,11.918-33.070 19,5.486 4.390-19,2.584-2.919 1,2.254-2.269 0,-0.482 2.099-4,1.121-0.607 0,0.963-0.364 22,0.805-0.176-44,2.131-1.458 22,0.449 0.934 3,0.217 1.218 0,1.416 0.969 1,0.084 2.748 0,-0.008 2.842 2,-0.064 2.693 0,0.318 1.942-1,-2.715 2.435 0,-3.070 1.897-1,4.084 0.880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6054.214 9710.904 767,'10.148'-0.610'0,"-2.270"0.137"0,2.129-0.128 0,1.855-0.112 0,1.539-0.093 0,1.220-0.073 0,3.060-0.039 0,2.032 0.097 0,-2.363 0.070-15,0.307-0.138-8,0.076-0.185 25,-0.425-0.053-1,-0.729 0.036 0,-0.885 0.095-2,1.139-0.124 0,-1.450-0.021 1,-1.400-0.053 3,-1.250-0.067-1,-1.050-0.069-2,-2.679 0.082 1,-1.436-0.101-1,-1.448-0.109 0,2.024-1.484 0,-1.535-0.493 22,-12.071 0.370-16,-1.258 3.332-8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6257.214 9874.904 767,'-8.745'6.201'0,"2.009"-1.425"0,-0.818 0.403 0,-1.242 0.602 0,-1.057 0.422 0,-0.865 0.276 0,-0.680 0.161-21,-2.397 1.179 18,-1.077 0.481-1,-0.953 0.467 0,1.651-0.927 2,0.478-0.252 2,0.712-0.368-1,0.818-0.419 1,0.832-0.424 0,0.889-0.495 0,0.687-0.408 0,0.585-0.366 1,0.479-0.314-1,-0.229 0.234 3,0.042 0.183 1,-0.080 0.298-1,1.478-0.875-2,0.185-0.174 0,0.210-0.252-1,0.217-0.292 0,-1.161 0.574 1,0.813-0.414-1,0.882-0.373 1,-1.984 2.379 1,4.617 0.473 6,9.477-1.929-3,1.406-3.961-5,2.278-1.283-2,3.511-1.168-1,-4.872 0.733 1,0.688 0.074 0,-0.894 0.124 1,0.553-0.088-1,0.571-0.122 1,0.549-0.139 0,-0.190 0.047 0,0.256 0.049 0,0.185 0.092 0,0.125 0.118 0,0.670-0.146 0,0.006-0.239 1,-0.047-0.323-1,-0.081-0.362 1,0.340-0.367 0,-0.365-0.131 0,-0.420-0.038-1,-0.429 0.025 1,-1.125 0.192 1,0.095-0.138-1,0.234-0.180 1,0.319-0.199 0,1.669-0.479-1,-0.336 0.252-1,-0.563 0.384 1,-0.667 0.441-1,-0.340 0.304 1,-1.630 0.502 2,2.500-0.197-1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6187.214 9843.904 767,'8.920'0.000'0,"2.024"0.549"0,-4.299 0.106 0,0.531 0.257-10,-0.916-0.125 9,4.183 0.145-1,-3.424-1.162 1,-8.248-8.665 7,-3.976 3.465-5,-2.272-1.625-2,0.190 0.867-1,-1.373-0.369-1,-1.330-0.213-1,-1.229-0.094 1,-4.352-1.725-2,-0.704 0.289 2,-0.160 0.426 0,3.738 2.079 1,0.541 0.534 0,0.609 0.545 2,0.625 0.522 1,-1.605 0.076-1,1.357 1.274 2,1.353 1.246 0,3.139 1.109-1,-2.948 1.821 5,5.314 3.071 2,7.761 4.502-3,1.336-2.669-4,2.496 1.271-3,1.987 0.521-1,1.715 0.231 0,1.429 0.021-1,1.854 0.308 0,0.732-0.289 1,0.398-0.360-1,0.153-0.382 1,-1.193-0.732 0,-0.647-0.289 3,-0.793-0.243-1,-0.844-0.197 1,1.288 0.878 0,-0.837-0.292 3,-0.699-0.293 0,-2.936-1.400-1,-2.187-0.926 0,-0.476 1.038-1,-15.779-6.418 19,2.095-1.476-17,-3.117-1.742-6,-2.049-1.349-1,-1.672-1.159-1,-1.295-0.941 1,1.772 0.695 0,1.097 0.371 1,1.492 0.599 0,1.634 0.701 1,3.225 1.571 0,0.022-1.536 6,16.096 5.630 13,-0.385 3.543-38,2.614 1.777 18,3.295 2.023 3,-0.629-0.006-1,-1.708-0.674 18,-2.201-1.016-21,-2.296-1.127 1,-2.145-1.092 1,1.055 0.726-1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5922.214 10216.904 767,'20.122'-3.680'0,"3.956"-0.724"0,9.426-1.724 0,-0.583 0.270 0,4.229-0.512 0,3.517-0.331 0,2.822-0.190-42,2.181-0.085 6,0.348 0.290 27,0.831 0.269 0,0.437 0.341-1,0.144 0.369 1,2.701 0.073 4,-1.057 0.463 6,-1.375 0.436 1,-1.490 0.390 0,-1.464 0.333-2,-8.059 0.844 0,-3.787 0.436 0,-4.179 0.447-1,-4.229 0.433 1,-4.131 0.398 0,-3.844 0.354 0,-3.440 0.305 16,-2.976 0.254 26,-2.443 0.316-10,0.200 0.871-26,-11.943 4.979-3,-1.685-1.679 8,-2.158 1.215-10,1.333-1.006-4,0.734-0.531 1,-2.889 1.666-1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6303.214 10403.904 767,'5.106'7.741'0,"1.261"1.911"0,-1.949-3.227 0,0.531 0.387 0,0.416 0.154 0,0.310-0.003-9,0.233 0.391 1,0.012 0.423 7,-0.070 0.474 0,-0.608-0.190 0,-0.747-0.368 1,-0.829-0.529 0,-0.813-0.585 0,0.051 4.011 2,-3.161-3.046 0,-5.898-1.043 6,-2.846-4.625-9,-3.851-2.073 0,3.361-1.056-1,-1.126-0.873 0,-0.894-0.806 0,0.424-0.261 0,-0.976-0.552 0,-1.003-0.497 0,-0.955-0.427 0,-0.678-0.508-1,0.845-0.081 1,1.285 0.041 0,1.472 0.115 0,-0.781-0.862 0,4.360 1.817 5,2.010 0.865-1,-0.725-0.931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6436.214 10317.904 767,'8.652'0.000'0,"0.831"-0.087"0,0.745-0.535 0,0.370-0.684-11,-1.154-0.296 9,-2.444 0.195 1,-0.187 0.818 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6319.214 10356.904 767,'-1.318'6.423'0,"-0.325"1.587"0,-0.311 2.419 0,0.410-0.256 0,0.609-2.092-12,0.270-1.842 18,3.208-12.937-5,0.313-1.715-2,1.244-3.602-1,1.186-3.380-3,1.062-2.988-1,-0.600 1.941 1,0.139-0.104 0,-0.018 0.396 1,-0.125 0.722-1,0.618-1.169 0,-0.575 1.939 0,-0.647 2.045 8,-0.645 1.961 0,-0.744 2.143-1,-0.752 2.101 4,0.976-0.906 1,-6.406 21.641 12,-1.001-2.728-21,-0.692 2.327-1,-0.206 0.296 0,-0.371 0.633-2,-0.284 0.243 1,0.529-1.807 0,0.167-0.517 1,0.250-0.634 3,0.290-0.676 0,0.383-1.348 0,0.101-0.727 1,0.044-0.697 0,0.002-0.641 0,-0.548 0.678 1,0.483-1.578 0,0.573-1.571 0,-0.287-0.295-1,4.475-13.453 14,0.390 2.101-14,0.501-1.422 0,0.757-1.449-4,0.616-0.589 0,0.561-0.245-1,0.483-0.009-13,0.466-0.509 17,-0.154 0.280 0,-0.327 0.341 0,-0.679 1.371 3,-0.398 0.974 3,-0.379 1.033-5,-0.340 0.996 0,0.728-0.781 2,-4.768 14.676 13,-1.897 3.179-19,1.225-4.013 0,-0.124 1.188 0,-0.549 3.346 0,0.232-0.762 0,0.338-1.507 1,0.370-1.815 0,0.355-1.836 0,-0.224 1.580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7455.214 10092.904 767,'6.425'-1.558'0,"1.546"-0.375"0,3.435-0.832 0,3.265-0.792 0,6.244-1.395 0,3.222-0.600 0,2.402-0.380 0,1.692-0.214-40,-3.933 0.901 35,-0.640 0.141 1,-0.963 0.182-1,-1.112 0.198 1,-0.822 0.096 2,-2.340 0.414 5,-2.412 0.429 0,-2.281 0.405-1,-3.844 0.768 1,-1.765 0.213 3,-1.657 0.170-1,2.247-2.410 8,-9.735-2.499 2,-6.689 2.908-13,-4.495-0.049-1,5.818 2.399-3,-3.790-0.784-1,3.950 1.265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7782.214 9959.904 767,'6.071'2.490'0,"1.617"0.664"0,2.739 1.235 0,-4.584-1.854 0,0.272 0.171 0,0.184 0.132-13,0.076 0.445 12,-0.441 0.408 0,-0.572 0.433 0,-0.614 0.414 0,0.918 3.953 1,-3.807 1.017 2,-4.202 1.467-1,-0.317-5.264-1,-0.832 0.092 1,-0.641-0.256-1,-0.878 0.069-1,-0.862 0.069 0,-0.804 0.064 0,-1.687 0.483-1,-0.685-0.409 1,-0.498-0.522-1,-0.341-0.563 1,0.446-0.761-1,0.051-0.478 2,0.132-0.428-1,0.179-0.368 1,-0.974 0.371 0,1.054 0.109 1,1.180 0.248 0,0.047 0.562 1,-0.621 1.354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8210.214 9897.904 767,'-6.423'2.636'0,"-1.587"0.650"0,-2.682 2.311 0,5.267-1.903 0,0.146 0.535-2,1.053 0.055-9,0.530 0.705 10,0.585 0.747 1,0.585 0.728-1,0.549 0.670 0,2.241 1.354 0,3.201 2.021 0,3.686 2.245 0,3.796 2.263-5,1.723 0.145 2,1.569 0.284 0,0.956-0.212 0,0.480-0.545-1,0.704-0.093 1,-0.782-1.175 0,-1.115-1.251 2,-1.275-1.229 2,-2.099-1.718-1,-1.432-1.049 3,-1.402-0.949 3,-1.308-0.830-1,-0.814 0.283 1,-2.038-0.609 3,-1.883-0.413-2,-3.641 4.494-1,-3.693-5.825-3,-3.268-0.437 1,-3.156-0.413-5,-1.479-0.632-1,-0.699-0.646 0,-0.002-0.655 0,0.461-0.620 1,0.738-0.556-1,0.876-0.479 1,1.188-0.508 1,0.683-0.533 0,0.581-0.515 1,0.479-0.472-1,0.499-0.311 4,0.484-0.184 0,0.444-0.086-1,0.392-0.015 1,0.236 0.019-1,0.716 0.293-1,-3.771-1.348 1,2.242 1.200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16942.214 2387.904 767,'-3.955'22.701'0,"0.957"-5.493"0,-0.039 0.369 0,-0.357 2.297 0,-0.275 1.869 0,-0.203 1.463-1,0.113-0.379-20,0.195-0.857 19,0.283-1.391 0,0.324-1.655 0,0.330-1.725 0,0.313-1.661 2,0.289-2.823 1,-0.047-1.366 0,-2.535 7.760 0,-1.965-0.808 8,0.410-5.317-2,3.289-24.316-5,4.047-3.706-3,0.268 1.471 0,0.072 0.985 0,1.137-7.085 0,-0.857 7.892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8506.214 10263.904 767,'-2.013'5.789'0,"-0.457"1.874"0,2.961-1.644 0,4.571-2.635-6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8459.214 8566.904 767,'6.306'5.389'0,"-1.525"-1.304"0,1.203 1.028 0,1.010 0.863 0,0.842 0.816 0,1.855 1.740 0,1.961 1.855-14,1.885 1.792 4,1.697 1.619 5,0.959 0.738 0,0.415 0.120 1,0.037-0.285-1,-0.208-0.522 0,-2.374-2.124 2,-0.975-0.842 4,-1.082-0.859 0,-1.089-0.821 0,-1.045-0.762-1,-0.952-0.676 5,-0.832-0.576 0,-0.703-0.476 0,-0.227-0.050-2,-0.514-0.339-1,-0.396-0.261 1,-0.295-0.193-1,-0.723-0.654-1,-0.470-0.425 0,-0.482-0.454-1,2.661 2.647 2,-2.181-2.853 1,-3.598-12.029 8,-4.329 1.198-11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8872.214 8800.904 767,'0.803'6.191'0,"0.567"4.376"0,-0.480-3.701 0,-0.535-0.666 0,-0.721-0.068 0,-0.867-0.243 0,-3.912 4.822-16,0.071-5.520 16,-1.928-0.576 0,-1.886-0.546 0,-0.070-1.223 0,-1.616-0.670-2,-1.624-0.688 1,-1.534-0.657 0,-3.553-0.559-3,1.372-0.478 1,2.271-0.267 1,2.602-0.118 0,2.565-0.017 0,2.310 0.045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8887.214 7733.904 767,'10.264'4.824'0,"-2.304"-1.083"0,2.144 1.008 0,1.864 0.877 0,1.544 0.727 0,3.202 1.047 0,3.463 0.922 0,3.521 0.852-27,3.269 0.739 13,0.212-0.321 9,-1.250-0.795 0,-2.226-1.086 1,-2.659-1.182 0,-2.719-1.147 0,-2.656-1.307 6,-3.816-1.674 3,-3.540-1.560-2,-0.567-2.515 15,-9.626-5.081-3,-4.502 0.734-6,-1.226-0.072-9,-1.238-0.639 1,2.448 2.012-2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9253.214 7796.904 767,'-5.564'3.101'0,"-4.140"2.306"0,3.312-1.845 0,-0.798 0.444 0,-0.622 0.347 0,-0.078 0.005 0,0.268-0.209 0,0.460-0.324 0,0.544-0.370-6,-1.371 0.634-9,0.176-0.210 18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9074.214 6846.904 767,'9.069'0.000'0,"-1.973"0.000"0,1.962 0.000 0,1.729 0.000 0,0.391 0.000 0,0.518 0.000 0,0.211 0.000 0,-0.005 0.000 0,1.015 0.000-27,-1.072 0.000 27,-1.261 0.000 0,-1.268 0.000 0,-1.162 0.000 0,-2.115 0.000 2,4.208 0.000 1,-1.196 0.000 1,-2.550 0.000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9401.214 6815.904 767,'3.801'7.372'0,"-1.268"1.098"0,-1.712 0.311-9,-1.781-0.529 7,-5.423 0.776 0,0.217-4.273 1,-1.893 0.197 0,0.018-0.534 0,-0.941 0.182-1,-0.787 0.196 1,-0.633 0.192 0,-3.326 1.481-1,3.556-1.747 0,1.752-0.854 1,1.816-0.864 0,-1.763 0.747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8148.214 6675.904 767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8187.214 6558.904 767,'8.491'-5.878'0,"-1.985"1.374"0,1.691-1.170 0,1.443-1.000 0,0.556-0.229 0,1.928-1.086 0,2.007-1.097 0,1.927-1.032-29,0.769-0.114 26,2.576-1.118-1,2.709-1.137-1,4.774-2.243 0,2.647-1.083 0,2.193-0.881 0,3.090-1.312 0,-0.549 0.572 0,-1.388 0.973 0,-1.822 1.157 1,-1.965 1.190 0,-1.485 1.016 3,-1.069 0.829 0,-0.724 0.648 1,0.985 0.029 3,-0.743 0.824 6,-0.686 0.768 0,-5.443 2.316-3,-0.579 0.305-5,-0.474 0.193 0,2.241-0.970 1,-0.820 0.117 0,-0.859 0.096 0,-0.821 0.076 1,-1.994 0.694-3,-1.156 0.409-1,-1.141 0.453 1,-1.055 0.452-1,-2.153 0.967 3,-0.610 0.304 1,-0.478 0.255 0,-0.359 0.208 0,0.294-0.192 0,-0.198-0.066-2,-0.136-0.141 1,-0.084-0.184 0,-0.167-0.220-2,-1.082 0.222 0,-1.264 0.326 0,-1.299 0.373 0,2.337-2.158 0,-2.607 2.021 14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9198.214 6130.904 767,'-1.277'7.118'0,"-2.352"3.653"0,-2.136-2.414 0,-3.137 1.502-14,-3.018 1.254 10,-1.719 0.638 0,-1.214 0.570 0,-0.669 0.354-1,-0.278 0.193 0,-0.016 0.078 2,-1.495 1.271 0,5.146-4.195 1,2.464-2.012 0,2.360-1.935 1,2.083-1.713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12522.214 4223.904 767,'11.819'-4.564'0,"9.235"-3.566"0,-6.728 2.726 0,4.242-1.432 0,4.497-1.492 0,4.387-1.438-19,4.040-1.313 14,9.980-3.126 0,1.374-0.004-1,-0.227 0.573 0,-1.172 0.871 0,-5.398 2.093 4,-1.691 0.941 2,-1.606 0.877 0,-1.434 0.771 0,-0.705 0.397 2,-0.187 0.128 1,0.157-0.054 0,0.367-0.166-2,0.475-0.226-2,-0.722 0.021 0,-1.435 0.178 0,-1.785 0.265 0,-1.877 0.301 0,-2.075 0.303 3,-2.049 0.281 2,-1.880 0.247 0,-1.635 0.206-1,-3.254 0.858-1,-1.400 0.241 1,-1.278 0.229-2,-1.120 0.207 1,7.821-4.103 3,-3.348 0.601-1,-1.779 0.057-2,-2.094 0.628 0,-1.571 0.622-1,1.344-1.851 0,-0.570 0.656 2,0.477 2.096-2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17106.214 2270.904 767,'5.340'14.589'0,"-9.412"2.032"-7,-1.256-4.975 6,-2.158 2.025-2,-1.191 0.094 1,-1.139-0.115 0,-0.822-0.628 0,-0.561-0.933-1,-0.350-1.078 1,-1.191-0.533 1,0.059-1.554 1,0.209-1.480 0,1.477-2.342 0,-4.174-3.104 3,8.838-15.721 7,9.242-0.854-8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8584.214 10294.904 767,'-2.169'6.370'0,"-0.462"1.359"0,-0.740 2.174 0,0.561 2.506 0,1.602-3.587 0,0.360 0.217-16,0.356 0.447 15,0.402 0.106-1,0.583 5.087 0,0.271-4.027 0,0.091-1.960 1,-0.023-1.966 1,0.531 1.621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8272.214 9796.904 767,'6.437'1.756'0,"5.028"1.371"0,-4.195-1.112 0,0.427 0.166 0,0.129 0.093 0,-0.069 0.039 0,-0.616-0.145-17,-0.920-0.253 17,3.403 1.104-1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8093.214 9990.904 767,'-1.511'9.191'0,"-0.344"2.097"0,-0.778 4.737 0,-0.222 1.762 0,-0.396 3.077 0,-0.313 2.699 0,-0.237 2.283-8,-0.745 7.128-28,0.465-0.722 29,0.645-1.928 1,0.695-2.486 1,0.932-3.498 2,0.896-2.586 6,0.854-2.326-1,1.279-3.786 2,1.537-2.681 4,1.591-2.552-2,1.508-2.282 3,1.344-1.941-7,1.482-2.224-1,2.181-1.905 1,2.259-1.772 0,2.159-1.567-2,-0.460-0.835-2,0.834-0.773 0,0.570-0.596-1,0.357-0.441 1,4.010-1.372-1,-2.522 0.382 1,-3.156 0.677 1,-3.249 0.792 0,-3.010 0.788 1,-2.593 0.715-1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9012.214 10123.904 767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9237.214 10115.904 767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9798.214 10022.904 767,'-2.920'6.935'0,"-0.362"2.584"0,2.224-2.545 0,0.750 1.429 0,0.837 1.315-13,0.839 1.151 10,1.821 3.009 0,1.721 1.027-1,1.627 0.695 0,1.425 0.434 1,0.555-1.465 1,1.345-0.120 0,1.289-0.184 0,0.971 0.488 0,-0.652-0.656 2,-1.139-0.719 1,-2.969-2.742-1,-1.593-0.612 2,-1.659-0.550 0,-1.605-0.474 0,-2.159-0.619 1,-2.404-0.680-1,-2.428-0.681 0,-2.297-0.640 0,-1.969-0.813-2,-1.629-0.883-1,-1.302-0.875 1,-1.003-0.819-1,-0.503-0.852 0,-0.135-0.822-1,0.122-0.754 1,0.288-0.663-1,-0.023-0.631 0,0.934-0.495 2,1.030-0.378 1,1.025-0.275-1,1.603 0.049 0,1.108 0.075 3,1.063 0.155-1,-3.996-1.192 3,4.044 0.952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9992.214 10372.904 767,'-2.691'6.319'0,"-2.104"4.938"0,2.461-4.418 0,0.524 0.950 0,0.751 0.836 0,0.854 0.706 0,0.871 0.577-18,0.998-0.058 16,0.930-1.037 1,0.838-1.401-1,0.723-1.548 1,1.147-1.428 0,0.478-1.957 5,0.295-1.743-1,0.157-1.469-1,3.270-3.400-1,-1.259-3.847 0,-5.064 2.634-1,-1.022-0.863 0,-1.144-0.787-1,-1.167-0.693 1,-1.783-1.243-2,-1.797 0.121 1,-1.699 0.416 0,-1.521 0.583 0,-1.054 0.902-1,-0.676 1.054 2,-0.383 1.082-1,-0.165 1.029 0,1.271 1.242 0,0.523 0.827 2,0.653 0.771-1,0.707 0.689 0,-0.475 0.771 1,-2.366 1.637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10397.214 9905.904 767,'6.474'-2.251'0,"-0.418"0.395"0,0.816 0.231 0,0.464 0.399-8,-0.512 0.454 7,0.996 0.438 1,-2.486 3.120 2,-0.298 0.924 0,1.416-6.431-2,0.397 3.894 1,-5.673 10.367-3,-1.247-1.893 0,-0.563 0.944-1,-0.691 1.808 0,-0.730 1.630-1,-0.715 1.414 0,-1.565 4.354 0,-1.351 2.826-1,-1.311 2.739 0,-1.189 2.480-1,0.229-1.310 1,-0.387 1.263-1,-0.226 1.045 1,-0.104 0.835-1,-0.233 1.336 2,0.507-1.237 2,0.643-1.762 0,0.688-1.991 0,1.201-3.517 1,0.910-2.212 5,0.910-2.124 0,0.857-1.938 0,0.650-1.920 1,0.473-1.794 2,0.323-1.602 0,0.203-1.376-2,0.290-1.774 1,0.208-1.183-2,-0.459 3.477 2,0.601-3.818 9,0.753-13.293-12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10000.214 10356.904 767,'-3.955'6.707'0,"-2.462"4.563"0,2.870-4.279 0,0.061 0.554 0,0.170 0.353-13,0.721-1.436 11,0.182-0.299 1,0.172-0.385 0,-1.798 4.527-2,0.771-2.159 6,0.340-1.447-1,6.693-13.978-4,1.903-0.835 14,-1.163 1.591-15,0.594-0.987 1,0.442-0.796-1,0.312-0.612 0,-0.680 0.735 1,-0.786 0.802 1,-0.973 1.057 0,0.306-2.353-1,-10.479 9.155 20,0.832 7.240-19,-0.199 1.399-2,0.239-0.155 1,-0.418-0.106-1,2.406-3.545 1,0.410-0.351 3,-1.408 3.103-1,2.791-1.954 2,3.024 1.598 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6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10008.214 10348.904 767,'-4.496'6.255'0,"-1.419"1.827"0,2.154-3.225 0,-0.270 0.117 0,-0.165-0.027 0,-3.170 3.334-13,0.159-0.591 11,0.922-1.213 5,11.387-11.960-2,-1.004 0.538-1,0.664-1.274 1,0.526-1.179 0,1.109-1.915 8,0.277-0.584-23,0.121-0.241 10,0.010-0.001 0,-0.967 1.395 1,-0.378 0.479 2,-0.446 0.560 0,-0.471 0.585 1,-0.558 0.406-1,-0.431-1.667 3,-11.448 10.162 12,0.326 6.117-10,3.449-2.470-1,0.009 0.908-5,0.118 0.812-1,0.188 0.702 0,0.269 0.883-1,0.663 0.107 3,0.738-0.112 3,0.746-0.254 1,0.412 2.526 0,0.855-3.356-15,0.356-1.600 13,0.699 1.709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17347.214 2262.904 767,'-1.461'18.432'0,"-0.277"4.685"0,0.846-8.805 0,0.057 1.544 0,0.088 1.261 0,0.045 2.412-17,0.133-0.394 15,0.129-0.943 0,0.113-1.225 0,0.227-3.709 0,0.234-1.207 3,0.924 8.619 2,1.742-4.588 0,2.385-4.354 1,5.316-6.043 0,7.135-8.739-3,-5.902-2.806-2,0.734-3.203 0,0.273-3.069-1,-0.047-2.773 0,-0.256-2.391-1,0.604-3.246 1,-1.998 1.553-1,-2.203 2.658 1,-2.125 3.080 0,-1.885 3.052 1,0.449-2.350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17355.214 2184.904 767,'16.637'-1.153'0,"4.107"-0.285"0,-7.137 0.870 0,1.656 0.474 0,1.371 0.586 0,1.090 0.615-14,4.336 0.762 10,-5.814-0.181 3,-2.855-0.122 0,4.822 0.884-1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17806.214 2550.904 767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18281.214 2091.904 767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18188.214 2348.904 767,'7.346'12.454'0,"-1.268"-3.122"0,4.887 2.497 0,5.238 1.862-10,-0.033-1.065 8,0.877 0.913-1,-6.225-4.305 2,-0.779 0.068 1,-1.008-0.097 0,-1.057-0.188 1,-5.287 12.562-1,-9.744-8.169 0,-5.434 1.800-2,-0.695-2.141 1,-1.484-0.780 0,-0.781-1.197 0,-0.270-1.392-1,-1.703-0.776 1,0.734-1.959 1,0.984-1.791 0,2.248-1.674 0,1.377-1.122 2,-8.152-0.089 2,3.559-2.108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18639.214 2379.904 767,'11.225'-4.604'0,"-0.715"-0.172"0,0.076-0.947 0,-3.283-2.797-7,-17.992 3.558 4,-12.758 1.170 2,8.371 3.327 0,-1.490 1.229 0,-1.035 1.261 0,-0.668 1.203-1,0.256 1.313 0,0.172 1.469-1,0.377 1.440 0,0.490 1.334 1,-0.521 2.455 0,1.867 1.132 3,2.051 0.826 0,2.018 0.569-1,2.861 0.787 1,3.189 0.868 0,3.166 0.856 0,2.916 0.785 0,2.646-1.284-1,2.578-1.083 0,2.340-1.440 0,2.029-1.579 0,1.102-2.243 1,1.479-1.664-1,1.281-1.588 1,1.074-1.442-1,2.475-1.173 0,0.229-1.498 0,-0.152-1.258-1,-0.385-1.012 1,2.926-0.948 0,-6.148-0.267 0,-2.930-0.071 0,3.156-1.120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18771.214 2581.904 767,'-1.832'15.135'0,"-0.016"1.476"0,-0.141 2.676 0,0.047 1.254 0,0.166 0.242 0,0.230-0.433-7,0.258-0.842-7,0.076-0.183 11,0.072-1.894 0,0.010-1.952 1,-0.031-1.833 0,-0.055-1.612 4,-0.814 6.943 5,0.521-2.821-2,0.563-2.262-3,0.309-1.827 6,6.799-26.191-6,-1.670 2.820-3,0.070-0.096-1,-0.373 0.979 1,2.291-5.623-1,-1.547 3.921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18833.214 2309.904 767,'-10.258'10.258'0,"2.418"-2.419"0,-2.020 2.021 0,-1.721 1.719 0,-1.387 1.387 0,-1.066 1.066 0,1.023-0.158 0,0.564 0.792 0,0.854 0.716 0,0.975 0.614-19,1.510-0.093 11,1.740-0.538 9,1.760-0.784 0,1.643-0.883 0,1.445-0.882 0,1.977-1.508 0,5.930 5.862 1,10.916-9.066 3,-0.764-11.137-3,4.902-5.314-1,4.436-4.894-5,-2.398-0.167 1,-0.193-1.055-1,-0.959-0.381 1,-1.400 0.088 0,-1.016-0.050 0,-2.291 1.132 2,-2.268 1.308 2,-2.084 1.324 0,-2.918 2.330 0,4.768-5.095 6,-5.002 4.358 10,-15.176 22.688-13,-4.207 7.461-7,3.648-5.796 0,-1.143 3.630 0,-1.098 3.595-1,-3.314 9.557-1,-1.576 5.114-1,-1.344 4.392 0,1.250-2.450 0,0.188 0.667 3,0.479-0.051 0,0.648-0.533-1,-0.879 5.386 1,1.787-2.860 2,1.852-3.271 1,2.818-9.074 0,1.182-3.260 2,1.039-3.158 3,0.881-2.900-1,0.641-0.088 1,1.297-3.271 0,1.156-2.713 0,2.059 5.354 4,5.318-8.757-2,6.922-17.267-3,0.395-7.990-5,-5.521 4.448 0,2.113-3.484-2,0.992-1.856 0,0.797-1.432 0,0.617-1.055 0,-0.240 0.874 1,1.463-1.129 0,1.648-1.170 0,1.678-1.128 0,7.793-8.311-1,-5.969 7.547 1,-3.002 3.722 1,-3.283 3.872 0,-3.154 3.609 0,1.971-1.744-1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18787.214 3282.904 767,'2.930'12.849'0,"2.098"9.188"0,-1.752-7.675 0,0.385 1.682 0,0.291 1.281 0,0.211 0.925 0,-0.445 1.273 0,0.740 8.529 0,0.887 10.332-29,0.945 11.034 23,1.129 22.547-3,-0.957 10.416-1,-1.512 7.466 0,-1.756 5.029-2,-1.928-1.338 2,-1.898-5.314 2,-1.740-7.468 0,-1.510-8.296 1,-1.734-6.043 0,-1.295-9.334 18,-1.035-8.370 0,-0.789-7.091 0,-1.227-5.228 1,-1.148-4.526-2,-1.090-3.308 0,-0.646-3.961-3,-1.674-1.486-2,-1.721-0.935 1,-0.646-2.209-3,-1.383-1.137-3,-1.240-1.086 0,-1.066-0.980 0,-0.063-1.999-1,-1.289-1.173 0,-1.307-1.142 0,-1.242-1.052 0,-1.350-1.048 1,-1.338-0.983-1,-1.254-0.880 1,-1.119-0.758-1,0.674-1.192 0,-0.996-0.770 0,-0.965-0.735 0,-0.893-0.671 0,-11.678 0.286 0,-4.943-0.513-1,-4.996-0.330 1,-4.623-0.189-3,0.684-0.397-1,-0.850-0.234 0,0.000-0.222-1,0.543-0.198 1,-3.180 0.247 4,-0.611 0.313 1,-0.758 0.408 0,-0.783 0.434-1,5.879-0.261 0,-5.199 0.328 0,-6.305 0.324 0,-6.676 0.303-2,-3.500 0.284-2,-1.146 0.256-1,0.516 0.220 1,1.605 0.184 0,-13.340 1.608-1,1.301 0.613 7,1.340 0.588 1,15.746-0.872 0,1.701 0.535 0,1.447 0.566 1,1.191 0.553 0,-13.801 2.651-2,2.256 0.181-1,2.578-0.093 0,2.545-0.251 1,5.349-0.988-1,1.329-0.523 1,0.834-0.522-1,0.459-0.479 2,3.776-1.087-1,0.438-0.717 1,0.305-0.707-1,0.198-0.648 1,-5.523-0.127-1,-1.919-0.372 0,-2.087-0.244 0,7.066-0.620 0,-2.606 0.220-1,-2.918 0.325 1,-13.848 1.455-1,-2.509 0.748-3,-1.482 0.707 1,3.375-0.028-1,-2.922 0.404 0,-3.220 0.327 0,-3.175 0.252-2,-2.911 0.187-2,5.833-0.968-1,2.942-0.883 1,4.029-1.072 1,4.476-1.125-1,1.786-1.077 6,6.394-1.314 12,6.194-1.195-1,5.611-1.030-1,12.092-0.700-1,2.126-0.526-1,1.291-0.437 0,0.644-0.352 0,-12.462-0.525-4,0.826 0.291 1,1.076 0.503-1,1.132 0.586-1,0.670-0.233-3,-3.482-0.724 1,-4.290-0.955-1,-4.443-1.021-2,2.991-0.573 0,2.169-0.596 0,3.443-0.460 0,4.006-0.339 0,6.658 0.442 2,3.996 0.446 6,3.680 0.599 0,3.227 0.659-1,4.459 0.764 1,2.287 0.551 1,1.898 0.493-1,1.522 0.425 0,-0.005 0.332-2,1.057 0.310 0,0.807 0.234 0,0.590 0.169-1,-2.521 0.301-1,1.115 0.322 0,1.159 0.300 0,1.082 0.260 0,5.053-0.009 0,-0.070 0.325-1,-0.356 0.361 1,-0.535 0.368 0,-2.092 0.492-1,1.096-0.066 0,1.549-0.223 0,1.736-0.311 0,1.736-0.345 0,1.617-0.344 1,-0.471-0.114 0,-3.404 0.015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13580.214 3858.904 767,'11.764'0.875'0,"8.839"0.659"0,-9.147-0.520 0,1.369 0.362 0,1.204 0.401 0,1.021 0.404 0,2.094 0.537-16,-0.315 0.106 15,-0.764-0.022 0,-0.993-0.103-1,-1.069-0.147 1,-1.817 0.057 1,5.631 3.226 1,-8.296 1.070 3,-10.591 7.472 3,-8.742-3.644-5,-6.044 5.011-3,6.114-5.997 0,-1.481 1.710-2,0.091 0.194 1,0.494-0.196 0,0.704-0.423 0,1.244-0.692 1,1.479-0.803 1,-2.800 7.180 1,5.320-3.812 3,4.219 1.494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12413.214 5033.904 767,'-11.598'6.839'0,"1.651"-1.016"0,-1.990 0.925 0,-1.523 1.087-8,2.203 1.414 7,4.969 1.672 0,10.368 2.965 2,10.835 0.928-2,-0.653-7.523 0,6.040 0.431-1,6.122 0.413-1,8.078 0.471-2,5.812-0.310-1,4.899-0.506 0,3.975-0.601-1,16.737 1.235 0,-16.441-2.852 2,-8.168-1.333 1,-8.657-1.186 0,-8.162-0.989 2,-7.125-0.781 0,-5.854-0.585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18748.214 3251.904 767,'-5.674'18.486'0,"-1.184"3.854"0,1.775-7.299 0,-1.273 1.852 0,-1.250 1.507 0,-1.125 1.164-18,0.117-1.083 17,0.576-1.757-1,0.904-2.235 1,1.029-2.336-1,1.016-2.196 1,-0.367 0.536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18935.214 3251.904 767,'13.525'10.034'0,"-1.494"-1.108"0,1.521 0.981 0,0.119-0.803 0,0.137-1.008-12,0.340-0.825 11,2.834 0.610 0,3.654 1.266 0,-8.375-3.797 0,-1.234-0.569 1,5.652 2.400-1,-4.412-1.960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5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957.214 4651.904 767,'16.796'0.000'0,"-1.855"0.000"0,5.813-0.172 0,-2.724-0.269 0,6.651-0.312-14,2.895-0.226 10,2.811-0.241 0,1.758-0.210 0,0.948-0.176 0,-3.083 0.162 0,0.344 0.071 2,0.287 0.123 0,0.231 0.151 0,-1.417 0.335 0,0.609 0.354 2,0.729 0.397 0,2.109 0.412 0,-0.385 0.358 0,-0.761 0.302 0,-0.980 0.246 1,3.673 0.407 0,0.106 0.147-1,0.371 0.079-1,0.519 0.029 1,0.581-0.006-2,0.973 0.227 0,-1.351 0.227 0,-1.777 0.262 0,-1.920 0.265 1,-3.152-0.057 2,-1.259 0.000 2,-0.981-0.059 1,-0.732-0.093-1,-3.029-0.390-1,0.021-0.102-1,0.250-0.097 0,0.396-0.088 1,4.948 0.126-2,0.578-0.312 0,0.388-0.337 0,0.239-0.329 0,-2.628-0.350-1,-0.396-0.223 1,-0.465-0.188-1,-0.481-0.154 0,-0.462-0.121 0,2.843 0.103 1,1.225 0.233 0,1.501 0.309 0,-4.013-0.023 1,0.537 0.027-1,0.464-0.025 1,0.389-0.059-1,6.703 0.018 0,1.983-0.126-1,1.994-0.127-1,-0.644-0.514 1,1.042-0.702 0,0.804-0.797-1,0.594-0.806 1,0.666-0.891-1,0.669-0.888 0,0.626-0.827 0,0.557-0.731-1,-2.426-0.155 2,-0.446-0.317 1,-0.615-0.207-1,-0.693-0.120 0,-2.380 0.537 1,0.179 0.345 1,0.444 0.443 0,0.603 0.487 0,10.634-0.009 0,5.137 0.861-2,5.510 0.830 1,5.343 0.750-4,-4.383 0.384-1,0.942-0.139 0,0.131-0.334 0,-0.425-0.447-1,1.921-0.449 2,-3.318-0.065 4,-3.874 0.070 1,-3.975 0.154 0,-3.771 0.198 0,-5.323 0.580 2,-1.440 0.526-1,-0.745 0.579 1,-0.230 0.580 0,8.830 0.491 1,1.798 0.376 0,1.870 0.207 0,-10.021-0.153-2,0.867-0.161-2,0.986-0.228-1,1.016-0.262 0,3.422-0.308 0,0.278-0.264-1,-0.065-0.230 0,-0.292-0.194 0,-0.652-0.054 1,-0.856 0.045 1,-0.944 0.108 0,-0.946 0.145 0,4.906 0.082 0,0.233 0.199 2,0.442 0.185-1,0.371 0.530 1,0.298 0.712-1,0.229 0.776 0,-5.929 0.413 0,-1.036 0.505-1,-1.162 0.440 0,-1.178 0.370-1,7.538 1.090 1,-0.021 0.375 1,0.162 0.263-1,-8.549-0.819 0,-0.774-0.161 1,-0.763-0.222 0,-0.708-0.250 0,-1.196-0.179-1,0.948 0.080 0,1.369 0.166 1,7.072 0.708-1,-0.371 0.076 0,-1.129 0.009 0,-1.531-0.034 1,-7.984-0.667-2,-1.098 0.001 0,-0.888 0.023 0,-0.695 0.037 1,-0.404 0.031 0,-0.181 0.025 2,-0.017 0.020 0,0.099 0.015 0,1.169-0.123-1,0.736-0.335-1,0.847-0.412 0,7.451-0.029 0,1.803-0.393 1,1.605-0.313-1,1.359-0.240 0,1.102-0.176-4,-7.763-0.324 0,-0.707-0.014 0,-0.910 0.023 1,-1.002 0.048-1,10.299 0.532 1,-1.617 0.064 9,-1.748 0.034 0,-1.670 0.014-3,-8.956-0.381-3,-1.603-0.045 0,-1.425-0.047 1,-1.218-0.045-1,-1.004-0.042 1,2.847-0.012 1,0.970-0.206-1,1.369-0.229 1,-4.967-0.221 0,0.166 0.020-1,0.054 0.073 0,-0.028 0.106 0,8.552-0.064 0,4.614-0.512-2,5.191-0.640 0,5.178-0.675-3,-0.188-0.427-1,1.184-0.358 0,0.233-0.262 0,-0.409-0.181 0,-6.943 0.229 1,-1.406 0.106 4,-1.492 0.165 0,-1.472 0.197 0,8.146 0.000 1,-2.485 0.308 3,-2.531 0.276-1,-2.355 0.234 1,-9.775 0.332-3,-0.801 0.277 0,-0.379 0.294 0,-0.065 0.291 0,8.332 0.311 1,-1.707-0.140 0,-2.200-0.294 0,-2.312-0.364-1,-2.182-0.375 0,-6.130-0.088-1,2.734-0.075 0,3.838-0.033 0,4.400-0.002-1,2.694 0.021-1,1.366 0.034 0,0.373 0.042 0,-0.337 0.045 0,-0.612 0.152 0,-0.771 0.217 1,-0.839 0.251 1,-0.843 0.262 0,3.977 0.375 1,-0.557 0.249 0,-0.480 0.197 0,-0.398 0.150 1,1.855-0.053-2,-0.393-0.330 0,-0.402-0.429-1,-0.379-0.461 1,-0.207-0.466 1,-0.081-0.435-1,0.005-0.383 0,0.060-0.321 0,-6.654 0.006 0,-0.262-0.168 0,-0.188-0.146 0,-0.128-0.123 0,9.478-0.442 1,4.892-0.078 0,5.529-0.032 1,5.530-0.001-5,-3.347 0.235-2,-0.330 0.075 0,-1.516 0.085 0,-2.212 0.086 0,-2.542 0.082 1,-5.373 0.055 4,-0.883-0.178 1,-0.376-0.238 0,-0.003-0.269 0,-0.144-0.368 1,-0.233-0.417 1,-0.283-0.430-1,-0.303-0.416 1,6.499-1.263-1,-1.884-0.432-1,-2.289-0.316-1,-2.380-0.219 1,-2.263-0.140-1,-7.177 1.116 0,-0.469 0.286 1,0.009 0.355-1,0.338 0.383 0,2.324 0.183 2,0.231 0.410 1,0.118 0.373-1,0.035 0.326 1,7.796-0.209-2,1.200 0.240-2,1.121 0.165 1,-4.949 0.557 0,-0.100 0.314 0,-0.205 0.329-1,-0.262 0.317 1,5.492-0.203-1,0.617-0.337 0,0.617-0.481 0,-5.657-0.245 1,-0.761-0.556 1,-0.880-0.564-1,-0.899-0.533 1,-2.917-0.076-1,-0.752-0.172 0,-0.628-0.080 0,-0.506-0.013 0,3.633 0.039 1,3.021 0.481 0,3.664 0.578 0,3.844 0.603-2,-0.416 0.630-2,-0.497 0.496-1,-1.539 0.433 1,-2.141 0.363 0,-2.409 0.295 0,7.819 0.047 3,1.195-0.043 2,1.966-0.158 0,2.256-0.212-3,-12.813 0.176 0,-0.851 0.019 1,-1.101 0.050-1,-1.217 0.070 0,5.795 0.007 1,-0.906 0.113 4,-0.777 0.107 0,-0.637 0.094 0,-7.061 0.204-4,-0.618 0.224 0,-0.486 0.253 0,-0.369 0.260 0,9.375 0.262 1,-1.162-0.224 0,-1.476-0.377 1,-1.534-0.436 0,-6.076-0.176-2,-0.235-0.107 0,0.153-0.045 0,0.398-0.001 1,5.525-0.241-1,1.603-0.284 1,1.542-0.318-1,-4.316-0.231 1,1.018-0.483-2,1.042-0.514 1,6.271-0.817-1,-0.375-0.229 1,-0.976-0.068-1,-7.073 0.464 0,-3.414 0.172 2,-3.685 0.206-1,-3.610 0.214 0,-3.317 0.205 0,2.326-0.368 5,-9.598 0.926-2,-4.406 0.432-1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5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1486.214 5313.904 767,'3.244'11.020'0,"0.682"2.316"0,1.584 5.382 0,1.445 4.909 0,1.240 4.212 0,1.011 3.433 0,2.323 3.737 0,2.788 3.105 0,2.892 2.629-17,0.953-2.558-10,1.692-1.254 26,1.351-1.958 0,1.034-2.263 0,-3.017-7.281 0,0.223-2.588 1,0.145-2.599 0,0.082-2.468 0,8.327 4.094 2,-7.894-8.405 2,-3.820-3.846-1,-3.772-3.182-1,2.842-0.409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50:0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1641.214 5150.904 767,'-9.659'13.161'0,"-2.082"2.837"0,-4.795 6.534 0,-4.407 6.004 0,-5.812 7.491 0,-7.876 10.060 0,-8.102 10.261-28,-7.650 9.634 2,-6.797 8.523 14,3.028-3.498 0,2.290-2.082 1,4.184-4.307 1,5.174-5.508 0,5.499-5.953 2,5.362-5.865 0,1.896-0.811 17,7.458-10.117 0,6.501-9.376-3,5.336-8.079-2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50:0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1252.214 5017.904 767,'4.826'10.897'0,"1.285"2.902"0,3.710 7.176 0,-3.199-7.516 0,1.099 1.834-13,-0.096-0.693 11,1.414 2.125 0,1.555 2.311 0,6.563 9.827-2,3.109 3.127 1,2.688 2.260-1,2.211 1.537 1,1.736 0.963-3,-3.345-5.287 2,-1.043-1.888 0,-1.515-2.333 0,-1.736-2.486 0,-1.776-2.432 1,-2.756-3.344 4,-1.254-1.221 5,-1.069-0.861-1,-0.883-0.565 0,3.623 6.060 0,-5.091-6.872-2,-2.383-3.271-1,1.639 3.419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50:0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1820.214 5025.904 767,'-13.515'14.787'0,"3.104"-3.397"0,0.168 0.121 0,-1.858 2.533 0,-1.790 2.567 0,-1.647 2.454 0,-4.892 7.337-23,-1.584 3.617 19,-1.105 3.124-1,-0.717 2.578 0,-1.048 2.758 1,3.222-4.224 1,3.902-5.648 0,3.956-5.990 0,3.628-5.650 2,3.102-4.932-1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14849.214 566.904 767,'0.000'13.168'0,"0.000"2.997"0,0.000 4.731 0,0.000-7.920 0,0.000 5.701 0,0.000 6.793-17,0.000 7.190 13,-0.213 5.633-1,-0.349 4.253 0,-0.426 3.069-1,-0.455 2.083 0,-0.439 0.877 0,-0.403-0.007 0,-0.358-0.621 3,-0.308-1.013-1,-0.057-1.551 1,0.121-1.842 2,0.237-1.945 2,0.306-1.914 0,0.230-2.096 0,0.166-2.111 2,0.112-2.009 0,0.069-1.832 0,0.036-1.092-1,0.010-0.521 2,-0.008-0.097-1,-0.020 0.203 0,-0.373 3.662-2,-0.234-0.225-1,-0.264-0.435-1,-0.266-0.544 1,-0.557 1.073 0,-0.429-0.736 1,-0.413-0.741-1,-0.372-0.691 0,-0.188-1.740 0,-0.470 0.240 1,-0.472 0.490 0,-0.440 0.623-1,0.061-0.944 0,0.501-2.458-1,0.712-3.068 1,0.802-3.259 0,0.807-3.162-1,0.975-4.266 2,0.536-1.842 4,-0.493 7.886 5,1.307-1.329-2,0.967-3.809-2,0.569 0.475-4,10.800-17.450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14810.214 651.904 767,'-5.331'14.790'0,"1.290"-3.579"0,-0.302 0.671 0,-0.756 1.836 0,-0.682 1.584 0,-0.585 1.310-7,-0.482 1.041-2,-0.383 0.795 6,0.474-1.272 1,0.405-1.026 0,0.567-1.394 0,0.640-1.553 0,0.649-1.562 1,-1.995 6.661 4,3.388-6.009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14452.214 3686.904 767,'0.000'16.634'0,"0.000"-3.719"0,0.000 3.489 0,0.000 3.041 0,0.000 2.523 0,0.000 2.000 0,0.000-1.634 0,0.000 1.283 0,0.000 1.204 0,0.000 1.078-21,0.119 0.810 8,0.193 0.579 13,0.230 0.390-1,0.243 0.238 1,0.424 1.038 0,0.419-1.099-1,0.416-1.411 1,0.388-1.522-1,-0.182-4.232 1,-0.067-1.699 2,-0.163-1.670-1,-0.222-1.562 1,-0.222 2.796 0,-0.928-1.382 3,-0.953-0.984-1,-0.883-0.655-3,-0.556-3.046 0,-0.755-1.042-1,-4.620 8.367 1,-3.994-4.335 1,-2.873-6.516 1,-1.723-6.629-1,-1.335-5.800-1,-0.740-6.373-3,8.536 2.554 2,-2.021-3.806-2,0.955-1.136 1,1.257-0.541 0,-0.028-1.800-1,3.335 4.053 2,-1.366-4.629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14911.214 589.904 767,'4.197'16.972'0,"2.837"5.993"0,0.231-7.651 0,2.885 1.729 0,2.822 1.339-17,2.574 0.991 14,0.016-1.878 0,1.296-0.303 0,1.034-0.529 0,0.795-0.651 0,3.503 1.630 0,-2.545-2.879 4,-3.313-3.070 0,-3.473-2.905-1,-3.252-2.542 0,-0.012-0.425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14919.214 2114.904 767,'11.819'-1.755'0,"9.235"-1.371"0,-6.760 1.142 0,2.264-0.120 0,1.953-0.040 0,1.609 0.015-16,1.271 0.048 13,5.896 0.015 0,4.515 0.319 0,4.571 0.348-1,4.197 0.335 0,-3.145 0.343 1,-0.972 0.210 0,-1.871 0.172 0,-2.308 0.135 0,-2.418 0.102 1,-2.311 0.073 2,-3.971 0.042 1,-0.603 0.026 0,-0.152 0.015-1,0.161 0.007 1,1.665 0.137 2,0.411 0.208 1,0.399 0.243-1,0.365 0.250 0,2.597 0.359-3,1.570 0.303-1,1.668 0.276 0,-2.206-0.150 1,0.875-0.078-1,0.766-0.149 0,0.646-0.188 1,0.631-0.098-1,0.584-0.032-1,0.516 0.015 0,0.440 0.045 1,0.825-0.041-1,1.035-0.097 2,1.116-0.129-1,1.104-0.143 0,-1.604-0.172 0,0.277-0.122 0,0.104-0.111 0,-0.021-0.098-1,7.390 0.132 1,0.963 0.218 1,0.926 0.289 1,-4.316 0.001-1,0.254 0.009 0,0.219-0.050 0,0.184-0.087 0,12.957-0.420-1,7.006-0.801-1,7.582-0.877-1,-2.117-0.445-1,-0.256-0.356-1,-1.842-0.220 0,-2.721-0.117 1,-12.100 0.334 1,-2.594-0.016 4,-2.414-0.005-1,-2.158 0.003 0,0.963-0.140 2,-2.701 0.064 3,-2.578 0.080 0,-2.336 0.086 0,-2.025 0.084-3,-3.824 0.193 0,-0.604 0.018-1,-0.184-0.002 0,0.115-0.015 1,0.531-0.010-1,0.789-0.007 2,0.930-0.004-1,0.975-0.001 0,1.260-0.119-2,1.395-0.195-1,1.408-0.237 0,1.348-0.254 0,15.834-1.180-2,3.941-0.276 1,-8.553 0.608 0,0.695-0.009 0,0.385 0.022 3,0.152 0.040-1,-0.010 0.050-2,-0.195 0.015-2,-3.090 0.168 0,-3.684 0.186 0,-3.830 0.186 1,-7.873 0.430 0,-3.623 0.114 9,-3.463 0.091 1,-3.168 0.070-1,-2.992 0.158-1,-2.713 0.211 3,-2.375 0.237-1,-2.012 0.241-1,-1.338 0.189-1,6.020-0.343 2,-5.408 0.699-2,-0.816 0.502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18577.214 2005.904 767,'-1.723'14.201'0,"-10.246"2.757"-7,1.254-5.306 5,-2.961 1.857-1,-2.615 1.740 0,0.822-1.243 0,1.900-2.019 0,2.373-2.301 1,2.443-2.261 1,-2.285 1.652-1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15557.214 745.904 767,'-0.810'14.888'0,"0.160"-2.949"0,-0.192 3.536 0,-0.510 7.163 0,-0.363 3.331 0,-0.332 2.348 0,-0.285 1.545-23,-0.231 0.922 19,-0.136 0.722 1,-0.402 4.388-1,-0.422 4.952-1,-1.077 11.185 2,-0.741 6.558 1,0.807-8.623-1,0.150-0.625 1,0.286-1.648 0,0.360-2.230 0,0.386-2.480 0,0.282-3.222 0,0.085-2.054 1,-0.002-1.773-1,-0.063-1.478 1,-0.283 0.643 4,-0.220-0.021 2,-0.239 0.387-1,-0.469 2.095 1,-0.106-1.169-4,-0.042-1.550 0,0.004-1.680 0,0.362-4.659-1,-0.155-1.102 0,-0.197-0.873 1,-0.214-0.667-1,0.011-0.949 1,0.162-1.084 0,0.256-1.110 1,0.302-1.062-1,0.498-2.370 0,0.270-1.211 1,0.246-1.177-1,0.217-1.091 1,0.171-0.295-1,0.369-1.187 1,0.375-1.090 0,0.356-0.960 0,0.323-0.904 0,-0.255 9.046 1,1.151-2.032-1,2.794-2.114 0,2.701-2.968-1,4.080-1.839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39:5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15697.214 1857.904 767,'-3.337'17.940'0,"-0.536"3.032"0,1.738-9.095 0,-0.061 0.621 0,-0.011 0.359 0,0.002-0.330-14,-0.054-0.381 13,-0.062-0.541 0,-0.154 0.684-1,0.286-0.845 2,-1.108 9.044 5,2.149-1.522-4,2.371-0.797 0,0.751-4.637-1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18125.214 1328.904 767,'-1.271'19.874'0,"0.291"-4.565"0,0.049 0.619 0,0.008 2.047 0,0.063 1.608 0,0.098 1.213 0,0.111 0.874-20,-0.148 1.701 17,-0.277 0.912 1,-0.361 0.797-1,-0.393 0.669 0,-0.268-0.559 3,-0.287 0.046-1,-0.242-0.096 1,-0.199-0.185-1,-0.154-0.233 1,-0.293 1.875-1,0.092-0.403 0,0.164-0.457 1,0.199-0.457-1,0.434-3.229 2,0.127-0.745 0,0.100-0.731 0,0.078-0.677 0,0.176-1.063 0,0.234-1.260 1,0.256-1.319-1,0.260-1.279 0,0.023 0.064 1,0.035-1.561 0,-0.045-1.421 0,-0.938 7.941 2,1.902-2.135-1,2.564 1.838-3,1.098-2.873 0,0.361-3.522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17230.214 2145.904 767,'0.000'11.806'0,"0.525"-0.324"0,2.367 1.224-5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17472.214 2122.904 767,'5.271'11.229'0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17580.214 2005.904 767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17028.214 2145.904 767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14483.214 3928.904 767,'11.921'-3.077'0,"2.258"-0.582"0,4.408-1.196 0,-7.696 1.975 0,0.870-0.253-11,-0.175 0.041 10,0.154-0.038 0,-0.004 0.010 0,2.220-0.583 0,3.805-0.997 2,-4.528 1.211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16327.214 2169.904 767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16818.214 2138.904 767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16818.214 2138.904 767,'4.199'-27.015'0,"-0.686"4.410"0,-0.016 0.098 0,-0.328 2.105 0,-0.484 3.118 0,-0.535 3.442 0,0.660-4.245-12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0:0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16794.214 2099.904 767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3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7191.214 1640.904 767,'-7.694'14.915'0,"-0.945"1.555"0,-1.370 2.345 0,-0.612 0.856 0,-0.087-0.150 0,0.251-0.773-35,0.446-1.106 29,0.533-1.231 1,1.423-2.972 0,-0.638 0.404 1,-0.911 0.781-1,-1.053 1.001 2,-1.201 1.313 6,-1.240 1.460-1,-1.201 1.484 1,-1.110 1.422 0,-6.028 8.244-5,-1.676 2.302-3,-1.274 1.794-1,-0.473 0.911 1,0.060 0.292 1,0.383-0.115 1,4.858-6.624 0,1.290-1.561 3,1.380-1.714 0,1.359-1.715 1,1.990-2.205-1,0.983-0.408 5,0.832-0.031 0,0.683 0.233 0,-1.304 4.229-3,1.483-1.633-1,1.479-2.115 0,1.357-2.244 0,1.856-3.690 0,0.996-1.740 5,0.866-1.528-2,0.724-1.287 0,0.264 0.216 3,0.517-0.725-1,0.358-0.434 0,0.460-1.536-4,0.059-0.225-1,-0.008-0.149 1,-0.149 0.146 0,-0.001-0.578-2,0.006-0.639 1,0.010-0.632-1,-0.778 3.199 1,1.758-2.078 0,3.316 0.486 5,4.371-1.876-5,1.661-2.382-1,-2.119-1.579 0,0.805 0.386-1,0.611 0.485 0,-0.136 0.267 0,-0.779 0.240 1,-0.503 0.391 0,0.148 0.307 1,0.876 0.402-1,1.302 0.526 0,0.454-0.409-1,2.699 0.405 0,-4.777-2.300 0,1.669-0.279 0,3.235-0.180-2,3.789-0.240 1,3.971-0.268-3,3.075-0.473 0,2.290-0.590-1,1.623-0.640 0,1.073-0.641 0,2.318-0.617-1,0.195-0.430 2,-0.156-0.306 1,-0.384-0.204 0,4.809-0.869 1,-1.106-0.463 3,-1.288-0.431 0,-6.896 0.678 0,-2.215 0.234 3,-2.293 0.343 0,-2.209 0.397-1,-2.701 0.297 1,-1.374 0.026 3,-1.087-0.073 0,-0.831-0.137-1,-0.194-0.224-1,-0.885-0.033-2,-0.808 0.008 1,-0.708 0.036-1,-0.506-0.196 0,-1.171-0.111 0,-1.174-0.137-1,-1.098-0.146 1,1.961-2.430 2,-3.063 0.215 0,-2.156-0.395-1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3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7346.214 1585.904 767,'9.761'0.000'0,"-2.218"0.000"0,2.010 0.000 0,1.831 0.137 0,0.844 0.209 0,0.394 0.236 0,0.084 0.231-15,-0.112 0.209 6,-2.663 1.150 8,0.216 2.177-1,0.342 2.623 0,0.411 2.792-1,-0.034 4.024 2,-1.886 2.852-1,-2.407 2.428 0,-2.605 1.994 0,-2.575 1.579-3,-4.052 8.600 1,-4.112 4.413-1,-3.618 4.166 0,-2.997 3.646-3,-0.858-1.190 1,-1.844 2.796-1,-1.560 2.613-1,-1.264 2.303 1,1.544-4.580 3,-0.019-0.218 0,0.204-0.636 0,0.343-0.881 0,-1.302 3.381 2,0.743-1.928 7,0.799-2.078-1,2.146-5.300 0,1.577-3.666 3,1.644-3.763 1,1.580-3.578-1,1.777-3.023 0,2.466-4.435 3,2.400-4.111-2,2.181-3.601-2,1.707-2.612 12,1.000-3.153-12,2.783-0.792 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3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7766.214 1453.904 767,'11.937'-1.872'0,"-2.596"0.407"0,2.581-0.405 0,2.796-0.206 0,1.760 0.083 0,1.270 0.211 0,0.863 0.274-25,0.539 0.292 17,-0.694 0.452 5,-0.190 0.463 0,-0.325 0.466-1,-0.388 0.433 1,0.283 0.948 4,-1.175 1.072 1,-1.254 1.083 0,-3.808-0.015-1,-0.831 0.705 3,-0.726 0.685-1,1.339 3.054 1,-1.503 1.676-2,-1.455 1.520 0,-1.294 1.290-2,-1.744 1.695-2,-1.588 2.482 1,-1.491 2.524-2,-1.494-2.421 2,-1.073 1.687-1,-1.051 1.725 0,-0.979 1.660-1,-1.348 4.640 0,-0.850 1.661-2,-0.643 1.291 0,-0.464 0.962 0,-1.692 6.765 0,-1.098 3.510 1,-1.063 3.520-1,0.873-5.116 1,-0.597 1.792 0,-0.558 1.674 0,-0.497 1.495-1,-2.794 9.583-1,-0.748 0.050 1,-0.592-0.790-1,2.931-12.339 1,0.099-1.699 6,0.153-1.696 1,0.182-1.604 1,-0.088-0.353-1,0.801-2.838 2,0.916-2.931-1,0.939-2.819-1,-0.186 0.675 2,1.345-4.286 6,1.214-3.934-1,1.525-6.325-4,0.736-4.666 3,-2.111-5.421 22,1.539-14.086-25,3.049 4.210-2,0.449 0.335-1,0.085-4.107 2,0.727 4.155-1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3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7704.214 1616.904 767,'-4.228'18.321'0,"-0.832"3.601"0,-1.980 8.583 0,-0.378 0.654 0,-1.301 4.070 0,-1.190 3.311 0,-1.039 2.591-46,-0.604 2.328 19,-0.277 2.000 18,-0.044 1.651 1,0.112 1.312-1,0.401-0.147 4,-0.045 1.505 1,-0.092 1.494 0,-0.118 1.394 0,-0.128 1.240-1,-0.404 2.986-1,1.142-3.990 1,1.395-5.160 0,1.453-5.529 1,2.330-10.829 0,1.078-4.484 12,1.001-4.238 10,0.894-3.841-3,0.565-1.312 0,0.853-3.813 16,0.652-3.007-11,0.476-2.270-12,0.296-2.297-3,0.457 3.037 3,0.271-2.363-3,0.281 0.607-1,0.445-1.320-2,1.234-0.492-3,3.948 0.930 1,4.387-1.764-2,-2.583-2.856 0,2.020-0.337 0,2.025-0.545-1,1.907-0.653 0,1.714-0.687-1,1.481-0.669 0,2.470-0.759 0,1.196-0.613 0,0.920-0.512 0,0.678-0.412 0,-1.000-0.098 1,-0.003-0.205 1,-0.141-0.148 0,-0.227-0.101-1,1.573-0.228 2,-1.259 0.426 2,-1.452 0.541-1,-2.691 0.407 1,-1.759 0.079 1,-1.698-0.040 3,-1.544-0.116 0,-0.396-0.322-1,-2.636 0.369-1,-2.455 0.469-1,1.173-0.828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7681.214 1523.904 767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7603.214 1608.904 767,'-2.203'5.761'0,"-0.475"1.242"0,-1.094 2.861 0,-1.005 2.628 0,0.401-0.305 0,-0.401 2.266 0,-0.330 2.347 0,-0.263 2.278-15,-0.558 3.382-5,-0.168 1.813 16,-0.108 1.403-2,-0.061 1.043 1,0.232-0.828 0,-0.171 0.528 2,-0.202 0.411 0,-0.211 0.307 0,-0.101-0.299 0,-0.018-0.705 2,0.040-0.948 0,0.078-1.067 1,-1.729 5.428-1,-0.221 0.290 5,-0.233 0.599 0,-0.222 0.743-4,2.001-6.364-2,0.464-0.684 0,0.564-0.827 0,0.604-0.883 1,0.355 0.338-1,0.635-0.977 6,0.572-0.916 1,0.496-0.820-1,-0.062 3.237 0,0.430-0.261-1,0.318-0.107-1,0.591-4.070 0,0.124-0.530-1,0.079-0.527 0,0.045-0.492 0,0.019-0.560 0,0.000-0.571 0,-0.013-0.545-1,-0.021-0.495 1,-0.024-0.417-1,-0.026-0.339 2,-0.025-0.266-1,-0.023-0.201 1,-0.005-0.160-2,0.006-0.123 1,0.015-0.090 0,0.019-0.063-1,0.006 0.079 0,-0.003 0.170 1,-0.009 0.221-1,-0.013 0.243 0,-0.122 0.560 0,-0.009-0.598-1,-0.003-0.802 1,0.000-0.882-1,-0.049-0.105 1,0.272-1.579 3,0.316-1.552-2,0.319-1.410 1,-0.649 3.138 5,-0.233-2.176-1,-0.745-0.051-3,-0.592 0.618 0,-0.194 0.451-4,-0.392 1.258 0,1.843-5.253 0,-0.003-0.167 0,-2.123 4.801-1,-0.586-0.428 3,-0.818 0.243-1,2.753-4.960 0,0.038 0.120-1,0.079 0.117 1,-2.170 4.767 0,0.454-0.526-1,1.968-4.112 1,-1.239 2.908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14748.214 3710.904 767,'-1.872'18.139'0,"0.407"-3.945"0,-0.405 3.923 0,-0.416 5.061 0,-0.393 5.417 0,-0.349 5.246 0,-0.295 4.750-27,-0.086 4.945 22,0.631-2.376 0,0.807-4.256 1,0.841-5.012 0,0.753-7.455 1,0.591-4.420 4,0.510-4.008 5,0.421-3.449-2,3.239 2.705 13,9.923-8.592-9,-1.031-10.629-5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7899.214 1624.904 767,'3.164'10.181'0,"-0.765"-2.464"0,0.604 1.942 0,0.507 1.631 0,0.404 1.298 0,0.305 0.981 0,0.218 0.702 0,0.146 0.471 0,0.468 0.446 0,1.343 2.660-3,1.537 3.025-38,1.549 3.035 37,1.442 2.818 0,1.306 2.576-1,0.109-0.187 1,-0.305-1.060 0,-0.537-1.516 0,-0.750-1.924 3,-1.828-4.319 3,-1.908-4.436 1,-1.781-4.104-2,-1.544-3.531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7813.214 1873.904 767,'3.101'10.496'0,"-0.653"-2.210"0,0.694 2.349 0,0.620 2.099 0,0.529 1.790 0,0.415 1.460 0,0.406 1.462 0,0.339 1.252 0,0.273 1.030-31,0.211 0.814 20,0.095-0.188 8,0.439 0.636 0,0.476 0.576 0,0.472 0.499 0,0.439 0.417 1,-0.239-1.220 1,-0.381-1.419-1,-0.570-1.800 1,-0.664-1.950 0,-0.565-1.511 0,-0.953-2.419 0,-0.925-2.267 12,-0.845-2.016-3,-0.547-1.195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7681.214 2099.904 767,'7.091'14.313'0,"-0.108"-0.595"0,1.396 2.220 0,0.873 1.062 0,0.471 0.234 0,0.177-0.323-2,-0.026-0.663-32,-0.721-1.603 30,-0.348-0.874 0,-0.395-0.857 1,-0.402-0.792 0,-0.381-0.699 2,0.626 0.883 5,-1.080-1.579 0,-1.113-1.575-1,-1.034-1.433 0,-1.250-1.197 2,-1.270-0.948 1,-0.835 3.642 3,-2.729-2.118-5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7619.214 2433.904 767,'7.396'12.545'0,"1.822"1.441"0,2.190 1.874 0,1.482 0.580 0,0.922-0.266-12,0.500-0.765-10,-0.536-2.217 17,0.356-1.479 0,0.329-1.515 1,0.287-1.426-1,3.053 0.381 9,-5.046-3.534 0,-2.439-1.616-2,-2.401-1.333 0,1.775-0.189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4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7128.214 3095.904 767,'-17.699'-1.975'0,"-5.172"-0.763"0,-3.800-0.656 0,-1.486-0.418 0,0.090-0.236 0,1.080-0.103-37,1.622-0.011 23,1.840 0.049 7,1.835 0.082 1,-1.110-2.567 0,-3.623-4.213-2,-4.662-4.901 2,-4.984-4.980 3,1.430-0.680 1,-1.150-1.985 0,-0.388-1.351-1,0.151-0.841 1,-7.301-7.250-1,1.628-1.027 0,2.040-0.606 1,2.108-0.298-1,1.961-0.085-2,1.697 0.051 0,3.553-0.562 0,-0.336-6.089 0,-0.828-7.156-1,-0.929-8.512 8,2.573-2.600 0,3.221-0.734 0,3.797 0.923 0,3.834 1.867-1,3.536 2.292 0,6.184 15.398-1,2.448 1.158 5,2.427 0.814 0,3.275-6.924 1,4.170 0.743 1,3.894 0.740 0,3.449 0.688 0,2.924 0.608-11,0.307 6.034-1,1.583 1.415 0,1.329 1.483 0,1.081 1.451 1,1.051 1.657-1,0.974 1.713 11,0.869 1.660 1,0.750 1.535 0,5.059-2.126-1,1.056 2.479-4,0.815 2.401 1,0.602 2.174-1,-2.313 3.552-1,0.771 1.223-1,0.866 0.944 1,0.878 0.698-1,4.542-0.653 1,1.104 0.913-1,0.881 0.864 0,0.675 0.770 0,5.737-0.967-2,4.401-0.758-1,4.696-1.054 1,3.422-0.284-3,2.352 0.215-1,1.494 0.504 1,-7.058 2.356 0,-1.395 0.916 3,-1.770 0.935 0,-1.899 0.885-1,0.941 0.709 3,-1.125 1.257 2,-0.810 1.207 1,-0.548 1.085-1,-2.422 1.449-1,0.161 1.271 0,0.381 1.231 1,0.501 1.124-1,7.772 1.804-1,2.913 1.801 0,2.946 1.660 0,-11.255-0.116-1,-0.054 1.027-1,-0.293 1.001-1,-0.443 0.929 1,1.825 1.417 0,-1.124 0.753 1,-1.268 0.587 1,-1.290 0.440-1,-1.347 0.300 2,-1.305 0.187 1,-1.199 0.100 0,-1.056 0.035 0,-3.220-0.562 0,-1.064 0.195 1,-0.979 0.243-1,-0.868 0.264 1,0.924 1.358-1,-0.979 0.785 1,-0.938 0.837 0,-0.854 0.822 0,-2.748 0.202-2,-1.164 1.345 0,-1.163 1.448 0,-1.100 1.443-1,-1.424 1.562 1,-1.571 1.561-1,-1.592 1.478 1,-1.521 1.342 0,-0.839 2.767-1,-1.930 0.825 0,-1.842 0.513 0,-1.675 0.271-1,-1.714 0.092 1,-1.639-0.034 1,-1.490-0.118-1,-1.300-0.168 0,-1.333 6.402 1,-2.414 0.825 1,-2.266 0.806-1,-2.614-3.754 0,-3.248 1.640-1,-3.407 1.914 0,-6.718 5.663-1,-6.763 2.916-3,-6.748 2.697-1,-6.241 2.358-4,-0.451-5.951-1,-5.925 0.858-2,-6.025 0.724 0,-7.955 1.510-2,-5.243-1.167 6,-4.365-1.668 3,-3.513-1.908 1,0.919-4.013-2,-2.951-1.253-4,-2.785-0.984 1,-2.521-0.745-2,-11.056 2.633 3,-2.983-1.269 3,-2.458-1.342 1,9.417-6.075 0,2.633-3.564 2,3.591-3.953 4,4.064-4.012-1,-8.357-1.983 1,11.058-6.379 6,11.407-5.691 2,10.698-4.801-2,9.060-3.376 6,10.801-1.843 15,9.146-0.721-8,7.322 0.018-7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10358.214 4332.904 767,'9.679'-0.579'0,"-2.282"0.137"0,1.907-0.114 0,1.622-0.097 0,1.309-0.078 0,1.006-0.060 0,7.215 0.036 0,10.613 0.082-27,11.755 0.107 12,0.290 0.269 5,2.485 0.271 0,0.682 0.297 0,-0.551 0.293 0,0.773 0.350 0,-2.334 0.285 5,-2.611 0.241 2,-2.596 0.196 0,-2.547 0.188 6,0.674 0.322 3,1.468 0.335 0,1.893 0.322-5,-0.146-0.108-3,-1.479-0.383 0,-2.257-0.539 0,-2.620-0.605 0,0.018-0.680 0,-4.537-0.771 10,-4.395-0.675-2,-7.616-0.019-1,-2.165-0.096 4,-1.796-0.009 5,-1.442 0.051 0,-0.370-0.142-10,-1.682-0.068-1,-1.503-0.095 0,-1.284-0.107 0,-1.322 0.025 1,2.199-1.036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10319.214 4371.904 767,'9.161'-0.626'0,"1.800"-0.123"0,4.291-0.293 0,3.109-0.029 0,3.554 0.039 0,3.110 0.108 0,2.582 0.143-36,3.462 0.045 30,4.205-0.029-2,4.170-0.069 0,3.815-0.088 0,3.290-0.093-1,-3.211 0.107 1,-0.149 0.073 0,-0.775 0.104 0,-1.137 0.117 0,3.552-0.083 5,-0.662-0.117 9,-0.527-0.169 0,-0.399-0.188-2,-6.494-0.191-4,0.040-0.504 0,0.278-0.572 0,0.423-0.584 0,4.464-0.896 0,-0.192-0.364 1,-0.491-0.212 0,-0.647-0.099 0,-3.002 0.546-1,0.065 0.419 0,0.298 0.511 0,-0.212 0.503 0,-1.667 0.542 3,-2.066 0.495 0,-2.193 0.430 0,-3.045 0.359 0,-3.401 0.290 0,-3.412 0.223-1,-3.190 0.166-1,-3.651 0.229 1,-2.359 0.264 10,-2.015 0.275-1,-1.662 0.266-2,-1.890 0.125-3,1.509 1.042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10374.214 4418.904 767,'13.865'-1.628'0,"3.164"-0.371"0,7.146-0.839 0,6.682-0.785 0,6.107-0.638 0,7.374-0.741 0,7.021-0.678-19,6.307-0.590-41,5.408-0.492 46,4.450-0.395-2,-6.492 0.740 2,0.908-0.051 0,0.341 0.003-1,-0.070 0.040 1,11.490-1.010-2,-4.770 0.731 25,-5.861 0.864-2,-6.077 0.878 0,-5.729 0.817 0,-5.820 1.134-1,-2.569 1.042 1,-1.562 1.008-1,-2.329 0.863 5,-2.649 0.707 4,-2.659 0.555-2,-2.470 0.417-1,-2.921 0.150-7,-2.994-0.031-2,-2.822-0.145 0,-3.980-0.148-1,-2.843-0.023 6,-2.645 0.009 2,-2.338 0.029-3,-2.114-0.075 1,-1.826-0.139-1,2.480 0.683 5,-12.505 3.490-4,-3.094-2.881-9,-0.416-0.103 0,0.370-0.279 1,-3.830 1.021-1,3.978-1.382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10366.214 4410.904 767,'9.161'0.000'0,"1.800"0.000"0,4.291 0.000 0,3.414-0.163 0,4.022-0.250 0,3.644-0.284 0,3.112-0.283-37,-2.382-0.182 31,4.324-0.500 0,4.855-0.565-2,4.967-0.579-1,19.657-2.203-2,7.716-1.585-2,6.184-1.514 0,4.276-1.119 0,2.742-0.782 1,1.567-0.509 1,-0.498 0.453 1,-5.960 1.547 7,-7.154 1.872 0,-7.238 1.900 0,-16.273 1.914 7,-4.332 0.880 4,-3.683 0.711 0,-3.023 0.555-2,-3.920 0.535 7,-4.290 0.490-2,-4.287 0.430-1,-4.026 0.364-2,-4.459 0.096-2,-3.130 0.045 6,-2.762-0.037 7,-2.359-0.091-5,-13.126 2.929 14,-1.315-3.087-28,-1.904 0.356-1,-1.592 0.394 1,-2.377 0.492-4,1.100-0.085 1,1.864-0.246-1,2.154-0.320 2,2.133-0.336 0,-1.629 0.341-1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10693.214 4395.904 767,'7.004'-0.452'0,"1.510"-0.098"0,3.478-0.224 0,3.195-0.207 0,3.408-0.197 0,6.435-0.379 0,6.996-0.408-22,6.922-0.402 0,6.427-0.372 10,5.688-0.328-1,2.088-0.363 0,0.903-0.445-1,-0.435-0.443 0,-1.301-0.414 1,-1.800-0.368 0,-3.415-0.044 12,-2.525-0.022 2,-2.518 0.069 0,-2.361 0.127 1,-3.502 0.382 2,-4.064 0.532 6,-4.201 0.601-1,-4.044 0.612-1,-2.480 0.405-1,-3.624 0.520 9,-5.218 0.648 0,-4.987 0.534-6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14390.214 3974.904 767,'11.639'-1.877'0,"8.744"-1.411"0,-8.114 1.045 0,2.867-0.890 0,3.003-0.996 0,2.917-1.009-16,6.030-1.777 13,-1.808 0.285 0,-3.383 0.774 0,-4.020 0.996 1,-4.037 1.040 0,3.346-1.035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8786.214 1562.904 767,'9.041'-2.926'0,"2.063"-0.667"0,4.660-1.508 0,4.357-1.410 0,3.842-1.244 0,3.229-1.045 0,2.070-0.436 0,4.529-1.092 0,4.667-1.067-28,0.615 0.428-17,0.416 0.668 41,-0.673 1.066-1,-1.368 1.271 1,-4.379 1.846 0,-2.836 1.512 2,-3.059 1.507 3,-3.049 1.424 0,-3.307 1.184 0,-3.310 0.954 3,-3.136 0.744 7,-2.848 0.558-2,0.975 1.490 2,-6.076-0.432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9362.214 1328.904 767,'6.319'-0.936'0,"4.938"-0.731"0,-4.887 1.254 0,0.444 0.791 0,0.252 0.989 0,0.106 1.065 0,-0.594 1.380-16,-1.033 1.511 15,-1.268 1.509 0,-1.351 1.418 1,-2.940 3.914-2,-4.100 2.183 1,-4.135 1.874 0,-1.983-1.155-3,-2.630 0.187 1,-2.289-0.110-1,-1.911-0.298 0,1.072-2.296 1,-0.277-0.964 0,0.048-1.073 0,0.271-1.091 0,-0.847-0.347 0,1.527-1.444 3,1.753-1.341 2,1.786-1.184 1,-1.191 0.103-1,4.959-2.313 6,-1.542 0.032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9868.214 1585.904 767,'-5.331'12.039'0,"1.290"-2.913"0,-0.439 1.049 0,-0.348 0.876 0,-0.149 0.439 0,-0.014 0.132-4,0.833-1.099-15,0.924-0.888 18,1.064-1.042 0,1.076-1.064 0,1.006-1.000 2,0.887 0.339 1,1.648 0.452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10171.214 1655.904 767,'-0.709'8.710'0,"0.141"-1.725"0,-0.169 2.069 0,-0.213 1.815 0,-0.162 0.722 0,-0.140 0.215 0,-0.115-0.131 0,-0.091-0.349-12,-0.019-0.045-2,0.137-0.597 13,0.186-0.604 0,0.214-2.328 0,-0.028-0.978 3,-1.220 3.668 2,-0.412-15.982 7,2.933-2.639-11,0.185-0.301-1,0.063 0.590 1,-0.014 1.072-1,0.363-3.031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10257.214 1577.904 767,'-4.825'3.736'0,"-1.286"0.995"0,-0.946 1.247 0,-0.844 1.750 0,2.540-1.976-12,0.052 0.134 11,0.171-0.087 0,0.227-0.213 0,-1.880 4.235 1,4.146-4.196-1,0.503 0.584 1,0.734 1.951 0,1.370 0.153 0,1.343-0.114 0,1.207-0.265-1,0.550-1.479 1,0.898-0.441 0,0.844-0.441 0,0.750-0.411-1,1.002-0.261 1,0.542-0.554 0,0.395-0.528 0,0.271-0.472 0,0.167-0.662 0,0.752-0.504-1,0.832-0.477 1,0.828-0.427-1,1.560-0.284 0,-1.198-0.390 0,-1.692-0.289 0,-1.834-0.202 0,2.126-0.228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10304.214 1531.904 767,'-4.172'6.606'0,"-0.950"1.504"0,1.900-3.005 0,-0.187 0.301 0,-0.084 0.140 0,-0.014 0.028-1,0.032-0.044-12,0.055-0.071 13,-0.152 0.263-1,-0.188 0.321 0,-0.196 0.335 1,-0.188 0.319-1,0.013-0.289 0,0.141-0.657 1,0.212-0.844-1,-2.307-0.026 0,-0.609-6.193 11,1.972-3.719-9,1.356-1.744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1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10195.214 1632.904 767,'0.000'10.500'0,"0.000"1.875"0,0.000-4.911 0,0.156-0.075 0,0.236-0.763 0,1.175 3.392 0,0.523-3.797-13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10187.214 1640.904 767,'-3.558'6.671'0,"2.545"-13.240"-7,3.028-5.858 6,-0.372 2.605 0,0.417-2.476-2,0.277-1.521-1,0.168-0.786 1,0.083-0.242-1,0.021 0.141 0,-0.032-0.010 0,-0.543 2.546 1,-0.645 2.949 3,-0.662 2.990-1,-7.209 17.956 23,2.750-0.542-24,-0.551 2.663 0,-0.405 2.231 0,0.179 0.048 0,0.131 0.120-2,0.243-0.369 0,0.302-0.667 1,0.767-2.549 0,0.415-1.118 2,0.429-1.177 1,0.416-1.156 0,0.788-1.419 0,6.559-12.149 19,-0.919-5.823-18,1.602-4.548 2,1.531-4.283-4,2.222-7.035-7,-0.943 0.446 0,-1.731 2.372 1,-2.053 3.325 1,-2.754 6.371 2,-2.506 5.352 1,-7.209 7.876 18,2.090 5.322-14,-0.796 2.508 19,-0.544 2.059-32,-0.339 1.637 15,-1.319 3.592 2,0.228 0.806-6,0.434 0.231-5,0.532-0.154 0,1.569-2.266 1,2.118-3.452 5,2.312-3.956 0,12.053-13.079 20,-2.587-4.003-14,2.171-3.899-4,2.119-3.854-10,0.813-1.903 0,0.276-1.017 0,-1.194 1.562 0,-0.907 1.271 1,-1.115 1.710 5,-1.179 1.886 1,-1.868 3.282 0,-1.962 3.606 0,-0.528 3.099 31,-8.664 15.249-21,-1.055-0.191 0,-1.799 2.846-13,-1.117 1.413-1,-0.754 0.720 0,-0.465 0.224 1,0.924-1.807-1,0.276-0.533 2,0.411-0.649 0,0.477-0.690 0,0.835-1.242 1,1.029-1.542 3,1.098-1.653 1,-0.042 1.184 11,9.321-14.499-3,-0.646-0.810-11,1.119-1.837 0,0.855-1.383 0,0.625-0.994-1,0.903-1.271 1,0.269-0.214-3,0.109 0.075-1,-0.002 0.260 1,-0.772 1.337 0,-0.466 0.890 4,-0.547 0.985 0,-0.567 0.991 0,-0.876 1.637 0,-1.033 1.976 1,1.404 1.365 3,-2.126 9.887 13,-2.420 2.775-12,-0.633 0.195-4,-0.525-2.913-3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10413.214 1492.904 767,'-1.001'7.759'0,"0.228"-1.763"0,-0.206 1.598 0,-0.612 0.305 0,-1.072 1.170 0,-1.236 1.090 0,-1.269 0.968-19,-1.213 0.827 17,-1.981 1.680-2,-0.674-0.644 1,-0.323-1.071 0,-0.078-1.253 0,0.082-1.267 1,0.673-1.639 3,0.416-1.242 0,0.452-1.127-1,0.441-0.971 1,-1.001-0.035 3,2.718-1.865 0,-1.931 0.182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10405.214 1733.904 767,'0.000'8.205'0,"1.120"-0.422"0,4.813-0.746-8,4.550-7.985 7,-1.492-3.354-2,2.637-2.787 0,2.497-2.681-1,3.653-3.715-2,0.217-1.148 1,-0.696-0.318-1,-1.209 0.224 1,-1.732 0.868 0,-1.919 1.198 5,-1.879 1.306 0,-1.700 1.267 0,-2.299 2.143 3,-1.393 1.173 2,-1.261 1.089 0,0.435-2.388 2,-12.739 14.795 9,2.076 3.086-48,-1.669 4.087 28,0.993-0.642 4,0.245 0.810 28,0.568 0.275-33,0.753-0.103 0,0.164 2.436 0,1.162-0.432 2,1.060-0.538 3,1.242-3.388 0,0.744-1.127 2,0.686-1.191 0,0.605-1.163-1,0.634-1.074 0,0.615-0.951 3,0.566-0.810-1,3.575 3.778 1,2.040-3.850-1,3.690-4.912-1,-2.615-4.236-1,1.934-2.709-2,2.629-2.704-2,-2.968 1.188 0,-1.513 0.698 1,-1.710 1.032 0,-1.672 1.139 1,1.185-1.402-1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14483.214 3686.904 767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10459.214 1593.904 767,'-5.878'8.491'0,"1.374"-1.985"0,-1.171 1.691 0,-1.000 1.444 0,0.513-0.273 0,0.209 0.440 0,0.432 0.247 0,0.549 0.104 0,0.588 0.003-27,0.405 1.084 26,0.831 0.122 1,0.772 0.107 0,0.673 0.089 0,0.771 0.361 0,0.793 0.199 1,0.724 0.196 0,0.500-1.688 0,0.549-0.549-1,0.501-0.649 1,0.438-0.672-1,0.835-0.527 1,0.768-1.091 0,0.755-1.077-1,0.690-0.989 1,0.400-1.666 0,1.230-1.330 0,1.340-1.366 0,1.332-1.309-1,0.771-1.431-1,0.346-1.428-1,0.037-1.341 0,-0.173-1.202 1,-0.066-1.380-1,0.010-1.417 0,0.060-1.358 1,0.092-1.237 0,-0.190-0.816-1,-0.776-0.015 0,-0.958 0.353 0,-1.020 0.577 1,-0.996 0.690-1,-1.481 1.458 2,-0.952 0.633 2,-0.907 0.586-1,-0.826 0.522 1,-0.646 0.293 0,-0.686 0.797 2,0.011-3.970 2,-1.361 2.415 1,-0.843-0.048 0,-5.572 9.331-2,2.532 3.802-6,0.503 0.704-1,0.938-0.275 1,0.497 0.364 0,6.747-2.411 4,1.045-3.650-3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10848.214 1632.904 767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10794.214 1795.904 767,'-1.961'7.596'0,"0.108"-0.503"0,-0.512 1.447 0,-0.405 0.885-10,-0.117 0.386 8,0.720-1.804 1,0.966-2.062 6,3.758-14.412-5,-0.755 1.797 1,0.659-2.612-4,0.657-2.599 4,1.125-4.385-7,-0.150 0.520 2,-0.462 1.743-1,-0.606 2.319 2,-0.640 2.454 0,-0.601 2.311 1,0.312-1.232-1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0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10942.214 1795.904 767,'-2.065'8.002'0,"0.306"-0.824"0,0.164 1.572 0,0.084 2.342-10,-0.572-0.057 8,0.082-3.583 4,11.785-14.630 0,-4.123-1.384 0,1.097-2.570-5,0.296-0.718-1,1.041-1.694-1,1.026-1.500 0,0.955-1.280-1,2.794-3.290 1,0.359 1.061 1,-0.021 1.789 0,-0.672 2.283 1,-1.019 2.396 1,-1.145 2.265 6,-2.353 3.589-1,-1.065 2.631 0,-1.004 2.640 2,3.242 7.410 9,-6.204 0.284-11,-0.881 1.779 0,-0.874 2.658-4,-0.923 1.860-2,-0.790 1.562 0,-0.293-2.704 1,-0.336-0.026 0,-0.280-0.224 0,-0.228-0.349 0,-0.175 0.286 0,0.052-0.379 2,0.140-0.358 0,0.189-0.322 1,0.331-0.606 0,0.408-0.762-1,0.435-0.823 1,0.428-0.814-1,0.844-0.011 1,0.831-1.492 2,3.302 1.430 3,0.309-4.578-3,3.144-4.667 1,-1.495-3.368-3,-1.344-0.023-2,-1.331 0.822 0,2.355-2.822-1,-2.840 2.632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12506.214 2441.904 767,'4.510'6.078'0,"-0.339"-0.456"0,1.199 1.971 0,-2.174-2.385 0,0.232 0.934 0,0.191 0.874-12,-0.180 0.048 10,0.693 1.776 0,0.819 2.023 0,1.978 4.890-1,-0.050 0.474 0,-0.465-0.469 0,-0.674-0.997 0,-1.336-2.280 1,-0.523 0.158 2,-0.469 0.427-1,-0.403 0.576 1,-0.576-0.715 0,-0.428-0.292 0,-0.408-0.474 0,-0.372-0.568 0,-0.464-1.298 0,-0.421-0.695 1,-0.418-0.688 1,-0.392-0.645-1,-0.543-0.285 1,-0.526-0.774 0,-0.504-0.729 0,-0.456-0.656 0,-0.699-0.292 0,-0.539-0.506-1,-0.487-0.401 1,-0.423-0.306-1,-0.919-0.142-1,-0.282-0.710 0,-0.168-0.723 0,-0.082-0.672 0,-4.862 0.246 0,-1.114-1.238 1,3.526-1.372-2,-1.057-0.970 1,-1.008-0.985 0,-0.889-0.907-2,1.551-0.034 0,0.267-0.360 0,0.438-0.267 0,0.520-0.188 1,-0.133-0.731 0,1.098-0.170 2,1.103-0.112 0,1.921 0.795 0,-2.158-4.154 3,3.101 0.244 0,2.714-0.305-2,2.547-1.268-1,3.373-0.635-2,-1.290 5.326 0,0.757-0.102 0,0.728-0.242 1,0.658-0.318-1,0.570-0.347 0,0.475-0.210 0,0.379-0.106 0,0.292-0.031 0,0.215 0.021-1,0.454-0.477 2,0.442-0.660-1,0.459-0.779 0,0.437-0.804 0,0.394-0.766-1,1.407-1.906-1,-0.501 0.071 1,-0.745 0.392 0,-0.825 0.551 0,-2.543 2.795 2,-0.355 0.258 2,-0.259 0.175-1,-0.179 0.108 1,-0.234 0.056-1,-0.259 0.017 1,-0.264-0.011-1,-0.252-0.030 1,0.547-1.209-1,-0.292 0.265-1,-0.265 0.358 1,-0.227 0.391-1,-0.531 0.828 1,-0.407 0.584-1,-0.417 0.582 1,2.062-4.003 0,-1.284 0.193 2,-2.176 3.643-1,-0.059-0.881-3,0.122-2.149 1,-0.281-0.478-1,-0.307-0.163 0,-0.556 2.040 0,-0.350 0.176 1,-0.369 0.198 0,-0.363 0.204 0,-0.387-0.075 0,-0.308 0.390 0,-0.250 0.410 1,-1.953-5.275-1,-0.631 0.467 2,-0.039 0.855-1,0.103 0.962-2,-0.086 0.392 1,-0.059 0.385 1,-0.782-0.654 0,-1.319 0.422-1,-0.510 1.836 1,0.435 1.411-1,1.198 1.227 1,-1.061-1.043 1,0.983 1.766-1,-1.272 1.148 0,-0.405 2.114-1,0.624 1.333 0,-2.514 1.525-1,1.585 1.468 2,0.027 1.915-3,0.110 2.374 0,3.335-2.893 2,-0.055 0.890 0,-0.067 0.812-1,0.590-0.780-1,0.108 0.135 1,0.131 0.032-1,0.137-0.039 1,0.017 0.163-1,0.170-0.331 3,0.161-0.387 0,0.146-0.399-1,-1.567 4.620 2,1.302-2.402 0,1.478-1.871 1,2.082 1.950 0,1.743-1.039-3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13168.214 2496.904 767,'7.576'0.000'0,"1.872"0.000"0,-2.825 0.000 0,0.895 0.000 0,0.737 0.000 0,0.580 0.000-14,0.898 0.000 13,0.290 0.000-1,0.150 0.000 1,0.053 0.000-1,-1.550-0.109 2,-0.331-0.172-1,-0.362-0.202 1,-0.357-0.208-1,-0.331-0.198 2,0.819-0.220-1,-0.180 0.044 1,-0.125 0.122-1,-0.081 0.157 1,1.630-0.043 0,0.472 0.133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13222.214 2496.904 767,'7.117'2.737'0,"2.206"0.754"0,-3.319-1.427 0,0.637 0.068 0,0.495 0.008 0,0.369-0.031-13,0.114-0.238 11,0.484-0.217 0,0.492-0.248 0,0.466-0.254 0,0.420-0.241 1,-0.010-0.211 0,-0.535-0.194 1,-0.758-0.161-1,-0.855-0.129 0,-0.868-0.100 1,1.431-0.065 1,0.773-0.164 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13238.214 2667.904 767,'10.555'-1.564'0,"-4.553"0.675"0,1.110-0.112 0,0.380 0.026 0,0.045 0.088 0,-0.173 0.122 0,-0.300 0.134-11,0.358 0.097 6,-0.360 0.144 4,-0.334 0.122 1,-0.289 0.097 0,-0.257-0.149 1,0.087-0.292 0,0.170-0.352 0,4.052-0.794 0,0.716 0.073-1,-5.027 0.960 0,0.259 0.123 1,0.258 0.121-1,0.894 0.082-1,-0.173 0.120-1,-0.309 0.097 1,-0.557 0.074 0,3.178 0.050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13790.214 2402.904 767,'-4.254'8.507'0,"0.884"-1.767"0,-0.965 1.929 0,-1.616 3.744 0,-1.172 3.132 0,-1.026 2.951 0,-0.853 2.603-28,-0.677 2.178 22,-0.063 1.144 0,0.484 0.010 0,0.728-0.556 0,0.821-0.864 0,1.516-3.237 5,0.885-1.423 3,0.844-1.430 0,0.761-1.338 0,0.654-1.187 1,0.521-1.352 0,0.356-1.143 0,0.246-1.028-1,0.157-0.884 1,0.018 0.598 2,0.335-0.845 0,0.328-0.688-1,0.296-0.532-1,0.431-1.930-2,0.334-0.308 0,0.347-0.240 0,1.421 6.051 1,-0.374-6.215-1,1.927 4.816 1,1.238-2.397-2,2.405-1.923 0,2.330-1.625 0,0.848-1.542-1,0.104-1.253 1,-0.564-1.755 0,0.320-2.240 2,-3.731-0.145-2,0.331-0.451 0,0.317-0.291 0,-0.947 0.260-1,0.049-0.182 1,0.021-0.174-1,0.001-0.160 1,0.987-0.873-1,-0.194-0.294 1,-0.258-0.261-1,-0.941 0.257 1,-0.289-0.221 0,-0.273-0.220 1,-0.248-0.206-1,-0.215-0.080 0,-0.181 0.010 0,-0.146 0.071 0,-0.113 0.107-1,-0.220 0.140 1,3.065-4.284 1,-1.090 0.482 0,0.375-1.399 1,-2.676 4.056-2,0.971-2.128-2,-0.148-0.490 1,-0.333-0.250-1,-0.423-0.080 0,-0.445 0.033 1,-0.412-0.057 0,-0.611 0.706 1,-0.565 0.797-1,-0.486 0.781 1,-0.397-2.391 4,-1.491 2.157 0,-1.606 0.630 0,-0.843 0.636-1,-1.553-1.550-3,-0.251 0.720 0,-0.524-1.017 0,1.471 1.996-1,-2.155-0.698 0,-1.717 2.905 4,-0.081 2.172-4,-0.583 0.939 1,2.237 0.260 1,0.325 0.019-1,-2.078 0.132-2,1.237 1.112 4,-1.383 1.284-2,2.007-1.152 0,-0.658 0.382 0,-0.024 0.486-1,0.722 0.410 0,0.459 0.720 0,1.329 0.829 2,0.629 2.248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14413.214 2659.904 767,'6.339'-1.300'0,"1.235"-0.253"0,2.247-0.106 0,2.238 1.599 0,-5.762 0.570-12,-0.114 0.137 11,5.374 0.678 0,-1.523 0.527 2,-1.353 1.186 1,-2.212 0.400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9:2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14849.214 4114.904 767,'-2.754'11.018'0,"1.119"5.536"0,2.916-2.665-6,3.453-0.502 4,3.703-2.935 1,6.521-6.381 1,6.521-7.356-2,-7.269-2.688 1,2.984-3.331 0,2.898-3.251-2,8.143-6.563-1,-6.232 3.347 0,-3.187 1.821 1,-3.622 2.361 1,-3.555 2.470 0,2.574-2.491-1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14460.214 2667.904 767,'8.352'2.905'0,"-1.225"-1.412"0,2.124-1.206-8,2.013-1.275 6,0.406-0.412 0,-5.248 0.667 1,2.086-0.177 1,-1.836 0.259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14444.214 2620.904 767,'-0.825'6.395'0,"-0.624"4.837"0,0.490-3.800 0,-0.056 0.231 0,-0.121 0.614 0,-0.111 0.478 0,-0.096 0.356-4,-0.081 0.253-11,-0.012 0.337 14,0.137-0.292 0,0.183-0.423-1,0.199-0.476 1,0.195-0.475 1,0.325-0.030 1,0.385 0.256 0,0.394 0.421 0,0.372 0.495-1,0.260-0.517 0,0.261-0.348 0,0.221-0.515 0,0.178-0.592 0,0.292 0.034 0,-0.173-1.371 1,0.958 1.934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14460.214 2682.904 767,'6.071'-1.090'0,"1.617"-0.290"0,1.717-0.426 0,2.186-0.644 0,-4.818 0.904-12,0.189-0.139 11,0.057-0.113 0,-0.038-0.088 0,2.281-0.732-1,-2.690 0.684 2,2.727-0.914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14460.214 2597.904 767,'-1.067'8.271'0,"0.253"-1.960"0,-0.209 1.619 0,0.083 0.001 0,0.043 0.677 0,0.089 0.497 0,0.113 0.345 0,0.121 0.222-19,-0.106 2.121 17,-0.131 0.760 1,-0.186 0.721-1,-0.201 0.634 0,0.052-1.269 1,0.083-1.071 0,0.137-1.336 1,0.160-1.396-1,0.160-1.322 0,0.132-1.005 4,-0.073 2.832 3,0.348-3.204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14499.214 2675.904 767,'8.010'-1.686'0,"-0.791"0.167"0,1.220-0.230 0,-0.636 0.291 0,-1.436 0.487-9,-0.070-1.093 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14444.214 2706.904 767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1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14965.214 2465.904 767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14950.214 2620.904 767,'-3.629'10.064'0,"0.790"-2.189"0,-0.784 2.177 0,-1.097 3.301 0,-0.621 2.114 0,-0.452 1.698 0,-0.313 1.299-28,-0.198 0.943 24,1.170-3.204 1,0.537-1.171 0,0.652-1.496 0,0.686-1.615 0,0.664-1.592 1,0.607-1.473 1,0.468-0.995 7,0.502-1.473-1,0.074 2.814 5,5.134-20.002 7,-1.524-1.378-18,1.132-5.368-1,1.140-5.340-5,1.355-6.165-1,0.437-1.796-1,0.120-0.275 0,-0.089 0.698 0,-0.212 1.251 1,-1.371 6.134 5,-0.640 2.747 1,-0.703 2.948 0,-0.704 2.908 1,-0.717 2.731 0,-0.968 3.822 0,-6.448 15.011 52,1.088 3.672-45,-1.183 3.287 2,-1.083 2.910-11,-0.934 2.442-4,0.128-0.049 0,0.293-0.262 1,0.552-0.858-1,0.676-1.177 1,0.688-1.570 1,0.645-1.706 7,0.570-1.667 1,0.479-1.520 0,0.741-2.485 1,0.432-1.447 0,-0.733 2.693 2,6.481-20.412 10,-0.938 1.516-17,0.691-2.536 0,0.615-2.298-1,0.508-2.370-3,0.402-2.260-1,0.308-2.037-2,0.224-1.756 3,-0.046-0.201 1,-0.388 1.537 1,-0.521 2.304 0,-0.570 2.646 0,-0.563 2.687 1,-0.521 2.529 0,-1.203 5.201 20,-3.245 19.221-18,-1.696 2.932 0,-0.860 3.140 0,-0.568 1.685 0,-0.338 0.616 0,-0.421 0.714 11,0.009-1.189-22,0.118-1.594 6,0.181-1.735 0,0.085-0.794 2,0.789-2.704 7,0.843-2.545-1,0.801-2.222-1,0.590-0.173 8,7.054-14.517 7,-1.693-1.714-14,0.857-2.165 2,2.126-5.683-9,0.534-2.592-2,0.188-1.901-27,-0.922 1.813 54,-0.257 0.318-25,-0.319 0.701 1,-0.339 0.906 0,-0.682 1.937 1,-0.430 1.225 2,-0.425 1.223 1,-0.395 1.149 0,-0.569 1.345 0,-0.771 0.363 4,-4.672 13.764 17,-0.125 2.405-49,-0.727 2.946 26,-0.563 2.473-1,0.141 0.263 29,0.218 0.091-32,0.386-0.464 1,0.471-0.800 0,0.203 0.255 0,0.642-2.256 1,0.563-2.297 5,0.463-2.113-1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14444.214 2682.904 767,'6.622'0.000'0,"5.735"0.000"0,-6.109 0.000 0,4.765 0.000 0,-2.506 0.000-13,-2.183 0.000 11,-0.263-0.075 1,-12.784-1.565 1,-3.234 0.035 2,-1.024 0.057-1,1.091 0.368 1,2.854 0.461-2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07T16:42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14452.214 2667.904 767,'-1.391'6.779'0,"-0.316"1.544"0,0.271 2.356 0,1.206 1.372 0,0.616-5.750-12,0.371 1.335 11,0.678 2.308-1,-0.300-4.022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3" Type="http://schemas.openxmlformats.org/officeDocument/2006/relationships/slideLayout" Target="../slideLayouts/slideLayout1.xml"/><Relationship Id="rId72" Type="http://schemas.openxmlformats.org/officeDocument/2006/relationships/image" Target="../media/image35.png"/><Relationship Id="rId71" Type="http://schemas.openxmlformats.org/officeDocument/2006/relationships/customXml" Target="../ink/ink37.xml"/><Relationship Id="rId70" Type="http://schemas.openxmlformats.org/officeDocument/2006/relationships/image" Target="../media/image34.png"/><Relationship Id="rId7" Type="http://schemas.openxmlformats.org/officeDocument/2006/relationships/customXml" Target="../ink/ink4.xml"/><Relationship Id="rId69" Type="http://schemas.openxmlformats.org/officeDocument/2006/relationships/customXml" Target="../ink/ink36.xml"/><Relationship Id="rId68" Type="http://schemas.openxmlformats.org/officeDocument/2006/relationships/image" Target="../media/image33.png"/><Relationship Id="rId67" Type="http://schemas.openxmlformats.org/officeDocument/2006/relationships/customXml" Target="../ink/ink35.xml"/><Relationship Id="rId66" Type="http://schemas.openxmlformats.org/officeDocument/2006/relationships/image" Target="../media/image32.png"/><Relationship Id="rId65" Type="http://schemas.openxmlformats.org/officeDocument/2006/relationships/customXml" Target="../ink/ink34.xml"/><Relationship Id="rId64" Type="http://schemas.openxmlformats.org/officeDocument/2006/relationships/image" Target="../media/image31.png"/><Relationship Id="rId63" Type="http://schemas.openxmlformats.org/officeDocument/2006/relationships/customXml" Target="../ink/ink33.xml"/><Relationship Id="rId62" Type="http://schemas.openxmlformats.org/officeDocument/2006/relationships/image" Target="../media/image30.png"/><Relationship Id="rId61" Type="http://schemas.openxmlformats.org/officeDocument/2006/relationships/customXml" Target="../ink/ink32.xml"/><Relationship Id="rId60" Type="http://schemas.openxmlformats.org/officeDocument/2006/relationships/image" Target="../media/image29.png"/><Relationship Id="rId6" Type="http://schemas.openxmlformats.org/officeDocument/2006/relationships/image" Target="../media/image3.png"/><Relationship Id="rId59" Type="http://schemas.openxmlformats.org/officeDocument/2006/relationships/customXml" Target="../ink/ink31.xml"/><Relationship Id="rId58" Type="http://schemas.openxmlformats.org/officeDocument/2006/relationships/image" Target="../media/image28.png"/><Relationship Id="rId57" Type="http://schemas.openxmlformats.org/officeDocument/2006/relationships/customXml" Target="../ink/ink30.xml"/><Relationship Id="rId56" Type="http://schemas.openxmlformats.org/officeDocument/2006/relationships/image" Target="../media/image27.png"/><Relationship Id="rId55" Type="http://schemas.openxmlformats.org/officeDocument/2006/relationships/customXml" Target="../ink/ink29.xml"/><Relationship Id="rId54" Type="http://schemas.openxmlformats.org/officeDocument/2006/relationships/image" Target="../media/image26.png"/><Relationship Id="rId53" Type="http://schemas.openxmlformats.org/officeDocument/2006/relationships/customXml" Target="../ink/ink28.xml"/><Relationship Id="rId52" Type="http://schemas.openxmlformats.org/officeDocument/2006/relationships/image" Target="../media/image25.png"/><Relationship Id="rId51" Type="http://schemas.openxmlformats.org/officeDocument/2006/relationships/customXml" Target="../ink/ink27.xml"/><Relationship Id="rId50" Type="http://schemas.openxmlformats.org/officeDocument/2006/relationships/image" Target="../media/image24.png"/><Relationship Id="rId5" Type="http://schemas.openxmlformats.org/officeDocument/2006/relationships/customXml" Target="../ink/ink3.xml"/><Relationship Id="rId49" Type="http://schemas.openxmlformats.org/officeDocument/2006/relationships/customXml" Target="../ink/ink26.xml"/><Relationship Id="rId48" Type="http://schemas.openxmlformats.org/officeDocument/2006/relationships/image" Target="../media/image23.png"/><Relationship Id="rId47" Type="http://schemas.openxmlformats.org/officeDocument/2006/relationships/customXml" Target="../ink/ink25.xml"/><Relationship Id="rId46" Type="http://schemas.openxmlformats.org/officeDocument/2006/relationships/customXml" Target="../ink/ink24.xml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customXml" Target="../ink/ink41.xml"/><Relationship Id="rId7" Type="http://schemas.openxmlformats.org/officeDocument/2006/relationships/image" Target="../media/image39.png"/><Relationship Id="rId6" Type="http://schemas.openxmlformats.org/officeDocument/2006/relationships/customXml" Target="../ink/ink40.xml"/><Relationship Id="rId5" Type="http://schemas.openxmlformats.org/officeDocument/2006/relationships/image" Target="../media/image38.png"/><Relationship Id="rId4" Type="http://schemas.openxmlformats.org/officeDocument/2006/relationships/customXml" Target="../ink/ink39.x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9" Type="http://schemas.openxmlformats.org/officeDocument/2006/relationships/customXml" Target="../ink/ink53.xml"/><Relationship Id="rId28" Type="http://schemas.openxmlformats.org/officeDocument/2006/relationships/image" Target="../media/image47.png"/><Relationship Id="rId27" Type="http://schemas.openxmlformats.org/officeDocument/2006/relationships/customXml" Target="../ink/ink52.xml"/><Relationship Id="rId26" Type="http://schemas.openxmlformats.org/officeDocument/2006/relationships/customXml" Target="../ink/ink51.xml"/><Relationship Id="rId25" Type="http://schemas.openxmlformats.org/officeDocument/2006/relationships/customXml" Target="../ink/ink50.xml"/><Relationship Id="rId24" Type="http://schemas.openxmlformats.org/officeDocument/2006/relationships/customXml" Target="../ink/ink49.xml"/><Relationship Id="rId23" Type="http://schemas.openxmlformats.org/officeDocument/2006/relationships/image" Target="../media/image8.png"/><Relationship Id="rId22" Type="http://schemas.openxmlformats.org/officeDocument/2006/relationships/customXml" Target="../ink/ink48.xml"/><Relationship Id="rId21" Type="http://schemas.openxmlformats.org/officeDocument/2006/relationships/image" Target="../media/image46.png"/><Relationship Id="rId20" Type="http://schemas.openxmlformats.org/officeDocument/2006/relationships/customXml" Target="../ink/ink47.xml"/><Relationship Id="rId2" Type="http://schemas.openxmlformats.org/officeDocument/2006/relationships/customXml" Target="../ink/ink38.xml"/><Relationship Id="rId19" Type="http://schemas.openxmlformats.org/officeDocument/2006/relationships/image" Target="../media/image45.png"/><Relationship Id="rId18" Type="http://schemas.openxmlformats.org/officeDocument/2006/relationships/customXml" Target="../ink/ink46.xml"/><Relationship Id="rId17" Type="http://schemas.openxmlformats.org/officeDocument/2006/relationships/image" Target="../media/image44.png"/><Relationship Id="rId16" Type="http://schemas.openxmlformats.org/officeDocument/2006/relationships/customXml" Target="../ink/ink45.xml"/><Relationship Id="rId15" Type="http://schemas.openxmlformats.org/officeDocument/2006/relationships/image" Target="../media/image43.png"/><Relationship Id="rId14" Type="http://schemas.openxmlformats.org/officeDocument/2006/relationships/customXml" Target="../ink/ink44.xml"/><Relationship Id="rId13" Type="http://schemas.openxmlformats.org/officeDocument/2006/relationships/image" Target="../media/image42.png"/><Relationship Id="rId12" Type="http://schemas.openxmlformats.org/officeDocument/2006/relationships/customXml" Target="../ink/ink43.xml"/><Relationship Id="rId11" Type="http://schemas.openxmlformats.org/officeDocument/2006/relationships/image" Target="../media/image41.png"/><Relationship Id="rId10" Type="http://schemas.openxmlformats.org/officeDocument/2006/relationships/customXml" Target="../ink/ink42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05.xml"/><Relationship Id="rId98" Type="http://schemas.openxmlformats.org/officeDocument/2006/relationships/customXml" Target="../ink/ink104.xml"/><Relationship Id="rId97" Type="http://schemas.openxmlformats.org/officeDocument/2006/relationships/image" Target="../media/image94.png"/><Relationship Id="rId96" Type="http://schemas.openxmlformats.org/officeDocument/2006/relationships/customXml" Target="../ink/ink103.xml"/><Relationship Id="rId95" Type="http://schemas.openxmlformats.org/officeDocument/2006/relationships/image" Target="../media/image93.png"/><Relationship Id="rId94" Type="http://schemas.openxmlformats.org/officeDocument/2006/relationships/customXml" Target="../ink/ink102.xml"/><Relationship Id="rId93" Type="http://schemas.openxmlformats.org/officeDocument/2006/relationships/image" Target="../media/image92.png"/><Relationship Id="rId92" Type="http://schemas.openxmlformats.org/officeDocument/2006/relationships/customXml" Target="../ink/ink101.xml"/><Relationship Id="rId91" Type="http://schemas.openxmlformats.org/officeDocument/2006/relationships/image" Target="../media/image91.png"/><Relationship Id="rId90" Type="http://schemas.openxmlformats.org/officeDocument/2006/relationships/customXml" Target="../ink/ink100.xml"/><Relationship Id="rId9" Type="http://schemas.openxmlformats.org/officeDocument/2006/relationships/customXml" Target="../ink/ink58.xml"/><Relationship Id="rId89" Type="http://schemas.openxmlformats.org/officeDocument/2006/relationships/image" Target="../media/image90.png"/><Relationship Id="rId88" Type="http://schemas.openxmlformats.org/officeDocument/2006/relationships/customXml" Target="../ink/ink99.xml"/><Relationship Id="rId87" Type="http://schemas.openxmlformats.org/officeDocument/2006/relationships/image" Target="../media/image89.png"/><Relationship Id="rId86" Type="http://schemas.openxmlformats.org/officeDocument/2006/relationships/customXml" Target="../ink/ink98.xml"/><Relationship Id="rId85" Type="http://schemas.openxmlformats.org/officeDocument/2006/relationships/image" Target="../media/image88.png"/><Relationship Id="rId84" Type="http://schemas.openxmlformats.org/officeDocument/2006/relationships/customXml" Target="../ink/ink97.xml"/><Relationship Id="rId83" Type="http://schemas.openxmlformats.org/officeDocument/2006/relationships/customXml" Target="../ink/ink96.xml"/><Relationship Id="rId82" Type="http://schemas.openxmlformats.org/officeDocument/2006/relationships/customXml" Target="../ink/ink95.xml"/><Relationship Id="rId81" Type="http://schemas.openxmlformats.org/officeDocument/2006/relationships/image" Target="../media/image87.png"/><Relationship Id="rId80" Type="http://schemas.openxmlformats.org/officeDocument/2006/relationships/customXml" Target="../ink/ink94.xml"/><Relationship Id="rId8" Type="http://schemas.openxmlformats.org/officeDocument/2006/relationships/image" Target="../media/image51.png"/><Relationship Id="rId79" Type="http://schemas.openxmlformats.org/officeDocument/2006/relationships/image" Target="../media/image86.png"/><Relationship Id="rId78" Type="http://schemas.openxmlformats.org/officeDocument/2006/relationships/customXml" Target="../ink/ink93.xml"/><Relationship Id="rId77" Type="http://schemas.openxmlformats.org/officeDocument/2006/relationships/image" Target="../media/image85.png"/><Relationship Id="rId76" Type="http://schemas.openxmlformats.org/officeDocument/2006/relationships/customXml" Target="../ink/ink92.xml"/><Relationship Id="rId75" Type="http://schemas.openxmlformats.org/officeDocument/2006/relationships/image" Target="../media/image84.png"/><Relationship Id="rId74" Type="http://schemas.openxmlformats.org/officeDocument/2006/relationships/customXml" Target="../ink/ink91.xml"/><Relationship Id="rId73" Type="http://schemas.openxmlformats.org/officeDocument/2006/relationships/image" Target="../media/image83.png"/><Relationship Id="rId72" Type="http://schemas.openxmlformats.org/officeDocument/2006/relationships/customXml" Target="../ink/ink90.xml"/><Relationship Id="rId71" Type="http://schemas.openxmlformats.org/officeDocument/2006/relationships/image" Target="../media/image82.png"/><Relationship Id="rId70" Type="http://schemas.openxmlformats.org/officeDocument/2006/relationships/customXml" Target="../ink/ink89.xml"/><Relationship Id="rId7" Type="http://schemas.openxmlformats.org/officeDocument/2006/relationships/customXml" Target="../ink/ink57.xml"/><Relationship Id="rId69" Type="http://schemas.openxmlformats.org/officeDocument/2006/relationships/image" Target="../media/image81.png"/><Relationship Id="rId68" Type="http://schemas.openxmlformats.org/officeDocument/2006/relationships/customXml" Target="../ink/ink88.xml"/><Relationship Id="rId67" Type="http://schemas.openxmlformats.org/officeDocument/2006/relationships/image" Target="../media/image80.png"/><Relationship Id="rId66" Type="http://schemas.openxmlformats.org/officeDocument/2006/relationships/customXml" Target="../ink/ink87.xml"/><Relationship Id="rId65" Type="http://schemas.openxmlformats.org/officeDocument/2006/relationships/image" Target="../media/image79.png"/><Relationship Id="rId64" Type="http://schemas.openxmlformats.org/officeDocument/2006/relationships/customXml" Target="../ink/ink86.xml"/><Relationship Id="rId63" Type="http://schemas.openxmlformats.org/officeDocument/2006/relationships/image" Target="../media/image78.png"/><Relationship Id="rId62" Type="http://schemas.openxmlformats.org/officeDocument/2006/relationships/customXml" Target="../ink/ink85.xml"/><Relationship Id="rId61" Type="http://schemas.openxmlformats.org/officeDocument/2006/relationships/image" Target="../media/image77.png"/><Relationship Id="rId60" Type="http://schemas.openxmlformats.org/officeDocument/2006/relationships/customXml" Target="../ink/ink84.xml"/><Relationship Id="rId6" Type="http://schemas.openxmlformats.org/officeDocument/2006/relationships/image" Target="../media/image50.png"/><Relationship Id="rId59" Type="http://schemas.openxmlformats.org/officeDocument/2006/relationships/image" Target="../media/image76.png"/><Relationship Id="rId58" Type="http://schemas.openxmlformats.org/officeDocument/2006/relationships/customXml" Target="../ink/ink83.xml"/><Relationship Id="rId57" Type="http://schemas.openxmlformats.org/officeDocument/2006/relationships/image" Target="../media/image75.png"/><Relationship Id="rId56" Type="http://schemas.openxmlformats.org/officeDocument/2006/relationships/customXml" Target="../ink/ink82.xml"/><Relationship Id="rId55" Type="http://schemas.openxmlformats.org/officeDocument/2006/relationships/customXml" Target="../ink/ink81.xml"/><Relationship Id="rId54" Type="http://schemas.openxmlformats.org/officeDocument/2006/relationships/image" Target="../media/image74.png"/><Relationship Id="rId53" Type="http://schemas.openxmlformats.org/officeDocument/2006/relationships/customXml" Target="../ink/ink80.xml"/><Relationship Id="rId52" Type="http://schemas.openxmlformats.org/officeDocument/2006/relationships/image" Target="../media/image73.png"/><Relationship Id="rId51" Type="http://schemas.openxmlformats.org/officeDocument/2006/relationships/customXml" Target="../ink/ink79.xml"/><Relationship Id="rId50" Type="http://schemas.openxmlformats.org/officeDocument/2006/relationships/image" Target="../media/image72.png"/><Relationship Id="rId5" Type="http://schemas.openxmlformats.org/officeDocument/2006/relationships/customXml" Target="../ink/ink56.xml"/><Relationship Id="rId49" Type="http://schemas.openxmlformats.org/officeDocument/2006/relationships/customXml" Target="../ink/ink78.xml"/><Relationship Id="rId48" Type="http://schemas.openxmlformats.org/officeDocument/2006/relationships/image" Target="../media/image71.png"/><Relationship Id="rId47" Type="http://schemas.openxmlformats.org/officeDocument/2006/relationships/customXml" Target="../ink/ink77.xml"/><Relationship Id="rId46" Type="http://schemas.openxmlformats.org/officeDocument/2006/relationships/image" Target="../media/image70.png"/><Relationship Id="rId45" Type="http://schemas.openxmlformats.org/officeDocument/2006/relationships/customXml" Target="../ink/ink76.xml"/><Relationship Id="rId44" Type="http://schemas.openxmlformats.org/officeDocument/2006/relationships/image" Target="../media/image69.png"/><Relationship Id="rId43" Type="http://schemas.openxmlformats.org/officeDocument/2006/relationships/customXml" Target="../ink/ink75.xml"/><Relationship Id="rId42" Type="http://schemas.openxmlformats.org/officeDocument/2006/relationships/image" Target="../media/image68.png"/><Relationship Id="rId41" Type="http://schemas.openxmlformats.org/officeDocument/2006/relationships/customXml" Target="../ink/ink74.xml"/><Relationship Id="rId40" Type="http://schemas.openxmlformats.org/officeDocument/2006/relationships/image" Target="../media/image67.png"/><Relationship Id="rId4" Type="http://schemas.openxmlformats.org/officeDocument/2006/relationships/image" Target="../media/image49.png"/><Relationship Id="rId39" Type="http://schemas.openxmlformats.org/officeDocument/2006/relationships/customXml" Target="../ink/ink73.xml"/><Relationship Id="rId38" Type="http://schemas.openxmlformats.org/officeDocument/2006/relationships/image" Target="../media/image66.png"/><Relationship Id="rId37" Type="http://schemas.openxmlformats.org/officeDocument/2006/relationships/customXml" Target="../ink/ink72.xml"/><Relationship Id="rId36" Type="http://schemas.openxmlformats.org/officeDocument/2006/relationships/image" Target="../media/image65.png"/><Relationship Id="rId35" Type="http://schemas.openxmlformats.org/officeDocument/2006/relationships/customXml" Target="../ink/ink71.xml"/><Relationship Id="rId34" Type="http://schemas.openxmlformats.org/officeDocument/2006/relationships/image" Target="../media/image64.png"/><Relationship Id="rId33" Type="http://schemas.openxmlformats.org/officeDocument/2006/relationships/customXml" Target="../ink/ink70.xml"/><Relationship Id="rId32" Type="http://schemas.openxmlformats.org/officeDocument/2006/relationships/image" Target="../media/image63.png"/><Relationship Id="rId31" Type="http://schemas.openxmlformats.org/officeDocument/2006/relationships/customXml" Target="../ink/ink69.xml"/><Relationship Id="rId300" Type="http://schemas.openxmlformats.org/officeDocument/2006/relationships/slideLayout" Target="../slideLayouts/slideLayout2.xml"/><Relationship Id="rId30" Type="http://schemas.openxmlformats.org/officeDocument/2006/relationships/image" Target="../media/image62.png"/><Relationship Id="rId3" Type="http://schemas.openxmlformats.org/officeDocument/2006/relationships/customXml" Target="../ink/ink55.xml"/><Relationship Id="rId299" Type="http://schemas.openxmlformats.org/officeDocument/2006/relationships/image" Target="../media/image189.png"/><Relationship Id="rId298" Type="http://schemas.openxmlformats.org/officeDocument/2006/relationships/customXml" Target="../ink/ink209.xml"/><Relationship Id="rId297" Type="http://schemas.openxmlformats.org/officeDocument/2006/relationships/image" Target="../media/image188.png"/><Relationship Id="rId296" Type="http://schemas.openxmlformats.org/officeDocument/2006/relationships/customXml" Target="../ink/ink208.xml"/><Relationship Id="rId295" Type="http://schemas.openxmlformats.org/officeDocument/2006/relationships/image" Target="../media/image187.png"/><Relationship Id="rId294" Type="http://schemas.openxmlformats.org/officeDocument/2006/relationships/customXml" Target="../ink/ink207.xml"/><Relationship Id="rId293" Type="http://schemas.openxmlformats.org/officeDocument/2006/relationships/image" Target="../media/image186.png"/><Relationship Id="rId292" Type="http://schemas.openxmlformats.org/officeDocument/2006/relationships/customXml" Target="../ink/ink206.xml"/><Relationship Id="rId291" Type="http://schemas.openxmlformats.org/officeDocument/2006/relationships/image" Target="../media/image185.png"/><Relationship Id="rId290" Type="http://schemas.openxmlformats.org/officeDocument/2006/relationships/customXml" Target="../ink/ink205.xml"/><Relationship Id="rId29" Type="http://schemas.openxmlformats.org/officeDocument/2006/relationships/customXml" Target="../ink/ink68.xml"/><Relationship Id="rId289" Type="http://schemas.openxmlformats.org/officeDocument/2006/relationships/customXml" Target="../ink/ink204.xml"/><Relationship Id="rId288" Type="http://schemas.openxmlformats.org/officeDocument/2006/relationships/customXml" Target="../ink/ink203.xml"/><Relationship Id="rId287" Type="http://schemas.openxmlformats.org/officeDocument/2006/relationships/image" Target="../media/image184.png"/><Relationship Id="rId286" Type="http://schemas.openxmlformats.org/officeDocument/2006/relationships/customXml" Target="../ink/ink202.xml"/><Relationship Id="rId285" Type="http://schemas.openxmlformats.org/officeDocument/2006/relationships/image" Target="../media/image183.png"/><Relationship Id="rId284" Type="http://schemas.openxmlformats.org/officeDocument/2006/relationships/customXml" Target="../ink/ink201.xml"/><Relationship Id="rId283" Type="http://schemas.openxmlformats.org/officeDocument/2006/relationships/image" Target="../media/image182.png"/><Relationship Id="rId282" Type="http://schemas.openxmlformats.org/officeDocument/2006/relationships/customXml" Target="../ink/ink200.xml"/><Relationship Id="rId281" Type="http://schemas.openxmlformats.org/officeDocument/2006/relationships/image" Target="../media/image181.png"/><Relationship Id="rId280" Type="http://schemas.openxmlformats.org/officeDocument/2006/relationships/customXml" Target="../ink/ink199.xml"/><Relationship Id="rId28" Type="http://schemas.openxmlformats.org/officeDocument/2006/relationships/image" Target="../media/image61.png"/><Relationship Id="rId279" Type="http://schemas.openxmlformats.org/officeDocument/2006/relationships/image" Target="../media/image180.png"/><Relationship Id="rId278" Type="http://schemas.openxmlformats.org/officeDocument/2006/relationships/customXml" Target="../ink/ink198.xml"/><Relationship Id="rId277" Type="http://schemas.openxmlformats.org/officeDocument/2006/relationships/customXml" Target="../ink/ink197.xml"/><Relationship Id="rId276" Type="http://schemas.openxmlformats.org/officeDocument/2006/relationships/image" Target="../media/image179.png"/><Relationship Id="rId275" Type="http://schemas.openxmlformats.org/officeDocument/2006/relationships/customXml" Target="../ink/ink196.xml"/><Relationship Id="rId274" Type="http://schemas.openxmlformats.org/officeDocument/2006/relationships/image" Target="../media/image178.png"/><Relationship Id="rId273" Type="http://schemas.openxmlformats.org/officeDocument/2006/relationships/customXml" Target="../ink/ink195.xml"/><Relationship Id="rId272" Type="http://schemas.openxmlformats.org/officeDocument/2006/relationships/image" Target="../media/image177.png"/><Relationship Id="rId271" Type="http://schemas.openxmlformats.org/officeDocument/2006/relationships/customXml" Target="../ink/ink194.xml"/><Relationship Id="rId270" Type="http://schemas.openxmlformats.org/officeDocument/2006/relationships/image" Target="../media/image176.png"/><Relationship Id="rId27" Type="http://schemas.openxmlformats.org/officeDocument/2006/relationships/customXml" Target="../ink/ink67.xml"/><Relationship Id="rId269" Type="http://schemas.openxmlformats.org/officeDocument/2006/relationships/customXml" Target="../ink/ink193.xml"/><Relationship Id="rId268" Type="http://schemas.openxmlformats.org/officeDocument/2006/relationships/image" Target="../media/image175.png"/><Relationship Id="rId267" Type="http://schemas.openxmlformats.org/officeDocument/2006/relationships/customXml" Target="../ink/ink192.xml"/><Relationship Id="rId266" Type="http://schemas.openxmlformats.org/officeDocument/2006/relationships/image" Target="../media/image174.png"/><Relationship Id="rId265" Type="http://schemas.openxmlformats.org/officeDocument/2006/relationships/customXml" Target="../ink/ink191.xml"/><Relationship Id="rId264" Type="http://schemas.openxmlformats.org/officeDocument/2006/relationships/image" Target="../media/image173.png"/><Relationship Id="rId263" Type="http://schemas.openxmlformats.org/officeDocument/2006/relationships/customXml" Target="../ink/ink190.xml"/><Relationship Id="rId262" Type="http://schemas.openxmlformats.org/officeDocument/2006/relationships/image" Target="../media/image172.png"/><Relationship Id="rId261" Type="http://schemas.openxmlformats.org/officeDocument/2006/relationships/customXml" Target="../ink/ink189.xml"/><Relationship Id="rId260" Type="http://schemas.openxmlformats.org/officeDocument/2006/relationships/image" Target="../media/image171.png"/><Relationship Id="rId26" Type="http://schemas.openxmlformats.org/officeDocument/2006/relationships/image" Target="../media/image60.png"/><Relationship Id="rId259" Type="http://schemas.openxmlformats.org/officeDocument/2006/relationships/customXml" Target="../ink/ink188.xml"/><Relationship Id="rId258" Type="http://schemas.openxmlformats.org/officeDocument/2006/relationships/image" Target="../media/image170.png"/><Relationship Id="rId257" Type="http://schemas.openxmlformats.org/officeDocument/2006/relationships/customXml" Target="../ink/ink187.xml"/><Relationship Id="rId256" Type="http://schemas.openxmlformats.org/officeDocument/2006/relationships/image" Target="../media/image169.png"/><Relationship Id="rId255" Type="http://schemas.openxmlformats.org/officeDocument/2006/relationships/customXml" Target="../ink/ink186.xml"/><Relationship Id="rId254" Type="http://schemas.openxmlformats.org/officeDocument/2006/relationships/image" Target="../media/image168.png"/><Relationship Id="rId253" Type="http://schemas.openxmlformats.org/officeDocument/2006/relationships/customXml" Target="../ink/ink185.xml"/><Relationship Id="rId252" Type="http://schemas.openxmlformats.org/officeDocument/2006/relationships/image" Target="../media/image167.png"/><Relationship Id="rId251" Type="http://schemas.openxmlformats.org/officeDocument/2006/relationships/customXml" Target="../ink/ink184.xml"/><Relationship Id="rId250" Type="http://schemas.openxmlformats.org/officeDocument/2006/relationships/image" Target="../media/image166.png"/><Relationship Id="rId25" Type="http://schemas.openxmlformats.org/officeDocument/2006/relationships/customXml" Target="../ink/ink66.xml"/><Relationship Id="rId249" Type="http://schemas.openxmlformats.org/officeDocument/2006/relationships/customXml" Target="../ink/ink183.xml"/><Relationship Id="rId248" Type="http://schemas.openxmlformats.org/officeDocument/2006/relationships/image" Target="../media/image165.png"/><Relationship Id="rId247" Type="http://schemas.openxmlformats.org/officeDocument/2006/relationships/customXml" Target="../ink/ink182.xml"/><Relationship Id="rId246" Type="http://schemas.openxmlformats.org/officeDocument/2006/relationships/image" Target="../media/image164.png"/><Relationship Id="rId245" Type="http://schemas.openxmlformats.org/officeDocument/2006/relationships/customXml" Target="../ink/ink181.xml"/><Relationship Id="rId244" Type="http://schemas.openxmlformats.org/officeDocument/2006/relationships/image" Target="../media/image163.png"/><Relationship Id="rId243" Type="http://schemas.openxmlformats.org/officeDocument/2006/relationships/customXml" Target="../ink/ink180.xml"/><Relationship Id="rId242" Type="http://schemas.openxmlformats.org/officeDocument/2006/relationships/image" Target="../media/image162.png"/><Relationship Id="rId241" Type="http://schemas.openxmlformats.org/officeDocument/2006/relationships/customXml" Target="../ink/ink179.xml"/><Relationship Id="rId240" Type="http://schemas.openxmlformats.org/officeDocument/2006/relationships/customXml" Target="../ink/ink178.xml"/><Relationship Id="rId24" Type="http://schemas.openxmlformats.org/officeDocument/2006/relationships/image" Target="../media/image59.png"/><Relationship Id="rId239" Type="http://schemas.openxmlformats.org/officeDocument/2006/relationships/image" Target="../media/image161.png"/><Relationship Id="rId238" Type="http://schemas.openxmlformats.org/officeDocument/2006/relationships/customXml" Target="../ink/ink177.xml"/><Relationship Id="rId237" Type="http://schemas.openxmlformats.org/officeDocument/2006/relationships/image" Target="../media/image160.png"/><Relationship Id="rId236" Type="http://schemas.openxmlformats.org/officeDocument/2006/relationships/customXml" Target="../ink/ink176.xml"/><Relationship Id="rId235" Type="http://schemas.openxmlformats.org/officeDocument/2006/relationships/image" Target="../media/image159.png"/><Relationship Id="rId234" Type="http://schemas.openxmlformats.org/officeDocument/2006/relationships/customXml" Target="../ink/ink175.xml"/><Relationship Id="rId233" Type="http://schemas.openxmlformats.org/officeDocument/2006/relationships/image" Target="../media/image158.png"/><Relationship Id="rId232" Type="http://schemas.openxmlformats.org/officeDocument/2006/relationships/customXml" Target="../ink/ink174.xml"/><Relationship Id="rId231" Type="http://schemas.openxmlformats.org/officeDocument/2006/relationships/image" Target="../media/image157.png"/><Relationship Id="rId230" Type="http://schemas.openxmlformats.org/officeDocument/2006/relationships/customXml" Target="../ink/ink173.xml"/><Relationship Id="rId23" Type="http://schemas.openxmlformats.org/officeDocument/2006/relationships/customXml" Target="../ink/ink65.xml"/><Relationship Id="rId229" Type="http://schemas.openxmlformats.org/officeDocument/2006/relationships/image" Target="../media/image156.png"/><Relationship Id="rId228" Type="http://schemas.openxmlformats.org/officeDocument/2006/relationships/customXml" Target="../ink/ink172.xml"/><Relationship Id="rId227" Type="http://schemas.openxmlformats.org/officeDocument/2006/relationships/image" Target="../media/image155.png"/><Relationship Id="rId226" Type="http://schemas.openxmlformats.org/officeDocument/2006/relationships/customXml" Target="../ink/ink171.xml"/><Relationship Id="rId225" Type="http://schemas.openxmlformats.org/officeDocument/2006/relationships/image" Target="../media/image154.png"/><Relationship Id="rId224" Type="http://schemas.openxmlformats.org/officeDocument/2006/relationships/customXml" Target="../ink/ink170.xml"/><Relationship Id="rId223" Type="http://schemas.openxmlformats.org/officeDocument/2006/relationships/image" Target="../media/image153.png"/><Relationship Id="rId222" Type="http://schemas.openxmlformats.org/officeDocument/2006/relationships/customXml" Target="../ink/ink169.xml"/><Relationship Id="rId221" Type="http://schemas.openxmlformats.org/officeDocument/2006/relationships/image" Target="../media/image152.png"/><Relationship Id="rId220" Type="http://schemas.openxmlformats.org/officeDocument/2006/relationships/customXml" Target="../ink/ink168.xml"/><Relationship Id="rId22" Type="http://schemas.openxmlformats.org/officeDocument/2006/relationships/image" Target="../media/image58.png"/><Relationship Id="rId219" Type="http://schemas.openxmlformats.org/officeDocument/2006/relationships/image" Target="../media/image151.png"/><Relationship Id="rId218" Type="http://schemas.openxmlformats.org/officeDocument/2006/relationships/customXml" Target="../ink/ink167.xml"/><Relationship Id="rId217" Type="http://schemas.openxmlformats.org/officeDocument/2006/relationships/image" Target="../media/image150.png"/><Relationship Id="rId216" Type="http://schemas.openxmlformats.org/officeDocument/2006/relationships/customXml" Target="../ink/ink166.xml"/><Relationship Id="rId215" Type="http://schemas.openxmlformats.org/officeDocument/2006/relationships/image" Target="../media/image149.png"/><Relationship Id="rId214" Type="http://schemas.openxmlformats.org/officeDocument/2006/relationships/customXml" Target="../ink/ink165.xml"/><Relationship Id="rId213" Type="http://schemas.openxmlformats.org/officeDocument/2006/relationships/image" Target="../media/image148.png"/><Relationship Id="rId212" Type="http://schemas.openxmlformats.org/officeDocument/2006/relationships/customXml" Target="../ink/ink164.xml"/><Relationship Id="rId211" Type="http://schemas.openxmlformats.org/officeDocument/2006/relationships/image" Target="../media/image147.png"/><Relationship Id="rId210" Type="http://schemas.openxmlformats.org/officeDocument/2006/relationships/customXml" Target="../ink/ink163.xml"/><Relationship Id="rId21" Type="http://schemas.openxmlformats.org/officeDocument/2006/relationships/customXml" Target="../ink/ink64.xml"/><Relationship Id="rId209" Type="http://schemas.openxmlformats.org/officeDocument/2006/relationships/image" Target="../media/image146.png"/><Relationship Id="rId208" Type="http://schemas.openxmlformats.org/officeDocument/2006/relationships/customXml" Target="../ink/ink162.xml"/><Relationship Id="rId207" Type="http://schemas.openxmlformats.org/officeDocument/2006/relationships/image" Target="../media/image145.png"/><Relationship Id="rId206" Type="http://schemas.openxmlformats.org/officeDocument/2006/relationships/customXml" Target="../ink/ink161.xml"/><Relationship Id="rId205" Type="http://schemas.openxmlformats.org/officeDocument/2006/relationships/image" Target="../media/image144.png"/><Relationship Id="rId204" Type="http://schemas.openxmlformats.org/officeDocument/2006/relationships/customXml" Target="../ink/ink160.xml"/><Relationship Id="rId203" Type="http://schemas.openxmlformats.org/officeDocument/2006/relationships/image" Target="../media/image143.png"/><Relationship Id="rId202" Type="http://schemas.openxmlformats.org/officeDocument/2006/relationships/customXml" Target="../ink/ink159.xml"/><Relationship Id="rId201" Type="http://schemas.openxmlformats.org/officeDocument/2006/relationships/image" Target="../media/image142.png"/><Relationship Id="rId200" Type="http://schemas.openxmlformats.org/officeDocument/2006/relationships/customXml" Target="../ink/ink158.xml"/><Relationship Id="rId20" Type="http://schemas.openxmlformats.org/officeDocument/2006/relationships/image" Target="../media/image57.png"/><Relationship Id="rId2" Type="http://schemas.openxmlformats.org/officeDocument/2006/relationships/image" Target="../media/image48.png"/><Relationship Id="rId199" Type="http://schemas.openxmlformats.org/officeDocument/2006/relationships/image" Target="../media/image141.png"/><Relationship Id="rId198" Type="http://schemas.openxmlformats.org/officeDocument/2006/relationships/customXml" Target="../ink/ink157.xml"/><Relationship Id="rId197" Type="http://schemas.openxmlformats.org/officeDocument/2006/relationships/image" Target="../media/image140.png"/><Relationship Id="rId196" Type="http://schemas.openxmlformats.org/officeDocument/2006/relationships/customXml" Target="../ink/ink156.xml"/><Relationship Id="rId195" Type="http://schemas.openxmlformats.org/officeDocument/2006/relationships/image" Target="../media/image139.png"/><Relationship Id="rId194" Type="http://schemas.openxmlformats.org/officeDocument/2006/relationships/customXml" Target="../ink/ink155.xml"/><Relationship Id="rId193" Type="http://schemas.openxmlformats.org/officeDocument/2006/relationships/image" Target="../media/image138.png"/><Relationship Id="rId192" Type="http://schemas.openxmlformats.org/officeDocument/2006/relationships/customXml" Target="../ink/ink154.xml"/><Relationship Id="rId191" Type="http://schemas.openxmlformats.org/officeDocument/2006/relationships/image" Target="../media/image137.png"/><Relationship Id="rId190" Type="http://schemas.openxmlformats.org/officeDocument/2006/relationships/customXml" Target="../ink/ink153.xml"/><Relationship Id="rId19" Type="http://schemas.openxmlformats.org/officeDocument/2006/relationships/customXml" Target="../ink/ink63.xml"/><Relationship Id="rId189" Type="http://schemas.openxmlformats.org/officeDocument/2006/relationships/image" Target="../media/image136.png"/><Relationship Id="rId188" Type="http://schemas.openxmlformats.org/officeDocument/2006/relationships/customXml" Target="../ink/ink152.xml"/><Relationship Id="rId187" Type="http://schemas.openxmlformats.org/officeDocument/2006/relationships/image" Target="../media/image135.png"/><Relationship Id="rId186" Type="http://schemas.openxmlformats.org/officeDocument/2006/relationships/customXml" Target="../ink/ink151.xml"/><Relationship Id="rId185" Type="http://schemas.openxmlformats.org/officeDocument/2006/relationships/image" Target="../media/image134.png"/><Relationship Id="rId184" Type="http://schemas.openxmlformats.org/officeDocument/2006/relationships/customXml" Target="../ink/ink150.xml"/><Relationship Id="rId183" Type="http://schemas.openxmlformats.org/officeDocument/2006/relationships/image" Target="../media/image133.png"/><Relationship Id="rId182" Type="http://schemas.openxmlformats.org/officeDocument/2006/relationships/customXml" Target="../ink/ink149.xml"/><Relationship Id="rId181" Type="http://schemas.openxmlformats.org/officeDocument/2006/relationships/image" Target="../media/image132.png"/><Relationship Id="rId180" Type="http://schemas.openxmlformats.org/officeDocument/2006/relationships/customXml" Target="../ink/ink148.xml"/><Relationship Id="rId18" Type="http://schemas.openxmlformats.org/officeDocument/2006/relationships/image" Target="../media/image56.png"/><Relationship Id="rId179" Type="http://schemas.openxmlformats.org/officeDocument/2006/relationships/image" Target="../media/image131.png"/><Relationship Id="rId178" Type="http://schemas.openxmlformats.org/officeDocument/2006/relationships/customXml" Target="../ink/ink147.xml"/><Relationship Id="rId177" Type="http://schemas.openxmlformats.org/officeDocument/2006/relationships/image" Target="../media/image130.png"/><Relationship Id="rId176" Type="http://schemas.openxmlformats.org/officeDocument/2006/relationships/customXml" Target="../ink/ink146.xml"/><Relationship Id="rId175" Type="http://schemas.openxmlformats.org/officeDocument/2006/relationships/image" Target="../media/image129.png"/><Relationship Id="rId174" Type="http://schemas.openxmlformats.org/officeDocument/2006/relationships/customXml" Target="../ink/ink145.xml"/><Relationship Id="rId173" Type="http://schemas.openxmlformats.org/officeDocument/2006/relationships/image" Target="../media/image128.png"/><Relationship Id="rId172" Type="http://schemas.openxmlformats.org/officeDocument/2006/relationships/customXml" Target="../ink/ink144.xml"/><Relationship Id="rId171" Type="http://schemas.openxmlformats.org/officeDocument/2006/relationships/image" Target="../media/image127.png"/><Relationship Id="rId170" Type="http://schemas.openxmlformats.org/officeDocument/2006/relationships/customXml" Target="../ink/ink143.xml"/><Relationship Id="rId17" Type="http://schemas.openxmlformats.org/officeDocument/2006/relationships/customXml" Target="../ink/ink62.xml"/><Relationship Id="rId169" Type="http://schemas.openxmlformats.org/officeDocument/2006/relationships/image" Target="../media/image126.png"/><Relationship Id="rId168" Type="http://schemas.openxmlformats.org/officeDocument/2006/relationships/customXml" Target="../ink/ink142.xml"/><Relationship Id="rId167" Type="http://schemas.openxmlformats.org/officeDocument/2006/relationships/image" Target="../media/image125.png"/><Relationship Id="rId166" Type="http://schemas.openxmlformats.org/officeDocument/2006/relationships/customXml" Target="../ink/ink141.xml"/><Relationship Id="rId165" Type="http://schemas.openxmlformats.org/officeDocument/2006/relationships/image" Target="../media/image124.png"/><Relationship Id="rId164" Type="http://schemas.openxmlformats.org/officeDocument/2006/relationships/customXml" Target="../ink/ink140.xml"/><Relationship Id="rId163" Type="http://schemas.openxmlformats.org/officeDocument/2006/relationships/customXml" Target="../ink/ink139.xml"/><Relationship Id="rId162" Type="http://schemas.openxmlformats.org/officeDocument/2006/relationships/customXml" Target="../ink/ink138.xml"/><Relationship Id="rId161" Type="http://schemas.openxmlformats.org/officeDocument/2006/relationships/image" Target="../media/image123.png"/><Relationship Id="rId160" Type="http://schemas.openxmlformats.org/officeDocument/2006/relationships/customXml" Target="../ink/ink137.xml"/><Relationship Id="rId16" Type="http://schemas.openxmlformats.org/officeDocument/2006/relationships/image" Target="../media/image55.png"/><Relationship Id="rId159" Type="http://schemas.openxmlformats.org/officeDocument/2006/relationships/customXml" Target="../ink/ink136.xml"/><Relationship Id="rId158" Type="http://schemas.openxmlformats.org/officeDocument/2006/relationships/image" Target="../media/image122.png"/><Relationship Id="rId157" Type="http://schemas.openxmlformats.org/officeDocument/2006/relationships/customXml" Target="../ink/ink135.xml"/><Relationship Id="rId156" Type="http://schemas.openxmlformats.org/officeDocument/2006/relationships/image" Target="../media/image8.png"/><Relationship Id="rId155" Type="http://schemas.openxmlformats.org/officeDocument/2006/relationships/customXml" Target="../ink/ink134.xml"/><Relationship Id="rId154" Type="http://schemas.openxmlformats.org/officeDocument/2006/relationships/image" Target="../media/image121.png"/><Relationship Id="rId153" Type="http://schemas.openxmlformats.org/officeDocument/2006/relationships/customXml" Target="../ink/ink133.xml"/><Relationship Id="rId152" Type="http://schemas.openxmlformats.org/officeDocument/2006/relationships/image" Target="../media/image120.png"/><Relationship Id="rId151" Type="http://schemas.openxmlformats.org/officeDocument/2006/relationships/customXml" Target="../ink/ink132.xml"/><Relationship Id="rId150" Type="http://schemas.openxmlformats.org/officeDocument/2006/relationships/image" Target="../media/image119.png"/><Relationship Id="rId15" Type="http://schemas.openxmlformats.org/officeDocument/2006/relationships/customXml" Target="../ink/ink61.xml"/><Relationship Id="rId149" Type="http://schemas.openxmlformats.org/officeDocument/2006/relationships/customXml" Target="../ink/ink131.xml"/><Relationship Id="rId148" Type="http://schemas.openxmlformats.org/officeDocument/2006/relationships/image" Target="../media/image118.png"/><Relationship Id="rId147" Type="http://schemas.openxmlformats.org/officeDocument/2006/relationships/customXml" Target="../ink/ink130.xml"/><Relationship Id="rId146" Type="http://schemas.openxmlformats.org/officeDocument/2006/relationships/image" Target="../media/image117.png"/><Relationship Id="rId145" Type="http://schemas.openxmlformats.org/officeDocument/2006/relationships/customXml" Target="../ink/ink129.xml"/><Relationship Id="rId144" Type="http://schemas.openxmlformats.org/officeDocument/2006/relationships/image" Target="../media/image116.png"/><Relationship Id="rId143" Type="http://schemas.openxmlformats.org/officeDocument/2006/relationships/customXml" Target="../ink/ink128.xml"/><Relationship Id="rId142" Type="http://schemas.openxmlformats.org/officeDocument/2006/relationships/image" Target="../media/image115.png"/><Relationship Id="rId141" Type="http://schemas.openxmlformats.org/officeDocument/2006/relationships/customXml" Target="../ink/ink127.xml"/><Relationship Id="rId140" Type="http://schemas.openxmlformats.org/officeDocument/2006/relationships/image" Target="../media/image114.png"/><Relationship Id="rId14" Type="http://schemas.openxmlformats.org/officeDocument/2006/relationships/image" Target="../media/image54.png"/><Relationship Id="rId139" Type="http://schemas.openxmlformats.org/officeDocument/2006/relationships/customXml" Target="../ink/ink126.xml"/><Relationship Id="rId138" Type="http://schemas.openxmlformats.org/officeDocument/2006/relationships/image" Target="../media/image113.png"/><Relationship Id="rId137" Type="http://schemas.openxmlformats.org/officeDocument/2006/relationships/customXml" Target="../ink/ink125.xml"/><Relationship Id="rId136" Type="http://schemas.openxmlformats.org/officeDocument/2006/relationships/image" Target="../media/image112.png"/><Relationship Id="rId135" Type="http://schemas.openxmlformats.org/officeDocument/2006/relationships/customXml" Target="../ink/ink124.xml"/><Relationship Id="rId134" Type="http://schemas.openxmlformats.org/officeDocument/2006/relationships/image" Target="../media/image111.png"/><Relationship Id="rId133" Type="http://schemas.openxmlformats.org/officeDocument/2006/relationships/customXml" Target="../ink/ink123.xml"/><Relationship Id="rId132" Type="http://schemas.openxmlformats.org/officeDocument/2006/relationships/image" Target="../media/image110.png"/><Relationship Id="rId131" Type="http://schemas.openxmlformats.org/officeDocument/2006/relationships/customXml" Target="../ink/ink122.xml"/><Relationship Id="rId130" Type="http://schemas.openxmlformats.org/officeDocument/2006/relationships/image" Target="../media/image109.png"/><Relationship Id="rId13" Type="http://schemas.openxmlformats.org/officeDocument/2006/relationships/customXml" Target="../ink/ink60.xml"/><Relationship Id="rId129" Type="http://schemas.openxmlformats.org/officeDocument/2006/relationships/customXml" Target="../ink/ink121.xml"/><Relationship Id="rId128" Type="http://schemas.openxmlformats.org/officeDocument/2006/relationships/image" Target="../media/image108.png"/><Relationship Id="rId127" Type="http://schemas.openxmlformats.org/officeDocument/2006/relationships/customXml" Target="../ink/ink120.xml"/><Relationship Id="rId126" Type="http://schemas.openxmlformats.org/officeDocument/2006/relationships/image" Target="../media/image107.png"/><Relationship Id="rId125" Type="http://schemas.openxmlformats.org/officeDocument/2006/relationships/customXml" Target="../ink/ink119.xml"/><Relationship Id="rId124" Type="http://schemas.openxmlformats.org/officeDocument/2006/relationships/image" Target="../media/image106.png"/><Relationship Id="rId123" Type="http://schemas.openxmlformats.org/officeDocument/2006/relationships/customXml" Target="../ink/ink118.xml"/><Relationship Id="rId122" Type="http://schemas.openxmlformats.org/officeDocument/2006/relationships/image" Target="../media/image105.png"/><Relationship Id="rId121" Type="http://schemas.openxmlformats.org/officeDocument/2006/relationships/customXml" Target="../ink/ink117.xml"/><Relationship Id="rId120" Type="http://schemas.openxmlformats.org/officeDocument/2006/relationships/customXml" Target="../ink/ink116.xml"/><Relationship Id="rId12" Type="http://schemas.openxmlformats.org/officeDocument/2006/relationships/image" Target="../media/image53.png"/><Relationship Id="rId119" Type="http://schemas.openxmlformats.org/officeDocument/2006/relationships/image" Target="../media/image104.png"/><Relationship Id="rId118" Type="http://schemas.openxmlformats.org/officeDocument/2006/relationships/customXml" Target="../ink/ink115.xml"/><Relationship Id="rId117" Type="http://schemas.openxmlformats.org/officeDocument/2006/relationships/image" Target="../media/image103.png"/><Relationship Id="rId116" Type="http://schemas.openxmlformats.org/officeDocument/2006/relationships/customXml" Target="../ink/ink114.xml"/><Relationship Id="rId115" Type="http://schemas.openxmlformats.org/officeDocument/2006/relationships/image" Target="../media/image102.png"/><Relationship Id="rId114" Type="http://schemas.openxmlformats.org/officeDocument/2006/relationships/customXml" Target="../ink/ink113.xml"/><Relationship Id="rId113" Type="http://schemas.openxmlformats.org/officeDocument/2006/relationships/image" Target="../media/image101.png"/><Relationship Id="rId112" Type="http://schemas.openxmlformats.org/officeDocument/2006/relationships/customXml" Target="../ink/ink112.xml"/><Relationship Id="rId111" Type="http://schemas.openxmlformats.org/officeDocument/2006/relationships/image" Target="../media/image100.png"/><Relationship Id="rId110" Type="http://schemas.openxmlformats.org/officeDocument/2006/relationships/customXml" Target="../ink/ink111.xml"/><Relationship Id="rId11" Type="http://schemas.openxmlformats.org/officeDocument/2006/relationships/customXml" Target="../ink/ink59.xml"/><Relationship Id="rId109" Type="http://schemas.openxmlformats.org/officeDocument/2006/relationships/image" Target="../media/image99.png"/><Relationship Id="rId108" Type="http://schemas.openxmlformats.org/officeDocument/2006/relationships/customXml" Target="../ink/ink110.xml"/><Relationship Id="rId107" Type="http://schemas.openxmlformats.org/officeDocument/2006/relationships/image" Target="../media/image98.png"/><Relationship Id="rId106" Type="http://schemas.openxmlformats.org/officeDocument/2006/relationships/customXml" Target="../ink/ink109.xml"/><Relationship Id="rId105" Type="http://schemas.openxmlformats.org/officeDocument/2006/relationships/image" Target="../media/image97.png"/><Relationship Id="rId104" Type="http://schemas.openxmlformats.org/officeDocument/2006/relationships/customXml" Target="../ink/ink108.xml"/><Relationship Id="rId103" Type="http://schemas.openxmlformats.org/officeDocument/2006/relationships/image" Target="../media/image96.png"/><Relationship Id="rId102" Type="http://schemas.openxmlformats.org/officeDocument/2006/relationships/customXml" Target="../ink/ink107.xml"/><Relationship Id="rId101" Type="http://schemas.openxmlformats.org/officeDocument/2006/relationships/image" Target="../media/image95.png"/><Relationship Id="rId100" Type="http://schemas.openxmlformats.org/officeDocument/2006/relationships/customXml" Target="../ink/ink106.xml"/><Relationship Id="rId10" Type="http://schemas.openxmlformats.org/officeDocument/2006/relationships/image" Target="../media/image52.png"/><Relationship Id="rId1" Type="http://schemas.openxmlformats.org/officeDocument/2006/relationships/customXml" Target="../ink/ink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145" y="97155"/>
            <a:ext cx="11974195" cy="6023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下一步计划</a:t>
            </a:r>
            <a:endParaRPr lang="zh-CN" altLang="en-US" sz="28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通过工程知识帮助做第一步的分类（已完成）；</a:t>
            </a:r>
            <a:endParaRPr lang="zh-CN" altLang="en-US" sz="24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结合分类和之前的</a:t>
            </a:r>
            <a:r>
              <a:rPr lang="en-US" altLang="zh-CN" sz="2400">
                <a:sym typeface="+mn-ea"/>
              </a:rPr>
              <a:t>K-means + DRL</a:t>
            </a:r>
            <a:r>
              <a:rPr lang="zh-CN" altLang="en-US" sz="2400">
                <a:sym typeface="+mn-ea"/>
              </a:rPr>
              <a:t>的思路，构建完整控制模型；</a:t>
            </a:r>
            <a:endParaRPr lang="zh-CN" altLang="en-US" sz="24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将训练完成的模型进行几项测试：</a:t>
            </a:r>
            <a:endParaRPr lang="zh-CN" altLang="en-US" sz="2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测试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：在多场降雨中进行模拟控制，统计控制效果变量</a:t>
            </a:r>
            <a:endParaRPr lang="zh-CN" altLang="en-US" sz="20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测试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：按照之前论文的方法计算该模型的</a:t>
            </a:r>
            <a:r>
              <a:rPr lang="en-US" altLang="zh-CN" sz="2000">
                <a:sym typeface="+mn-ea"/>
              </a:rPr>
              <a:t>I1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I2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I3</a:t>
            </a:r>
            <a:r>
              <a:rPr lang="zh-CN" altLang="en-US" sz="2000">
                <a:sym typeface="+mn-ea"/>
              </a:rPr>
              <a:t>指标</a:t>
            </a:r>
            <a:endParaRPr lang="zh-CN" altLang="en-US" sz="20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测试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：构建一个标准的</a:t>
            </a:r>
            <a:r>
              <a:rPr lang="en-US" altLang="zh-CN" sz="2000">
                <a:sym typeface="+mn-ea"/>
              </a:rPr>
              <a:t>DRL</a:t>
            </a:r>
            <a:r>
              <a:rPr lang="zh-CN" altLang="en-US" sz="2000">
                <a:sym typeface="+mn-ea"/>
              </a:rPr>
              <a:t>用来对比，该</a:t>
            </a:r>
            <a:r>
              <a:rPr lang="en-US" altLang="zh-CN" sz="2000">
                <a:sym typeface="+mn-ea"/>
              </a:rPr>
              <a:t>DRL</a:t>
            </a:r>
            <a:r>
              <a:rPr lang="zh-CN" altLang="en-US" sz="2000">
                <a:sym typeface="+mn-ea"/>
              </a:rPr>
              <a:t>和上述系统采用完全一致的</a:t>
            </a:r>
            <a:r>
              <a:rPr lang="en-US" altLang="zh-CN" sz="2000">
                <a:sym typeface="+mn-ea"/>
              </a:rPr>
              <a:t>state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action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reward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下下步</a:t>
            </a:r>
            <a:r>
              <a:rPr lang="zh-CN" altLang="en-US" sz="2800"/>
              <a:t>计划</a:t>
            </a:r>
            <a:endParaRPr lang="zh-CN" altLang="en-US" sz="28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作图表写论文</a:t>
            </a:r>
            <a:endParaRPr lang="zh-CN" altLang="en-US" sz="24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1593830" y="5697220"/>
              <a:ext cx="56515" cy="5016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1593830" y="5697220"/>
                <a:ext cx="56515" cy="50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952105" y="2476500"/>
              <a:ext cx="606425" cy="2063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952105" y="2476500"/>
                <a:ext cx="6064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8623935" y="2450465"/>
              <a:ext cx="130175" cy="12636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8623935" y="2450465"/>
                <a:ext cx="130175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9094470" y="2341245"/>
              <a:ext cx="96520" cy="4044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9094470" y="2341245"/>
                <a:ext cx="96520" cy="404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9197340" y="2470150"/>
              <a:ext cx="9398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9197340" y="2470150"/>
                <a:ext cx="9398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9349105" y="2356485"/>
              <a:ext cx="22225" cy="2692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9349105" y="2356485"/>
                <a:ext cx="2222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9138285" y="2490470"/>
              <a:ext cx="141605" cy="342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9138285" y="2490470"/>
                <a:ext cx="14160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9197340" y="2341245"/>
              <a:ext cx="63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9197340" y="23412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9427210" y="2585720"/>
              <a:ext cx="135255" cy="71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9427210" y="2585720"/>
                <a:ext cx="1352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9592945" y="2573020"/>
              <a:ext cx="100330" cy="723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9592945" y="2573020"/>
                <a:ext cx="100330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9523730" y="2564130"/>
              <a:ext cx="48260" cy="120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9523730" y="2564130"/>
                <a:ext cx="48260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9746615" y="2225675"/>
              <a:ext cx="243840" cy="4375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9746615" y="2225675"/>
                <a:ext cx="2438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10012680" y="2466340"/>
              <a:ext cx="507365" cy="41529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10012680" y="2466340"/>
                <a:ext cx="507365" cy="41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10605135" y="2425700"/>
              <a:ext cx="247650" cy="2679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10605135" y="2425700"/>
                <a:ext cx="2476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10882630" y="2445385"/>
              <a:ext cx="174625" cy="24955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10882630" y="2445385"/>
                <a:ext cx="17462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11106785" y="2430145"/>
              <a:ext cx="179705" cy="2965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11106785" y="2430145"/>
                <a:ext cx="179705" cy="296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6192520" y="3369310"/>
              <a:ext cx="1359535" cy="3746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6192520" y="3369310"/>
                <a:ext cx="1359535" cy="37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10541000" y="1399540"/>
              <a:ext cx="170180" cy="1758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10541000" y="1399540"/>
                <a:ext cx="170180" cy="175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10718165" y="1516380"/>
              <a:ext cx="41275" cy="2000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10718165" y="1516380"/>
                <a:ext cx="412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10777855" y="1442085"/>
              <a:ext cx="88900" cy="984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10777855" y="1442085"/>
                <a:ext cx="88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11010900" y="1437005"/>
              <a:ext cx="95250" cy="15430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11010900" y="1437005"/>
                <a:ext cx="95250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11021060" y="1385570"/>
              <a:ext cx="109220" cy="6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11021060" y="1385570"/>
                <a:ext cx="10922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11307445" y="1619885"/>
              <a:ext cx="635" cy="63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6"/>
            </p:blipFill>
            <p:spPr>
              <a:xfrm>
                <a:off x="11307445" y="16198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11609070" y="1328420"/>
              <a:ext cx="635" cy="6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6"/>
            </p:blipFill>
            <p:spPr>
              <a:xfrm>
                <a:off x="11609070" y="13284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1501755" y="1491615"/>
              <a:ext cx="121285" cy="15049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11501755" y="1491615"/>
                <a:ext cx="121285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1704955" y="1490345"/>
              <a:ext cx="157480" cy="15113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1704955" y="1490345"/>
                <a:ext cx="157480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11905615" y="1639570"/>
              <a:ext cx="20320" cy="17272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11905615" y="1639570"/>
                <a:ext cx="2032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11868785" y="1466850"/>
              <a:ext cx="200025" cy="4603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11868785" y="1466850"/>
                <a:ext cx="200025" cy="460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922260" y="2084705"/>
              <a:ext cx="4050665" cy="1181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922260" y="2084705"/>
                <a:ext cx="4050665" cy="1181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842250" y="3196590"/>
              <a:ext cx="312420" cy="9969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842250" y="3196590"/>
                <a:ext cx="31242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11854180" y="2065020"/>
              <a:ext cx="52070" cy="12319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11854180" y="2065020"/>
                <a:ext cx="52070" cy="12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12024360" y="2065020"/>
              <a:ext cx="109220" cy="5969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12024360" y="2065020"/>
                <a:ext cx="10922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08330" y="2851785"/>
              <a:ext cx="7960360" cy="1492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08330" y="2851785"/>
                <a:ext cx="796036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944245" y="3374390"/>
              <a:ext cx="211455" cy="33464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944245" y="3374390"/>
                <a:ext cx="211455" cy="334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652780" y="3270885"/>
              <a:ext cx="390525" cy="54165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652780" y="3270885"/>
                <a:ext cx="390525" cy="541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795655" y="3186430"/>
              <a:ext cx="237490" cy="3587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795655" y="3186430"/>
                <a:ext cx="23749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991235" y="3191510"/>
              <a:ext cx="165735" cy="23304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991235" y="3191510"/>
                <a:ext cx="165735" cy="2330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p>
            <a:r>
              <a:rPr lang="zh-CN" altLang="en-US" sz="3200">
                <a:sym typeface="+mn-ea"/>
              </a:rPr>
              <a:t>通过工程知识帮助做第一步的分类（已完成）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05740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专家知识：整个排水系统的冗余空间决定了实时控制的潜力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将案例区域分为</a:t>
            </a:r>
            <a:r>
              <a:rPr lang="en-US" altLang="zh-CN" sz="2400"/>
              <a:t>8</a:t>
            </a:r>
            <a:r>
              <a:rPr lang="zh-CN" altLang="en-US" sz="2400"/>
              <a:t>个部分，根据这</a:t>
            </a:r>
            <a:r>
              <a:rPr lang="en-US" altLang="zh-CN" sz="2400"/>
              <a:t>8</a:t>
            </a:r>
            <a:r>
              <a:rPr lang="zh-CN" altLang="en-US" sz="2400"/>
              <a:t>个部分各自的剩余空间是否高于</a:t>
            </a:r>
            <a:r>
              <a:rPr lang="en-US" altLang="zh-CN" sz="2400"/>
              <a:t>0.7</a:t>
            </a:r>
            <a:r>
              <a:rPr lang="zh-CN" altLang="en-US" sz="2400"/>
              <a:t>进行分类</a:t>
            </a:r>
            <a:endParaRPr lang="zh-CN" altLang="en-US" sz="2400"/>
          </a:p>
        </p:txBody>
      </p:sp>
      <p:grpSp>
        <p:nvGrpSpPr>
          <p:cNvPr id="14" name="组合 13"/>
          <p:cNvGrpSpPr/>
          <p:nvPr/>
        </p:nvGrpSpPr>
        <p:grpSpPr>
          <a:xfrm>
            <a:off x="62230" y="2702560"/>
            <a:ext cx="3449320" cy="4079240"/>
            <a:chOff x="98" y="4256"/>
            <a:chExt cx="5432" cy="6424"/>
          </a:xfrm>
        </p:grpSpPr>
        <p:grpSp>
          <p:nvGrpSpPr>
            <p:cNvPr id="11" name="组合 10"/>
            <p:cNvGrpSpPr/>
            <p:nvPr/>
          </p:nvGrpSpPr>
          <p:grpSpPr>
            <a:xfrm>
              <a:off x="98" y="4256"/>
              <a:ext cx="5432" cy="6424"/>
              <a:chOff x="572" y="3902"/>
              <a:chExt cx="5432" cy="642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2" y="3902"/>
                <a:ext cx="5432" cy="6331"/>
              </a:xfrm>
              <a:prstGeom prst="rect">
                <a:avLst/>
              </a:prstGeom>
            </p:spPr>
          </p:pic>
          <p:sp>
            <p:nvSpPr>
              <p:cNvPr id="5" name="任意多边形 4"/>
              <p:cNvSpPr/>
              <p:nvPr/>
            </p:nvSpPr>
            <p:spPr>
              <a:xfrm>
                <a:off x="4110" y="3949"/>
                <a:ext cx="1650" cy="4468"/>
              </a:xfrm>
              <a:custGeom>
                <a:avLst/>
                <a:gdLst>
                  <a:gd name="connisteX0" fmla="*/ 180975 w 1047750"/>
                  <a:gd name="connsiteY0" fmla="*/ 198120 h 2837180"/>
                  <a:gd name="connisteX1" fmla="*/ 600075 w 1047750"/>
                  <a:gd name="connsiteY1" fmla="*/ 0 h 2837180"/>
                  <a:gd name="connisteX2" fmla="*/ 1030605 w 1047750"/>
                  <a:gd name="connsiteY2" fmla="*/ 1166495 h 2837180"/>
                  <a:gd name="connisteX3" fmla="*/ 1047750 w 1047750"/>
                  <a:gd name="connsiteY3" fmla="*/ 1920240 h 2837180"/>
                  <a:gd name="connisteX4" fmla="*/ 770255 w 1047750"/>
                  <a:gd name="connsiteY4" fmla="*/ 2837180 h 2837180"/>
                  <a:gd name="connisteX5" fmla="*/ 0 w 1047750"/>
                  <a:gd name="connsiteY5" fmla="*/ 2582545 h 2837180"/>
                  <a:gd name="connisteX6" fmla="*/ 367665 w 1047750"/>
                  <a:gd name="connsiteY6" fmla="*/ 1682115 h 2837180"/>
                  <a:gd name="connisteX7" fmla="*/ 475615 w 1047750"/>
                  <a:gd name="connsiteY7" fmla="*/ 1212215 h 2837180"/>
                  <a:gd name="connisteX8" fmla="*/ 407670 w 1047750"/>
                  <a:gd name="connsiteY8" fmla="*/ 861060 h 2837180"/>
                  <a:gd name="connisteX9" fmla="*/ 266065 w 1047750"/>
                  <a:gd name="connsiteY9" fmla="*/ 396875 h 2837180"/>
                  <a:gd name="connisteX10" fmla="*/ 180975 w 1047750"/>
                  <a:gd name="connsiteY10" fmla="*/ 198120 h 28371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</a:cxnLst>
                <a:rect l="l" t="t" r="r" b="b"/>
                <a:pathLst>
                  <a:path w="1047750" h="2837180">
                    <a:moveTo>
                      <a:pt x="180975" y="198120"/>
                    </a:moveTo>
                    <a:lnTo>
                      <a:pt x="600075" y="0"/>
                    </a:lnTo>
                    <a:lnTo>
                      <a:pt x="1030605" y="1166495"/>
                    </a:lnTo>
                    <a:lnTo>
                      <a:pt x="1047750" y="1920240"/>
                    </a:lnTo>
                    <a:lnTo>
                      <a:pt x="770255" y="2837180"/>
                    </a:lnTo>
                    <a:lnTo>
                      <a:pt x="0" y="2582545"/>
                    </a:lnTo>
                    <a:lnTo>
                      <a:pt x="367665" y="1682115"/>
                    </a:lnTo>
                    <a:lnTo>
                      <a:pt x="475615" y="1212215"/>
                    </a:lnTo>
                    <a:lnTo>
                      <a:pt x="407670" y="861060"/>
                    </a:lnTo>
                    <a:lnTo>
                      <a:pt x="266065" y="396875"/>
                    </a:lnTo>
                    <a:lnTo>
                      <a:pt x="180975" y="198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62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3413" y="8080"/>
                <a:ext cx="1873" cy="2247"/>
              </a:xfrm>
              <a:custGeom>
                <a:avLst/>
                <a:gdLst>
                  <a:gd name="connisteX0" fmla="*/ 434975 w 1189355"/>
                  <a:gd name="connsiteY0" fmla="*/ 0 h 1426845"/>
                  <a:gd name="connisteX1" fmla="*/ 1189355 w 1189355"/>
                  <a:gd name="connsiteY1" fmla="*/ 271780 h 1426845"/>
                  <a:gd name="connisteX2" fmla="*/ 720725 w 1189355"/>
                  <a:gd name="connsiteY2" fmla="*/ 1426845 h 1426845"/>
                  <a:gd name="connisteX3" fmla="*/ 0 w 1189355"/>
                  <a:gd name="connsiteY3" fmla="*/ 1073785 h 1426845"/>
                  <a:gd name="connisteX4" fmla="*/ 434975 w 1189355"/>
                  <a:gd name="connsiteY4" fmla="*/ 0 h 14268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189355" h="1426845">
                    <a:moveTo>
                      <a:pt x="434975" y="0"/>
                    </a:moveTo>
                    <a:lnTo>
                      <a:pt x="1189355" y="271780"/>
                    </a:lnTo>
                    <a:lnTo>
                      <a:pt x="720725" y="1426845"/>
                    </a:lnTo>
                    <a:lnTo>
                      <a:pt x="0" y="1073785"/>
                    </a:lnTo>
                    <a:lnTo>
                      <a:pt x="434975" y="0"/>
                    </a:lnTo>
                    <a:close/>
                  </a:path>
                </a:pathLst>
              </a:custGeom>
              <a:solidFill>
                <a:schemeClr val="accent1">
                  <a:alpha val="41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3456" y="4462"/>
                <a:ext cx="1306" cy="2505"/>
              </a:xfrm>
              <a:custGeom>
                <a:avLst/>
                <a:gdLst>
                  <a:gd name="connisteX0" fmla="*/ 231140 w 829310"/>
                  <a:gd name="connsiteY0" fmla="*/ 224155 h 1590675"/>
                  <a:gd name="connisteX1" fmla="*/ 584835 w 829310"/>
                  <a:gd name="connsiteY1" fmla="*/ 0 h 1590675"/>
                  <a:gd name="connisteX2" fmla="*/ 802005 w 829310"/>
                  <a:gd name="connsiteY2" fmla="*/ 679450 h 1590675"/>
                  <a:gd name="connisteX3" fmla="*/ 829310 w 829310"/>
                  <a:gd name="connsiteY3" fmla="*/ 998855 h 1590675"/>
                  <a:gd name="connisteX4" fmla="*/ 638810 w 829310"/>
                  <a:gd name="connsiteY4" fmla="*/ 1590675 h 1590675"/>
                  <a:gd name="connisteX5" fmla="*/ 0 w 829310"/>
                  <a:gd name="connsiteY5" fmla="*/ 1427480 h 1590675"/>
                  <a:gd name="connisteX6" fmla="*/ 292100 w 829310"/>
                  <a:gd name="connsiteY6" fmla="*/ 897255 h 1590675"/>
                  <a:gd name="connisteX7" fmla="*/ 353695 w 829310"/>
                  <a:gd name="connsiteY7" fmla="*/ 550545 h 1590675"/>
                  <a:gd name="connisteX8" fmla="*/ 231140 w 829310"/>
                  <a:gd name="connsiteY8" fmla="*/ 224155 h 1590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829310" h="1590675">
                    <a:moveTo>
                      <a:pt x="231140" y="224155"/>
                    </a:moveTo>
                    <a:lnTo>
                      <a:pt x="584835" y="0"/>
                    </a:lnTo>
                    <a:lnTo>
                      <a:pt x="802005" y="679450"/>
                    </a:lnTo>
                    <a:lnTo>
                      <a:pt x="829310" y="998855"/>
                    </a:lnTo>
                    <a:lnTo>
                      <a:pt x="638810" y="1590675"/>
                    </a:lnTo>
                    <a:lnTo>
                      <a:pt x="0" y="1427480"/>
                    </a:lnTo>
                    <a:lnTo>
                      <a:pt x="292100" y="897255"/>
                    </a:lnTo>
                    <a:lnTo>
                      <a:pt x="353695" y="550545"/>
                    </a:lnTo>
                    <a:lnTo>
                      <a:pt x="231140" y="22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4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718" y="6849"/>
                <a:ext cx="1691" cy="2900"/>
              </a:xfrm>
              <a:custGeom>
                <a:avLst/>
                <a:gdLst>
                  <a:gd name="connisteX0" fmla="*/ 448310 w 1073785"/>
                  <a:gd name="connsiteY0" fmla="*/ 0 h 1841500"/>
                  <a:gd name="connisteX1" fmla="*/ 1073785 w 1073785"/>
                  <a:gd name="connsiteY1" fmla="*/ 189865 h 1841500"/>
                  <a:gd name="connisteX2" fmla="*/ 393700 w 1073785"/>
                  <a:gd name="connsiteY2" fmla="*/ 1841500 h 1841500"/>
                  <a:gd name="connisteX3" fmla="*/ 0 w 1073785"/>
                  <a:gd name="connsiteY3" fmla="*/ 1793875 h 1841500"/>
                  <a:gd name="connisteX4" fmla="*/ 251460 w 1073785"/>
                  <a:gd name="connsiteY4" fmla="*/ 923925 h 1841500"/>
                  <a:gd name="connisteX5" fmla="*/ 231140 w 1073785"/>
                  <a:gd name="connsiteY5" fmla="*/ 611505 h 1841500"/>
                  <a:gd name="connisteX6" fmla="*/ 488950 w 1073785"/>
                  <a:gd name="connsiteY6" fmla="*/ 33655 h 1841500"/>
                  <a:gd name="connisteX7" fmla="*/ 570865 w 1073785"/>
                  <a:gd name="connsiteY7" fmla="*/ 33655 h 1841500"/>
                  <a:gd name="connisteX8" fmla="*/ 448310 w 1073785"/>
                  <a:gd name="connsiteY8" fmla="*/ 0 h 18415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073785" h="1841500">
                    <a:moveTo>
                      <a:pt x="448310" y="0"/>
                    </a:moveTo>
                    <a:lnTo>
                      <a:pt x="1073785" y="189865"/>
                    </a:lnTo>
                    <a:lnTo>
                      <a:pt x="393700" y="1841500"/>
                    </a:lnTo>
                    <a:lnTo>
                      <a:pt x="0" y="1793875"/>
                    </a:lnTo>
                    <a:lnTo>
                      <a:pt x="251460" y="923925"/>
                    </a:lnTo>
                    <a:lnTo>
                      <a:pt x="231140" y="611505"/>
                    </a:lnTo>
                    <a:lnTo>
                      <a:pt x="488950" y="33655"/>
                    </a:lnTo>
                    <a:lnTo>
                      <a:pt x="570865" y="33655"/>
                    </a:lnTo>
                    <a:lnTo>
                      <a:pt x="448310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872" y="4880"/>
                <a:ext cx="1980" cy="2878"/>
              </a:xfrm>
              <a:custGeom>
                <a:avLst/>
                <a:gdLst>
                  <a:gd name="connisteX0" fmla="*/ 1053465 w 1257300"/>
                  <a:gd name="connsiteY0" fmla="*/ 0 h 1827530"/>
                  <a:gd name="connisteX1" fmla="*/ 0 w 1257300"/>
                  <a:gd name="connsiteY1" fmla="*/ 1467485 h 1827530"/>
                  <a:gd name="connisteX2" fmla="*/ 360045 w 1257300"/>
                  <a:gd name="connsiteY2" fmla="*/ 1718945 h 1827530"/>
                  <a:gd name="connisteX3" fmla="*/ 713740 w 1257300"/>
                  <a:gd name="connsiteY3" fmla="*/ 1827530 h 1827530"/>
                  <a:gd name="connisteX4" fmla="*/ 897255 w 1257300"/>
                  <a:gd name="connsiteY4" fmla="*/ 1494790 h 1827530"/>
                  <a:gd name="connisteX5" fmla="*/ 937895 w 1257300"/>
                  <a:gd name="connsiteY5" fmla="*/ 937260 h 1827530"/>
                  <a:gd name="connisteX6" fmla="*/ 1257300 w 1257300"/>
                  <a:gd name="connsiteY6" fmla="*/ 434975 h 1827530"/>
                  <a:gd name="connisteX7" fmla="*/ 1189355 w 1257300"/>
                  <a:gd name="connsiteY7" fmla="*/ 40640 h 1827530"/>
                  <a:gd name="connisteX8" fmla="*/ 1053465 w 1257300"/>
                  <a:gd name="connsiteY8" fmla="*/ 0 h 18275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257300" h="1827530">
                    <a:moveTo>
                      <a:pt x="1053465" y="0"/>
                    </a:moveTo>
                    <a:lnTo>
                      <a:pt x="0" y="1467485"/>
                    </a:lnTo>
                    <a:lnTo>
                      <a:pt x="360045" y="1718945"/>
                    </a:lnTo>
                    <a:lnTo>
                      <a:pt x="713740" y="1827530"/>
                    </a:lnTo>
                    <a:lnTo>
                      <a:pt x="897255" y="1494790"/>
                    </a:lnTo>
                    <a:lnTo>
                      <a:pt x="937895" y="937260"/>
                    </a:lnTo>
                    <a:lnTo>
                      <a:pt x="1257300" y="434975"/>
                    </a:lnTo>
                    <a:lnTo>
                      <a:pt x="1189355" y="40640"/>
                    </a:lnTo>
                    <a:lnTo>
                      <a:pt x="1053465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123" y="7288"/>
                <a:ext cx="1873" cy="2108"/>
              </a:xfrm>
              <a:custGeom>
                <a:avLst/>
                <a:gdLst>
                  <a:gd name="connisteX0" fmla="*/ 441960 w 1189355"/>
                  <a:gd name="connsiteY0" fmla="*/ 0 h 1338580"/>
                  <a:gd name="connisteX1" fmla="*/ 88265 w 1189355"/>
                  <a:gd name="connsiteY1" fmla="*/ 414020 h 1338580"/>
                  <a:gd name="connisteX2" fmla="*/ 0 w 1189355"/>
                  <a:gd name="connsiteY2" fmla="*/ 883285 h 1338580"/>
                  <a:gd name="connisteX3" fmla="*/ 427990 w 1189355"/>
                  <a:gd name="connsiteY3" fmla="*/ 1188720 h 1338580"/>
                  <a:gd name="connisteX4" fmla="*/ 1026160 w 1189355"/>
                  <a:gd name="connsiteY4" fmla="*/ 1338580 h 1338580"/>
                  <a:gd name="connisteX5" fmla="*/ 1155700 w 1189355"/>
                  <a:gd name="connsiteY5" fmla="*/ 930910 h 1338580"/>
                  <a:gd name="connisteX6" fmla="*/ 1189355 w 1189355"/>
                  <a:gd name="connsiteY6" fmla="*/ 360045 h 1338580"/>
                  <a:gd name="connisteX7" fmla="*/ 441960 w 1189355"/>
                  <a:gd name="connsiteY7" fmla="*/ 0 h 13385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1189355" h="1338580">
                    <a:moveTo>
                      <a:pt x="441960" y="0"/>
                    </a:moveTo>
                    <a:lnTo>
                      <a:pt x="88265" y="414020"/>
                    </a:lnTo>
                    <a:lnTo>
                      <a:pt x="0" y="883285"/>
                    </a:lnTo>
                    <a:lnTo>
                      <a:pt x="427990" y="1188720"/>
                    </a:lnTo>
                    <a:lnTo>
                      <a:pt x="1026160" y="1338580"/>
                    </a:lnTo>
                    <a:lnTo>
                      <a:pt x="1155700" y="930910"/>
                    </a:lnTo>
                    <a:lnTo>
                      <a:pt x="1189355" y="360045"/>
                    </a:lnTo>
                    <a:lnTo>
                      <a:pt x="44196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2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3378" y="5493"/>
              <a:ext cx="414" cy="414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82" y="6789"/>
              <a:ext cx="414" cy="414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417060" y="2661920"/>
            <a:ext cx="7127240" cy="11461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8</a:t>
            </a:r>
            <a:r>
              <a:rPr lang="zh-CN" altLang="en-US"/>
              <a:t>个部分包括图中</a:t>
            </a:r>
            <a:r>
              <a:rPr lang="en-US" altLang="zh-CN"/>
              <a:t>6</a:t>
            </a:r>
            <a:r>
              <a:rPr lang="zh-CN" altLang="en-US"/>
              <a:t>个色块，红色调蓄池，以及</a:t>
            </a:r>
            <a:r>
              <a:rPr lang="zh-CN" altLang="en-US"/>
              <a:t>干管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每个部分相关的节点见新的</a:t>
            </a:r>
            <a:r>
              <a:rPr lang="en-US" altLang="zh-CN"/>
              <a:t>yaml</a:t>
            </a:r>
            <a:r>
              <a:rPr lang="zh-CN" altLang="en-US"/>
              <a:t>文件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节点和分区的对应关系见代码</a:t>
            </a:r>
            <a:r>
              <a:rPr lang="en-US" altLang="zh-CN"/>
              <a:t>prepare_data.ipynb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17695" y="4378960"/>
            <a:ext cx="7126605" cy="17392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关于分类知识</a:t>
            </a:r>
            <a:r>
              <a:rPr lang="en-US" altLang="zh-CN"/>
              <a:t>/</a:t>
            </a:r>
            <a:r>
              <a:rPr lang="zh-CN" altLang="en-US"/>
              <a:t>规则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每个区域都有两个状态：</a:t>
            </a:r>
            <a:r>
              <a:rPr lang="en-US" altLang="zh-CN"/>
              <a:t>“</a:t>
            </a:r>
            <a:r>
              <a:rPr lang="zh-CN" altLang="en-US"/>
              <a:t>还有冗余空间</a:t>
            </a:r>
            <a:r>
              <a:rPr lang="en-US" altLang="zh-CN"/>
              <a:t>”</a:t>
            </a:r>
            <a:r>
              <a:rPr lang="zh-CN" altLang="en-US"/>
              <a:t>以及</a:t>
            </a:r>
            <a:r>
              <a:rPr lang="en-US" altLang="zh-CN"/>
              <a:t>“</a:t>
            </a:r>
            <a:r>
              <a:rPr lang="zh-CN" altLang="en-US"/>
              <a:t>没有冗余空间</a:t>
            </a:r>
            <a:r>
              <a:rPr lang="en-US" altLang="zh-CN"/>
              <a:t>”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这个条件通过统计每个区域内节点的平均水位</a:t>
            </a:r>
            <a:r>
              <a:rPr lang="zh-CN" altLang="en-US"/>
              <a:t>计算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如果这个区域内选取的节点平均水位百分比大于</a:t>
            </a:r>
            <a:r>
              <a:rPr lang="en-US" altLang="zh-CN"/>
              <a:t>0.7</a:t>
            </a:r>
            <a:r>
              <a:rPr lang="zh-CN" altLang="en-US"/>
              <a:t>，则属于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没有冗余空间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，反之为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还有冗余空间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p>
            <a:r>
              <a:rPr lang="zh-CN" altLang="en-US" sz="3200">
                <a:sym typeface="+mn-ea"/>
              </a:rPr>
              <a:t>通过工程知识帮助做第一步的分类（已完成）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05740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专家知识：整个排水系统的冗余空间决定了实时控制的潜力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将案例区域分为</a:t>
            </a:r>
            <a:r>
              <a:rPr lang="en-US" altLang="zh-CN" sz="2400"/>
              <a:t>8</a:t>
            </a:r>
            <a:r>
              <a:rPr lang="zh-CN" altLang="en-US" sz="2400"/>
              <a:t>个部分，根据这</a:t>
            </a:r>
            <a:r>
              <a:rPr lang="en-US" altLang="zh-CN" sz="2400"/>
              <a:t>8</a:t>
            </a:r>
            <a:r>
              <a:rPr lang="zh-CN" altLang="en-US" sz="2400"/>
              <a:t>个部分各自的剩余空间是否高于</a:t>
            </a:r>
            <a:r>
              <a:rPr lang="en-US" altLang="zh-CN" sz="2400"/>
              <a:t>0.7</a:t>
            </a:r>
            <a:r>
              <a:rPr lang="zh-CN" altLang="en-US" sz="2400"/>
              <a:t>进行分类</a:t>
            </a:r>
            <a:endParaRPr lang="zh-CN" altLang="en-US" sz="2400"/>
          </a:p>
        </p:txBody>
      </p:sp>
      <p:grpSp>
        <p:nvGrpSpPr>
          <p:cNvPr id="14" name="组合 13"/>
          <p:cNvGrpSpPr/>
          <p:nvPr/>
        </p:nvGrpSpPr>
        <p:grpSpPr>
          <a:xfrm>
            <a:off x="62230" y="2702560"/>
            <a:ext cx="3449320" cy="4079240"/>
            <a:chOff x="98" y="4256"/>
            <a:chExt cx="5432" cy="6424"/>
          </a:xfrm>
        </p:grpSpPr>
        <p:grpSp>
          <p:nvGrpSpPr>
            <p:cNvPr id="11" name="组合 10"/>
            <p:cNvGrpSpPr/>
            <p:nvPr/>
          </p:nvGrpSpPr>
          <p:grpSpPr>
            <a:xfrm>
              <a:off x="98" y="4256"/>
              <a:ext cx="5432" cy="6424"/>
              <a:chOff x="572" y="3902"/>
              <a:chExt cx="5432" cy="642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2" y="3902"/>
                <a:ext cx="5432" cy="6331"/>
              </a:xfrm>
              <a:prstGeom prst="rect">
                <a:avLst/>
              </a:prstGeom>
            </p:spPr>
          </p:pic>
          <p:sp>
            <p:nvSpPr>
              <p:cNvPr id="5" name="任意多边形 4"/>
              <p:cNvSpPr/>
              <p:nvPr/>
            </p:nvSpPr>
            <p:spPr>
              <a:xfrm>
                <a:off x="4110" y="3949"/>
                <a:ext cx="1650" cy="4468"/>
              </a:xfrm>
              <a:custGeom>
                <a:avLst/>
                <a:gdLst>
                  <a:gd name="connisteX0" fmla="*/ 180975 w 1047750"/>
                  <a:gd name="connsiteY0" fmla="*/ 198120 h 2837180"/>
                  <a:gd name="connisteX1" fmla="*/ 600075 w 1047750"/>
                  <a:gd name="connsiteY1" fmla="*/ 0 h 2837180"/>
                  <a:gd name="connisteX2" fmla="*/ 1030605 w 1047750"/>
                  <a:gd name="connsiteY2" fmla="*/ 1166495 h 2837180"/>
                  <a:gd name="connisteX3" fmla="*/ 1047750 w 1047750"/>
                  <a:gd name="connsiteY3" fmla="*/ 1920240 h 2837180"/>
                  <a:gd name="connisteX4" fmla="*/ 770255 w 1047750"/>
                  <a:gd name="connsiteY4" fmla="*/ 2837180 h 2837180"/>
                  <a:gd name="connisteX5" fmla="*/ 0 w 1047750"/>
                  <a:gd name="connsiteY5" fmla="*/ 2582545 h 2837180"/>
                  <a:gd name="connisteX6" fmla="*/ 367665 w 1047750"/>
                  <a:gd name="connsiteY6" fmla="*/ 1682115 h 2837180"/>
                  <a:gd name="connisteX7" fmla="*/ 475615 w 1047750"/>
                  <a:gd name="connsiteY7" fmla="*/ 1212215 h 2837180"/>
                  <a:gd name="connisteX8" fmla="*/ 407670 w 1047750"/>
                  <a:gd name="connsiteY8" fmla="*/ 861060 h 2837180"/>
                  <a:gd name="connisteX9" fmla="*/ 266065 w 1047750"/>
                  <a:gd name="connsiteY9" fmla="*/ 396875 h 2837180"/>
                  <a:gd name="connisteX10" fmla="*/ 180975 w 1047750"/>
                  <a:gd name="connsiteY10" fmla="*/ 198120 h 28371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</a:cxnLst>
                <a:rect l="l" t="t" r="r" b="b"/>
                <a:pathLst>
                  <a:path w="1047750" h="2837180">
                    <a:moveTo>
                      <a:pt x="180975" y="198120"/>
                    </a:moveTo>
                    <a:lnTo>
                      <a:pt x="600075" y="0"/>
                    </a:lnTo>
                    <a:lnTo>
                      <a:pt x="1030605" y="1166495"/>
                    </a:lnTo>
                    <a:lnTo>
                      <a:pt x="1047750" y="1920240"/>
                    </a:lnTo>
                    <a:lnTo>
                      <a:pt x="770255" y="2837180"/>
                    </a:lnTo>
                    <a:lnTo>
                      <a:pt x="0" y="2582545"/>
                    </a:lnTo>
                    <a:lnTo>
                      <a:pt x="367665" y="1682115"/>
                    </a:lnTo>
                    <a:lnTo>
                      <a:pt x="475615" y="1212215"/>
                    </a:lnTo>
                    <a:lnTo>
                      <a:pt x="407670" y="861060"/>
                    </a:lnTo>
                    <a:lnTo>
                      <a:pt x="266065" y="396875"/>
                    </a:lnTo>
                    <a:lnTo>
                      <a:pt x="180975" y="198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62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3413" y="8080"/>
                <a:ext cx="1873" cy="2247"/>
              </a:xfrm>
              <a:custGeom>
                <a:avLst/>
                <a:gdLst>
                  <a:gd name="connisteX0" fmla="*/ 434975 w 1189355"/>
                  <a:gd name="connsiteY0" fmla="*/ 0 h 1426845"/>
                  <a:gd name="connisteX1" fmla="*/ 1189355 w 1189355"/>
                  <a:gd name="connsiteY1" fmla="*/ 271780 h 1426845"/>
                  <a:gd name="connisteX2" fmla="*/ 720725 w 1189355"/>
                  <a:gd name="connsiteY2" fmla="*/ 1426845 h 1426845"/>
                  <a:gd name="connisteX3" fmla="*/ 0 w 1189355"/>
                  <a:gd name="connsiteY3" fmla="*/ 1073785 h 1426845"/>
                  <a:gd name="connisteX4" fmla="*/ 434975 w 1189355"/>
                  <a:gd name="connsiteY4" fmla="*/ 0 h 14268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189355" h="1426845">
                    <a:moveTo>
                      <a:pt x="434975" y="0"/>
                    </a:moveTo>
                    <a:lnTo>
                      <a:pt x="1189355" y="271780"/>
                    </a:lnTo>
                    <a:lnTo>
                      <a:pt x="720725" y="1426845"/>
                    </a:lnTo>
                    <a:lnTo>
                      <a:pt x="0" y="1073785"/>
                    </a:lnTo>
                    <a:lnTo>
                      <a:pt x="434975" y="0"/>
                    </a:lnTo>
                    <a:close/>
                  </a:path>
                </a:pathLst>
              </a:custGeom>
              <a:solidFill>
                <a:schemeClr val="accent1">
                  <a:alpha val="41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3456" y="4462"/>
                <a:ext cx="1306" cy="2505"/>
              </a:xfrm>
              <a:custGeom>
                <a:avLst/>
                <a:gdLst>
                  <a:gd name="connisteX0" fmla="*/ 231140 w 829310"/>
                  <a:gd name="connsiteY0" fmla="*/ 224155 h 1590675"/>
                  <a:gd name="connisteX1" fmla="*/ 584835 w 829310"/>
                  <a:gd name="connsiteY1" fmla="*/ 0 h 1590675"/>
                  <a:gd name="connisteX2" fmla="*/ 802005 w 829310"/>
                  <a:gd name="connsiteY2" fmla="*/ 679450 h 1590675"/>
                  <a:gd name="connisteX3" fmla="*/ 829310 w 829310"/>
                  <a:gd name="connsiteY3" fmla="*/ 998855 h 1590675"/>
                  <a:gd name="connisteX4" fmla="*/ 638810 w 829310"/>
                  <a:gd name="connsiteY4" fmla="*/ 1590675 h 1590675"/>
                  <a:gd name="connisteX5" fmla="*/ 0 w 829310"/>
                  <a:gd name="connsiteY5" fmla="*/ 1427480 h 1590675"/>
                  <a:gd name="connisteX6" fmla="*/ 292100 w 829310"/>
                  <a:gd name="connsiteY6" fmla="*/ 897255 h 1590675"/>
                  <a:gd name="connisteX7" fmla="*/ 353695 w 829310"/>
                  <a:gd name="connsiteY7" fmla="*/ 550545 h 1590675"/>
                  <a:gd name="connisteX8" fmla="*/ 231140 w 829310"/>
                  <a:gd name="connsiteY8" fmla="*/ 224155 h 1590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829310" h="1590675">
                    <a:moveTo>
                      <a:pt x="231140" y="224155"/>
                    </a:moveTo>
                    <a:lnTo>
                      <a:pt x="584835" y="0"/>
                    </a:lnTo>
                    <a:lnTo>
                      <a:pt x="802005" y="679450"/>
                    </a:lnTo>
                    <a:lnTo>
                      <a:pt x="829310" y="998855"/>
                    </a:lnTo>
                    <a:lnTo>
                      <a:pt x="638810" y="1590675"/>
                    </a:lnTo>
                    <a:lnTo>
                      <a:pt x="0" y="1427480"/>
                    </a:lnTo>
                    <a:lnTo>
                      <a:pt x="292100" y="897255"/>
                    </a:lnTo>
                    <a:lnTo>
                      <a:pt x="353695" y="550545"/>
                    </a:lnTo>
                    <a:lnTo>
                      <a:pt x="231140" y="22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4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718" y="6849"/>
                <a:ext cx="1691" cy="2900"/>
              </a:xfrm>
              <a:custGeom>
                <a:avLst/>
                <a:gdLst>
                  <a:gd name="connisteX0" fmla="*/ 448310 w 1073785"/>
                  <a:gd name="connsiteY0" fmla="*/ 0 h 1841500"/>
                  <a:gd name="connisteX1" fmla="*/ 1073785 w 1073785"/>
                  <a:gd name="connsiteY1" fmla="*/ 189865 h 1841500"/>
                  <a:gd name="connisteX2" fmla="*/ 393700 w 1073785"/>
                  <a:gd name="connsiteY2" fmla="*/ 1841500 h 1841500"/>
                  <a:gd name="connisteX3" fmla="*/ 0 w 1073785"/>
                  <a:gd name="connsiteY3" fmla="*/ 1793875 h 1841500"/>
                  <a:gd name="connisteX4" fmla="*/ 251460 w 1073785"/>
                  <a:gd name="connsiteY4" fmla="*/ 923925 h 1841500"/>
                  <a:gd name="connisteX5" fmla="*/ 231140 w 1073785"/>
                  <a:gd name="connsiteY5" fmla="*/ 611505 h 1841500"/>
                  <a:gd name="connisteX6" fmla="*/ 488950 w 1073785"/>
                  <a:gd name="connsiteY6" fmla="*/ 33655 h 1841500"/>
                  <a:gd name="connisteX7" fmla="*/ 570865 w 1073785"/>
                  <a:gd name="connsiteY7" fmla="*/ 33655 h 1841500"/>
                  <a:gd name="connisteX8" fmla="*/ 448310 w 1073785"/>
                  <a:gd name="connsiteY8" fmla="*/ 0 h 18415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073785" h="1841500">
                    <a:moveTo>
                      <a:pt x="448310" y="0"/>
                    </a:moveTo>
                    <a:lnTo>
                      <a:pt x="1073785" y="189865"/>
                    </a:lnTo>
                    <a:lnTo>
                      <a:pt x="393700" y="1841500"/>
                    </a:lnTo>
                    <a:lnTo>
                      <a:pt x="0" y="1793875"/>
                    </a:lnTo>
                    <a:lnTo>
                      <a:pt x="251460" y="923925"/>
                    </a:lnTo>
                    <a:lnTo>
                      <a:pt x="231140" y="611505"/>
                    </a:lnTo>
                    <a:lnTo>
                      <a:pt x="488950" y="33655"/>
                    </a:lnTo>
                    <a:lnTo>
                      <a:pt x="570865" y="33655"/>
                    </a:lnTo>
                    <a:lnTo>
                      <a:pt x="448310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872" y="4880"/>
                <a:ext cx="1980" cy="2878"/>
              </a:xfrm>
              <a:custGeom>
                <a:avLst/>
                <a:gdLst>
                  <a:gd name="connisteX0" fmla="*/ 1053465 w 1257300"/>
                  <a:gd name="connsiteY0" fmla="*/ 0 h 1827530"/>
                  <a:gd name="connisteX1" fmla="*/ 0 w 1257300"/>
                  <a:gd name="connsiteY1" fmla="*/ 1467485 h 1827530"/>
                  <a:gd name="connisteX2" fmla="*/ 360045 w 1257300"/>
                  <a:gd name="connsiteY2" fmla="*/ 1718945 h 1827530"/>
                  <a:gd name="connisteX3" fmla="*/ 713740 w 1257300"/>
                  <a:gd name="connsiteY3" fmla="*/ 1827530 h 1827530"/>
                  <a:gd name="connisteX4" fmla="*/ 897255 w 1257300"/>
                  <a:gd name="connsiteY4" fmla="*/ 1494790 h 1827530"/>
                  <a:gd name="connisteX5" fmla="*/ 937895 w 1257300"/>
                  <a:gd name="connsiteY5" fmla="*/ 937260 h 1827530"/>
                  <a:gd name="connisteX6" fmla="*/ 1257300 w 1257300"/>
                  <a:gd name="connsiteY6" fmla="*/ 434975 h 1827530"/>
                  <a:gd name="connisteX7" fmla="*/ 1189355 w 1257300"/>
                  <a:gd name="connsiteY7" fmla="*/ 40640 h 1827530"/>
                  <a:gd name="connisteX8" fmla="*/ 1053465 w 1257300"/>
                  <a:gd name="connsiteY8" fmla="*/ 0 h 18275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257300" h="1827530">
                    <a:moveTo>
                      <a:pt x="1053465" y="0"/>
                    </a:moveTo>
                    <a:lnTo>
                      <a:pt x="0" y="1467485"/>
                    </a:lnTo>
                    <a:lnTo>
                      <a:pt x="360045" y="1718945"/>
                    </a:lnTo>
                    <a:lnTo>
                      <a:pt x="713740" y="1827530"/>
                    </a:lnTo>
                    <a:lnTo>
                      <a:pt x="897255" y="1494790"/>
                    </a:lnTo>
                    <a:lnTo>
                      <a:pt x="937895" y="937260"/>
                    </a:lnTo>
                    <a:lnTo>
                      <a:pt x="1257300" y="434975"/>
                    </a:lnTo>
                    <a:lnTo>
                      <a:pt x="1189355" y="40640"/>
                    </a:lnTo>
                    <a:lnTo>
                      <a:pt x="1053465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123" y="7288"/>
                <a:ext cx="1873" cy="2108"/>
              </a:xfrm>
              <a:custGeom>
                <a:avLst/>
                <a:gdLst>
                  <a:gd name="connisteX0" fmla="*/ 441960 w 1189355"/>
                  <a:gd name="connsiteY0" fmla="*/ 0 h 1338580"/>
                  <a:gd name="connisteX1" fmla="*/ 88265 w 1189355"/>
                  <a:gd name="connsiteY1" fmla="*/ 414020 h 1338580"/>
                  <a:gd name="connisteX2" fmla="*/ 0 w 1189355"/>
                  <a:gd name="connsiteY2" fmla="*/ 883285 h 1338580"/>
                  <a:gd name="connisteX3" fmla="*/ 427990 w 1189355"/>
                  <a:gd name="connsiteY3" fmla="*/ 1188720 h 1338580"/>
                  <a:gd name="connisteX4" fmla="*/ 1026160 w 1189355"/>
                  <a:gd name="connsiteY4" fmla="*/ 1338580 h 1338580"/>
                  <a:gd name="connisteX5" fmla="*/ 1155700 w 1189355"/>
                  <a:gd name="connsiteY5" fmla="*/ 930910 h 1338580"/>
                  <a:gd name="connisteX6" fmla="*/ 1189355 w 1189355"/>
                  <a:gd name="connsiteY6" fmla="*/ 360045 h 1338580"/>
                  <a:gd name="connisteX7" fmla="*/ 441960 w 1189355"/>
                  <a:gd name="connsiteY7" fmla="*/ 0 h 13385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1189355" h="1338580">
                    <a:moveTo>
                      <a:pt x="441960" y="0"/>
                    </a:moveTo>
                    <a:lnTo>
                      <a:pt x="88265" y="414020"/>
                    </a:lnTo>
                    <a:lnTo>
                      <a:pt x="0" y="883285"/>
                    </a:lnTo>
                    <a:lnTo>
                      <a:pt x="427990" y="1188720"/>
                    </a:lnTo>
                    <a:lnTo>
                      <a:pt x="1026160" y="1338580"/>
                    </a:lnTo>
                    <a:lnTo>
                      <a:pt x="1155700" y="930910"/>
                    </a:lnTo>
                    <a:lnTo>
                      <a:pt x="1189355" y="360045"/>
                    </a:lnTo>
                    <a:lnTo>
                      <a:pt x="44196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2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3378" y="5493"/>
              <a:ext cx="414" cy="414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82" y="6789"/>
              <a:ext cx="414" cy="414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4232910" y="2536190"/>
            <a:ext cx="7881620" cy="19354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关于使用这个分类知识</a:t>
            </a:r>
            <a:r>
              <a:rPr lang="en-US" altLang="zh-CN"/>
              <a:t>/</a:t>
            </a:r>
            <a:r>
              <a:rPr lang="zh-CN" altLang="en-US"/>
              <a:t>规则确定有多少类的具体</a:t>
            </a:r>
            <a:r>
              <a:rPr lang="zh-CN" altLang="en-US"/>
              <a:t>操作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按照上述，整个区域的所有可能分类应该有</a:t>
            </a:r>
            <a:r>
              <a:rPr lang="en-US" altLang="zh-CN"/>
              <a:t>2^8=256</a:t>
            </a:r>
            <a:r>
              <a:rPr lang="zh-CN" altLang="en-US"/>
              <a:t>个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但是由于排水系统自身运行的特点，实际的类别只有其中部分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这些</a:t>
            </a:r>
            <a:r>
              <a:rPr lang="en-US" altLang="zh-CN"/>
              <a:t>“</a:t>
            </a:r>
            <a:r>
              <a:rPr lang="zh-CN" altLang="en-US"/>
              <a:t>其中部分</a:t>
            </a:r>
            <a:r>
              <a:rPr lang="en-US" altLang="zh-CN"/>
              <a:t>”</a:t>
            </a:r>
            <a:r>
              <a:rPr lang="zh-CN" altLang="en-US"/>
              <a:t>，既是通过</a:t>
            </a:r>
            <a:r>
              <a:rPr lang="en-US" altLang="zh-CN"/>
              <a:t>“</a:t>
            </a:r>
            <a:r>
              <a:rPr lang="zh-CN" altLang="en-US"/>
              <a:t>冗余空间理论</a:t>
            </a:r>
            <a:r>
              <a:rPr lang="en-US" altLang="zh-CN"/>
              <a:t>”</a:t>
            </a:r>
            <a:r>
              <a:rPr lang="zh-CN" altLang="en-US"/>
              <a:t>确定的，也是结合实际数据确定的，因此可以称为</a:t>
            </a:r>
            <a:r>
              <a:rPr lang="en-US" altLang="zh-CN"/>
              <a:t>“</a:t>
            </a:r>
            <a:r>
              <a:rPr lang="zh-CN" altLang="en-US"/>
              <a:t>通过专家知识和数据构建</a:t>
            </a:r>
            <a:r>
              <a:rPr lang="en-US" altLang="zh-CN"/>
              <a:t>”</a:t>
            </a:r>
            <a:r>
              <a:rPr lang="zh-CN" altLang="en-US"/>
              <a:t>，有合理性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具体步骤</a:t>
            </a:r>
            <a:r>
              <a:rPr lang="zh-CN" altLang="en-US"/>
              <a:t>如下：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33545" y="4756785"/>
            <a:ext cx="133540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准备大量降雨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6775" y="4756785"/>
            <a:ext cx="133540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数据放入</a:t>
            </a:r>
            <a:r>
              <a:rPr lang="en-US" altLang="zh-CN"/>
              <a:t>SWMM</a:t>
            </a:r>
            <a:r>
              <a:rPr lang="zh-CN" altLang="en-US"/>
              <a:t>进行</a:t>
            </a:r>
            <a:r>
              <a:rPr lang="zh-CN" altLang="en-US"/>
              <a:t>模拟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33005" y="4756785"/>
            <a:ext cx="133540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得到大量模拟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6385" y="4756785"/>
            <a:ext cx="29381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将模拟结果按照上述</a:t>
            </a:r>
            <a:r>
              <a:rPr lang="en-US" altLang="zh-CN"/>
              <a:t>256</a:t>
            </a:r>
            <a:r>
              <a:rPr lang="zh-CN" altLang="en-US"/>
              <a:t>个类别进行</a:t>
            </a:r>
            <a:r>
              <a:rPr lang="zh-CN" altLang="en-US"/>
              <a:t>分类统计，看</a:t>
            </a:r>
            <a:r>
              <a:rPr lang="en-US" altLang="zh-CN"/>
              <a:t>256</a:t>
            </a:r>
            <a:r>
              <a:rPr lang="zh-CN" altLang="en-US"/>
              <a:t>个类中哪些是有数据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76385" y="5857240"/>
            <a:ext cx="29381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选择其中有数据的类作为最终的分类</a:t>
            </a:r>
            <a:r>
              <a:rPr lang="zh-CN" altLang="en-US"/>
              <a:t>类别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30265" y="5857240"/>
            <a:ext cx="29381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从这些类别中选取代表性数据进行后续的决策树</a:t>
            </a:r>
            <a:r>
              <a:rPr lang="zh-CN" altLang="en-US"/>
              <a:t>构建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7" idx="3"/>
            <a:endCxn id="18" idx="1"/>
          </p:cNvCxnSpPr>
          <p:nvPr/>
        </p:nvCxnSpPr>
        <p:spPr>
          <a:xfrm>
            <a:off x="5568950" y="5213985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3"/>
            <a:endCxn id="19" idx="1"/>
          </p:cNvCxnSpPr>
          <p:nvPr/>
        </p:nvCxnSpPr>
        <p:spPr>
          <a:xfrm>
            <a:off x="7282180" y="5213985"/>
            <a:ext cx="250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3"/>
            <a:endCxn id="20" idx="1"/>
          </p:cNvCxnSpPr>
          <p:nvPr/>
        </p:nvCxnSpPr>
        <p:spPr>
          <a:xfrm>
            <a:off x="8868410" y="5213985"/>
            <a:ext cx="307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1" idx="0"/>
          </p:cNvCxnSpPr>
          <p:nvPr/>
        </p:nvCxnSpPr>
        <p:spPr>
          <a:xfrm>
            <a:off x="10645775" y="5671185"/>
            <a:ext cx="0" cy="186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22" idx="3"/>
          </p:cNvCxnSpPr>
          <p:nvPr/>
        </p:nvCxnSpPr>
        <p:spPr>
          <a:xfrm flipH="1">
            <a:off x="8868410" y="6314440"/>
            <a:ext cx="307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5" name="墨迹 14"/>
              <p14:cNvContentPartPr/>
              <p14:nvPr/>
            </p14:nvContentPartPr>
            <p14:xfrm>
              <a:off x="9354185" y="360045"/>
              <a:ext cx="76200" cy="9766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9354185" y="360045"/>
                <a:ext cx="76200" cy="97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8" name="墨迹 27"/>
              <p14:cNvContentPartPr/>
              <p14:nvPr/>
            </p14:nvContentPartPr>
            <p14:xfrm>
              <a:off x="9352280" y="414020"/>
              <a:ext cx="53340" cy="1422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"/>
            </p:blipFill>
            <p:spPr>
              <a:xfrm>
                <a:off x="9352280" y="414020"/>
                <a:ext cx="5334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9" name="墨迹 28"/>
              <p14:cNvContentPartPr/>
              <p14:nvPr/>
            </p14:nvContentPartPr>
            <p14:xfrm>
              <a:off x="9469120" y="374650"/>
              <a:ext cx="137795" cy="15430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7"/>
            </p:blipFill>
            <p:spPr>
              <a:xfrm>
                <a:off x="9469120" y="374650"/>
                <a:ext cx="137795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0" name="墨迹 29"/>
              <p14:cNvContentPartPr/>
              <p14:nvPr/>
            </p14:nvContentPartPr>
            <p14:xfrm>
              <a:off x="9474200" y="1278255"/>
              <a:ext cx="2294890" cy="6921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9"/>
            </p:blipFill>
            <p:spPr>
              <a:xfrm>
                <a:off x="9474200" y="1278255"/>
                <a:ext cx="2294890" cy="69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1" name="墨迹 30"/>
              <p14:cNvContentPartPr/>
              <p14:nvPr/>
            </p14:nvContentPartPr>
            <p14:xfrm>
              <a:off x="11724640" y="1273810"/>
              <a:ext cx="73025" cy="793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1"/>
            </p:blipFill>
            <p:spPr>
              <a:xfrm>
                <a:off x="11724640" y="1273810"/>
                <a:ext cx="730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2" name="墨迹 31"/>
              <p14:cNvContentPartPr/>
              <p14:nvPr/>
            </p14:nvContentPartPr>
            <p14:xfrm>
              <a:off x="9785350" y="473710"/>
              <a:ext cx="94615" cy="92011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13"/>
            </p:blipFill>
            <p:spPr>
              <a:xfrm>
                <a:off x="9785350" y="473710"/>
                <a:ext cx="94615" cy="92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3" name="墨迹 32"/>
              <p14:cNvContentPartPr/>
              <p14:nvPr/>
            </p14:nvContentPartPr>
            <p14:xfrm>
              <a:off x="9949180" y="1179830"/>
              <a:ext cx="19685" cy="13208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15"/>
            </p:blipFill>
            <p:spPr>
              <a:xfrm>
                <a:off x="9949180" y="1179830"/>
                <a:ext cx="19685" cy="13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4" name="墨迹 33"/>
              <p14:cNvContentPartPr/>
              <p14:nvPr/>
            </p14:nvContentPartPr>
            <p14:xfrm>
              <a:off x="11473815" y="843915"/>
              <a:ext cx="36830" cy="46926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7"/>
            </p:blipFill>
            <p:spPr>
              <a:xfrm>
                <a:off x="11473815" y="843915"/>
                <a:ext cx="36830" cy="46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5" name="墨迹 34"/>
              <p14:cNvContentPartPr/>
              <p14:nvPr/>
            </p14:nvContentPartPr>
            <p14:xfrm>
              <a:off x="10941685" y="1362710"/>
              <a:ext cx="2540" cy="2349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19"/>
            </p:blipFill>
            <p:spPr>
              <a:xfrm>
                <a:off x="10941685" y="1362710"/>
                <a:ext cx="254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6" name="墨迹 35"/>
              <p14:cNvContentPartPr/>
              <p14:nvPr/>
            </p14:nvContentPartPr>
            <p14:xfrm>
              <a:off x="11095355" y="1348105"/>
              <a:ext cx="3810" cy="762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1"/>
            </p:blipFill>
            <p:spPr>
              <a:xfrm>
                <a:off x="11095355" y="1348105"/>
                <a:ext cx="3810" cy="7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7" name="墨迹 36"/>
              <p14:cNvContentPartPr/>
              <p14:nvPr/>
            </p14:nvContentPartPr>
            <p14:xfrm>
              <a:off x="11163935" y="1273810"/>
              <a:ext cx="635" cy="6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3"/>
            </p:blipFill>
            <p:spPr>
              <a:xfrm>
                <a:off x="11163935" y="12738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8" name="墨迹 37"/>
              <p14:cNvContentPartPr/>
              <p14:nvPr/>
            </p14:nvContentPartPr>
            <p14:xfrm>
              <a:off x="10813415" y="1362710"/>
              <a:ext cx="635" cy="63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3"/>
            </p:blipFill>
            <p:spPr>
              <a:xfrm>
                <a:off x="10813415" y="13627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9" name="墨迹 38"/>
              <p14:cNvContentPartPr/>
              <p14:nvPr/>
            </p14:nvContentPartPr>
            <p14:xfrm>
              <a:off x="10368280" y="1377950"/>
              <a:ext cx="635" cy="6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3"/>
            </p:blipFill>
            <p:spPr>
              <a:xfrm>
                <a:off x="10368280" y="13779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0" name="墨迹 39"/>
              <p14:cNvContentPartPr/>
              <p14:nvPr/>
            </p14:nvContentPartPr>
            <p14:xfrm>
              <a:off x="10680065" y="1358265"/>
              <a:ext cx="635" cy="63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3"/>
            </p:blipFill>
            <p:spPr>
              <a:xfrm>
                <a:off x="10680065" y="13582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1" name="墨迹 40"/>
              <p14:cNvContentPartPr/>
              <p14:nvPr/>
            </p14:nvContentPartPr>
            <p14:xfrm>
              <a:off x="10680065" y="1268095"/>
              <a:ext cx="14605" cy="9080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8"/>
            </p:blipFill>
            <p:spPr>
              <a:xfrm>
                <a:off x="10680065" y="1268095"/>
                <a:ext cx="14605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2" name="墨迹 41"/>
              <p14:cNvContentPartPr/>
              <p14:nvPr/>
            </p14:nvContentPartPr>
            <p14:xfrm>
              <a:off x="10664825" y="1333500"/>
              <a:ext cx="635" cy="63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3"/>
            </p:blipFill>
            <p:spPr>
              <a:xfrm>
                <a:off x="10664825" y="1333500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p>
            <a:r>
              <a:rPr lang="zh-CN" altLang="en-US" sz="3200">
                <a:sym typeface="+mn-ea"/>
              </a:rPr>
              <a:t>通过工程知识帮助做第一步的分类（已完成）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05740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专家知识：整个排水系统的冗余空间决定了实时控制的潜力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将案例区域分为</a:t>
            </a:r>
            <a:r>
              <a:rPr lang="en-US" altLang="zh-CN" sz="2400"/>
              <a:t>8</a:t>
            </a:r>
            <a:r>
              <a:rPr lang="zh-CN" altLang="en-US" sz="2400"/>
              <a:t>个部分，根据这</a:t>
            </a:r>
            <a:r>
              <a:rPr lang="en-US" altLang="zh-CN" sz="2400"/>
              <a:t>8</a:t>
            </a:r>
            <a:r>
              <a:rPr lang="zh-CN" altLang="en-US" sz="2400"/>
              <a:t>个部分各自的剩余空间是否高于</a:t>
            </a:r>
            <a:r>
              <a:rPr lang="en-US" altLang="zh-CN" sz="2400"/>
              <a:t>0.7</a:t>
            </a:r>
            <a:r>
              <a:rPr lang="zh-CN" altLang="en-US" sz="2400"/>
              <a:t>进行分类</a:t>
            </a:r>
            <a:endParaRPr lang="zh-CN" altLang="en-US" sz="2400"/>
          </a:p>
        </p:txBody>
      </p:sp>
      <p:grpSp>
        <p:nvGrpSpPr>
          <p:cNvPr id="14" name="组合 13"/>
          <p:cNvGrpSpPr/>
          <p:nvPr/>
        </p:nvGrpSpPr>
        <p:grpSpPr>
          <a:xfrm>
            <a:off x="62230" y="2702560"/>
            <a:ext cx="3449320" cy="4079240"/>
            <a:chOff x="98" y="4256"/>
            <a:chExt cx="5432" cy="6424"/>
          </a:xfrm>
        </p:grpSpPr>
        <p:grpSp>
          <p:nvGrpSpPr>
            <p:cNvPr id="11" name="组合 10"/>
            <p:cNvGrpSpPr/>
            <p:nvPr/>
          </p:nvGrpSpPr>
          <p:grpSpPr>
            <a:xfrm>
              <a:off x="98" y="4256"/>
              <a:ext cx="5432" cy="6424"/>
              <a:chOff x="572" y="3902"/>
              <a:chExt cx="5432" cy="642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2" y="3902"/>
                <a:ext cx="5432" cy="6331"/>
              </a:xfrm>
              <a:prstGeom prst="rect">
                <a:avLst/>
              </a:prstGeom>
            </p:spPr>
          </p:pic>
          <p:sp>
            <p:nvSpPr>
              <p:cNvPr id="5" name="任意多边形 4"/>
              <p:cNvSpPr/>
              <p:nvPr/>
            </p:nvSpPr>
            <p:spPr>
              <a:xfrm>
                <a:off x="4110" y="3949"/>
                <a:ext cx="1650" cy="4468"/>
              </a:xfrm>
              <a:custGeom>
                <a:avLst/>
                <a:gdLst>
                  <a:gd name="connisteX0" fmla="*/ 180975 w 1047750"/>
                  <a:gd name="connsiteY0" fmla="*/ 198120 h 2837180"/>
                  <a:gd name="connisteX1" fmla="*/ 600075 w 1047750"/>
                  <a:gd name="connsiteY1" fmla="*/ 0 h 2837180"/>
                  <a:gd name="connisteX2" fmla="*/ 1030605 w 1047750"/>
                  <a:gd name="connsiteY2" fmla="*/ 1166495 h 2837180"/>
                  <a:gd name="connisteX3" fmla="*/ 1047750 w 1047750"/>
                  <a:gd name="connsiteY3" fmla="*/ 1920240 h 2837180"/>
                  <a:gd name="connisteX4" fmla="*/ 770255 w 1047750"/>
                  <a:gd name="connsiteY4" fmla="*/ 2837180 h 2837180"/>
                  <a:gd name="connisteX5" fmla="*/ 0 w 1047750"/>
                  <a:gd name="connsiteY5" fmla="*/ 2582545 h 2837180"/>
                  <a:gd name="connisteX6" fmla="*/ 367665 w 1047750"/>
                  <a:gd name="connsiteY6" fmla="*/ 1682115 h 2837180"/>
                  <a:gd name="connisteX7" fmla="*/ 475615 w 1047750"/>
                  <a:gd name="connsiteY7" fmla="*/ 1212215 h 2837180"/>
                  <a:gd name="connisteX8" fmla="*/ 407670 w 1047750"/>
                  <a:gd name="connsiteY8" fmla="*/ 861060 h 2837180"/>
                  <a:gd name="connisteX9" fmla="*/ 266065 w 1047750"/>
                  <a:gd name="connsiteY9" fmla="*/ 396875 h 2837180"/>
                  <a:gd name="connisteX10" fmla="*/ 180975 w 1047750"/>
                  <a:gd name="connsiteY10" fmla="*/ 198120 h 28371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</a:cxnLst>
                <a:rect l="l" t="t" r="r" b="b"/>
                <a:pathLst>
                  <a:path w="1047750" h="2837180">
                    <a:moveTo>
                      <a:pt x="180975" y="198120"/>
                    </a:moveTo>
                    <a:lnTo>
                      <a:pt x="600075" y="0"/>
                    </a:lnTo>
                    <a:lnTo>
                      <a:pt x="1030605" y="1166495"/>
                    </a:lnTo>
                    <a:lnTo>
                      <a:pt x="1047750" y="1920240"/>
                    </a:lnTo>
                    <a:lnTo>
                      <a:pt x="770255" y="2837180"/>
                    </a:lnTo>
                    <a:lnTo>
                      <a:pt x="0" y="2582545"/>
                    </a:lnTo>
                    <a:lnTo>
                      <a:pt x="367665" y="1682115"/>
                    </a:lnTo>
                    <a:lnTo>
                      <a:pt x="475615" y="1212215"/>
                    </a:lnTo>
                    <a:lnTo>
                      <a:pt x="407670" y="861060"/>
                    </a:lnTo>
                    <a:lnTo>
                      <a:pt x="266065" y="396875"/>
                    </a:lnTo>
                    <a:lnTo>
                      <a:pt x="180975" y="198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62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3413" y="8080"/>
                <a:ext cx="1873" cy="2247"/>
              </a:xfrm>
              <a:custGeom>
                <a:avLst/>
                <a:gdLst>
                  <a:gd name="connisteX0" fmla="*/ 434975 w 1189355"/>
                  <a:gd name="connsiteY0" fmla="*/ 0 h 1426845"/>
                  <a:gd name="connisteX1" fmla="*/ 1189355 w 1189355"/>
                  <a:gd name="connsiteY1" fmla="*/ 271780 h 1426845"/>
                  <a:gd name="connisteX2" fmla="*/ 720725 w 1189355"/>
                  <a:gd name="connsiteY2" fmla="*/ 1426845 h 1426845"/>
                  <a:gd name="connisteX3" fmla="*/ 0 w 1189355"/>
                  <a:gd name="connsiteY3" fmla="*/ 1073785 h 1426845"/>
                  <a:gd name="connisteX4" fmla="*/ 434975 w 1189355"/>
                  <a:gd name="connsiteY4" fmla="*/ 0 h 14268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189355" h="1426845">
                    <a:moveTo>
                      <a:pt x="434975" y="0"/>
                    </a:moveTo>
                    <a:lnTo>
                      <a:pt x="1189355" y="271780"/>
                    </a:lnTo>
                    <a:lnTo>
                      <a:pt x="720725" y="1426845"/>
                    </a:lnTo>
                    <a:lnTo>
                      <a:pt x="0" y="1073785"/>
                    </a:lnTo>
                    <a:lnTo>
                      <a:pt x="434975" y="0"/>
                    </a:lnTo>
                    <a:close/>
                  </a:path>
                </a:pathLst>
              </a:custGeom>
              <a:solidFill>
                <a:schemeClr val="accent1">
                  <a:alpha val="41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3456" y="4462"/>
                <a:ext cx="1306" cy="2505"/>
              </a:xfrm>
              <a:custGeom>
                <a:avLst/>
                <a:gdLst>
                  <a:gd name="connisteX0" fmla="*/ 231140 w 829310"/>
                  <a:gd name="connsiteY0" fmla="*/ 224155 h 1590675"/>
                  <a:gd name="connisteX1" fmla="*/ 584835 w 829310"/>
                  <a:gd name="connsiteY1" fmla="*/ 0 h 1590675"/>
                  <a:gd name="connisteX2" fmla="*/ 802005 w 829310"/>
                  <a:gd name="connsiteY2" fmla="*/ 679450 h 1590675"/>
                  <a:gd name="connisteX3" fmla="*/ 829310 w 829310"/>
                  <a:gd name="connsiteY3" fmla="*/ 998855 h 1590675"/>
                  <a:gd name="connisteX4" fmla="*/ 638810 w 829310"/>
                  <a:gd name="connsiteY4" fmla="*/ 1590675 h 1590675"/>
                  <a:gd name="connisteX5" fmla="*/ 0 w 829310"/>
                  <a:gd name="connsiteY5" fmla="*/ 1427480 h 1590675"/>
                  <a:gd name="connisteX6" fmla="*/ 292100 w 829310"/>
                  <a:gd name="connsiteY6" fmla="*/ 897255 h 1590675"/>
                  <a:gd name="connisteX7" fmla="*/ 353695 w 829310"/>
                  <a:gd name="connsiteY7" fmla="*/ 550545 h 1590675"/>
                  <a:gd name="connisteX8" fmla="*/ 231140 w 829310"/>
                  <a:gd name="connsiteY8" fmla="*/ 224155 h 1590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829310" h="1590675">
                    <a:moveTo>
                      <a:pt x="231140" y="224155"/>
                    </a:moveTo>
                    <a:lnTo>
                      <a:pt x="584835" y="0"/>
                    </a:lnTo>
                    <a:lnTo>
                      <a:pt x="802005" y="679450"/>
                    </a:lnTo>
                    <a:lnTo>
                      <a:pt x="829310" y="998855"/>
                    </a:lnTo>
                    <a:lnTo>
                      <a:pt x="638810" y="1590675"/>
                    </a:lnTo>
                    <a:lnTo>
                      <a:pt x="0" y="1427480"/>
                    </a:lnTo>
                    <a:lnTo>
                      <a:pt x="292100" y="897255"/>
                    </a:lnTo>
                    <a:lnTo>
                      <a:pt x="353695" y="550545"/>
                    </a:lnTo>
                    <a:lnTo>
                      <a:pt x="231140" y="22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4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718" y="6849"/>
                <a:ext cx="1691" cy="2900"/>
              </a:xfrm>
              <a:custGeom>
                <a:avLst/>
                <a:gdLst>
                  <a:gd name="connisteX0" fmla="*/ 448310 w 1073785"/>
                  <a:gd name="connsiteY0" fmla="*/ 0 h 1841500"/>
                  <a:gd name="connisteX1" fmla="*/ 1073785 w 1073785"/>
                  <a:gd name="connsiteY1" fmla="*/ 189865 h 1841500"/>
                  <a:gd name="connisteX2" fmla="*/ 393700 w 1073785"/>
                  <a:gd name="connsiteY2" fmla="*/ 1841500 h 1841500"/>
                  <a:gd name="connisteX3" fmla="*/ 0 w 1073785"/>
                  <a:gd name="connsiteY3" fmla="*/ 1793875 h 1841500"/>
                  <a:gd name="connisteX4" fmla="*/ 251460 w 1073785"/>
                  <a:gd name="connsiteY4" fmla="*/ 923925 h 1841500"/>
                  <a:gd name="connisteX5" fmla="*/ 231140 w 1073785"/>
                  <a:gd name="connsiteY5" fmla="*/ 611505 h 1841500"/>
                  <a:gd name="connisteX6" fmla="*/ 488950 w 1073785"/>
                  <a:gd name="connsiteY6" fmla="*/ 33655 h 1841500"/>
                  <a:gd name="connisteX7" fmla="*/ 570865 w 1073785"/>
                  <a:gd name="connsiteY7" fmla="*/ 33655 h 1841500"/>
                  <a:gd name="connisteX8" fmla="*/ 448310 w 1073785"/>
                  <a:gd name="connsiteY8" fmla="*/ 0 h 18415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073785" h="1841500">
                    <a:moveTo>
                      <a:pt x="448310" y="0"/>
                    </a:moveTo>
                    <a:lnTo>
                      <a:pt x="1073785" y="189865"/>
                    </a:lnTo>
                    <a:lnTo>
                      <a:pt x="393700" y="1841500"/>
                    </a:lnTo>
                    <a:lnTo>
                      <a:pt x="0" y="1793875"/>
                    </a:lnTo>
                    <a:lnTo>
                      <a:pt x="251460" y="923925"/>
                    </a:lnTo>
                    <a:lnTo>
                      <a:pt x="231140" y="611505"/>
                    </a:lnTo>
                    <a:lnTo>
                      <a:pt x="488950" y="33655"/>
                    </a:lnTo>
                    <a:lnTo>
                      <a:pt x="570865" y="33655"/>
                    </a:lnTo>
                    <a:lnTo>
                      <a:pt x="448310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872" y="4880"/>
                <a:ext cx="1980" cy="2878"/>
              </a:xfrm>
              <a:custGeom>
                <a:avLst/>
                <a:gdLst>
                  <a:gd name="connisteX0" fmla="*/ 1053465 w 1257300"/>
                  <a:gd name="connsiteY0" fmla="*/ 0 h 1827530"/>
                  <a:gd name="connisteX1" fmla="*/ 0 w 1257300"/>
                  <a:gd name="connsiteY1" fmla="*/ 1467485 h 1827530"/>
                  <a:gd name="connisteX2" fmla="*/ 360045 w 1257300"/>
                  <a:gd name="connsiteY2" fmla="*/ 1718945 h 1827530"/>
                  <a:gd name="connisteX3" fmla="*/ 713740 w 1257300"/>
                  <a:gd name="connsiteY3" fmla="*/ 1827530 h 1827530"/>
                  <a:gd name="connisteX4" fmla="*/ 897255 w 1257300"/>
                  <a:gd name="connsiteY4" fmla="*/ 1494790 h 1827530"/>
                  <a:gd name="connisteX5" fmla="*/ 937895 w 1257300"/>
                  <a:gd name="connsiteY5" fmla="*/ 937260 h 1827530"/>
                  <a:gd name="connisteX6" fmla="*/ 1257300 w 1257300"/>
                  <a:gd name="connsiteY6" fmla="*/ 434975 h 1827530"/>
                  <a:gd name="connisteX7" fmla="*/ 1189355 w 1257300"/>
                  <a:gd name="connsiteY7" fmla="*/ 40640 h 1827530"/>
                  <a:gd name="connisteX8" fmla="*/ 1053465 w 1257300"/>
                  <a:gd name="connsiteY8" fmla="*/ 0 h 18275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1257300" h="1827530">
                    <a:moveTo>
                      <a:pt x="1053465" y="0"/>
                    </a:moveTo>
                    <a:lnTo>
                      <a:pt x="0" y="1467485"/>
                    </a:lnTo>
                    <a:lnTo>
                      <a:pt x="360045" y="1718945"/>
                    </a:lnTo>
                    <a:lnTo>
                      <a:pt x="713740" y="1827530"/>
                    </a:lnTo>
                    <a:lnTo>
                      <a:pt x="897255" y="1494790"/>
                    </a:lnTo>
                    <a:lnTo>
                      <a:pt x="937895" y="937260"/>
                    </a:lnTo>
                    <a:lnTo>
                      <a:pt x="1257300" y="434975"/>
                    </a:lnTo>
                    <a:lnTo>
                      <a:pt x="1189355" y="40640"/>
                    </a:lnTo>
                    <a:lnTo>
                      <a:pt x="1053465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123" y="7288"/>
                <a:ext cx="1873" cy="2108"/>
              </a:xfrm>
              <a:custGeom>
                <a:avLst/>
                <a:gdLst>
                  <a:gd name="connisteX0" fmla="*/ 441960 w 1189355"/>
                  <a:gd name="connsiteY0" fmla="*/ 0 h 1338580"/>
                  <a:gd name="connisteX1" fmla="*/ 88265 w 1189355"/>
                  <a:gd name="connsiteY1" fmla="*/ 414020 h 1338580"/>
                  <a:gd name="connisteX2" fmla="*/ 0 w 1189355"/>
                  <a:gd name="connsiteY2" fmla="*/ 883285 h 1338580"/>
                  <a:gd name="connisteX3" fmla="*/ 427990 w 1189355"/>
                  <a:gd name="connsiteY3" fmla="*/ 1188720 h 1338580"/>
                  <a:gd name="connisteX4" fmla="*/ 1026160 w 1189355"/>
                  <a:gd name="connsiteY4" fmla="*/ 1338580 h 1338580"/>
                  <a:gd name="connisteX5" fmla="*/ 1155700 w 1189355"/>
                  <a:gd name="connsiteY5" fmla="*/ 930910 h 1338580"/>
                  <a:gd name="connisteX6" fmla="*/ 1189355 w 1189355"/>
                  <a:gd name="connsiteY6" fmla="*/ 360045 h 1338580"/>
                  <a:gd name="connisteX7" fmla="*/ 441960 w 1189355"/>
                  <a:gd name="connsiteY7" fmla="*/ 0 h 13385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1189355" h="1338580">
                    <a:moveTo>
                      <a:pt x="441960" y="0"/>
                    </a:moveTo>
                    <a:lnTo>
                      <a:pt x="88265" y="414020"/>
                    </a:lnTo>
                    <a:lnTo>
                      <a:pt x="0" y="883285"/>
                    </a:lnTo>
                    <a:lnTo>
                      <a:pt x="427990" y="1188720"/>
                    </a:lnTo>
                    <a:lnTo>
                      <a:pt x="1026160" y="1338580"/>
                    </a:lnTo>
                    <a:lnTo>
                      <a:pt x="1155700" y="930910"/>
                    </a:lnTo>
                    <a:lnTo>
                      <a:pt x="1189355" y="360045"/>
                    </a:lnTo>
                    <a:lnTo>
                      <a:pt x="44196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2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3378" y="5493"/>
              <a:ext cx="414" cy="414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82" y="6789"/>
              <a:ext cx="414" cy="414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002405" y="2542540"/>
            <a:ext cx="7881620" cy="12560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通过上述步骤，在</a:t>
            </a:r>
            <a:r>
              <a:rPr lang="en-US" altLang="zh-CN"/>
              <a:t>1000</a:t>
            </a:r>
            <a:r>
              <a:rPr lang="zh-CN" altLang="en-US"/>
              <a:t>场设计降雨中，得到的分类共有</a:t>
            </a:r>
            <a:r>
              <a:rPr lang="en-US" altLang="zh-CN"/>
              <a:t>64</a:t>
            </a:r>
            <a:r>
              <a:rPr lang="zh-CN" altLang="en-US"/>
              <a:t>个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这</a:t>
            </a:r>
            <a:r>
              <a:rPr lang="en-US" altLang="zh-CN"/>
              <a:t>64</a:t>
            </a:r>
            <a:r>
              <a:rPr lang="zh-CN" altLang="en-US"/>
              <a:t>个分类的含义见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prepare_data.ipynb</a:t>
            </a:r>
            <a:r>
              <a:rPr lang="zh-CN" altLang="en-US">
                <a:sym typeface="+mn-ea"/>
              </a:rPr>
              <a:t>以及导出数据</a:t>
            </a:r>
            <a:r>
              <a:rPr lang="en-US" altLang="zh-CN">
                <a:sym typeface="+mn-ea"/>
              </a:rPr>
              <a:t>category.npy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这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个分类，每个类的代表性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数据见导出数据</a:t>
            </a:r>
            <a:r>
              <a:rPr lang="en-US" altLang="zh-CN">
                <a:sym typeface="+mn-ea"/>
              </a:rPr>
              <a:t>category_data</a:t>
            </a:r>
            <a:endParaRPr lang="en-US" altLang="zh-CN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02405" y="3997960"/>
            <a:ext cx="7881620" cy="19685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分类：</a:t>
            </a:r>
            <a:endParaRPr lang="zh-CN" altLang="en-US" sz="20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lang="en-US" altLang="zh-CN" sz="14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['llllllll','lllllllf','llllllfl','llllllff','llllflll', </a:t>
            </a:r>
            <a:endParaRPr lang="en-US" altLang="zh-CN" sz="14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lang="en-US" altLang="zh-CN" sz="14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......</a:t>
            </a:r>
            <a:endParaRPr lang="en-US" altLang="zh-CN" sz="14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lang="en-US" altLang="zh-CN" sz="14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'flllflfl','flllfffl','fllfllll','ffflflll','ffffffff']</a:t>
            </a:r>
            <a:endParaRPr lang="en-US" altLang="zh-CN" sz="14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lang="zh-CN" altLang="en-US" sz="20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含义：</a:t>
            </a:r>
            <a:endParaRPr lang="zh-CN" altLang="en-US" sz="20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altLang="zh-CN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8</a:t>
            </a:r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个字符表示</a:t>
            </a:r>
            <a:r>
              <a:rPr lang="en-US" altLang="zh-CN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8</a:t>
            </a:r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个区域，</a:t>
            </a:r>
            <a:r>
              <a:rPr lang="en-US" altLang="zh-CN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l</a:t>
            </a:r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表示该区域冗余，</a:t>
            </a:r>
            <a:r>
              <a:rPr lang="en-US" altLang="zh-CN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表示该区域没有</a:t>
            </a:r>
            <a:r>
              <a:rPr lang="zh-CN" altLang="en-US" sz="2000" b="0" i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冗余</a:t>
            </a:r>
            <a:endParaRPr lang="zh-CN" altLang="en-US" sz="2000" b="0" i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985" y="365125"/>
            <a:ext cx="10947400" cy="785495"/>
          </a:xfrm>
        </p:spPr>
        <p:txBody>
          <a:bodyPr>
            <a:noAutofit/>
          </a:bodyPr>
          <a:p>
            <a:r>
              <a:rPr lang="zh-CN" altLang="en-US" sz="3200">
                <a:sym typeface="+mn-ea"/>
              </a:rPr>
              <a:t>结合分类和之前的</a:t>
            </a:r>
            <a:r>
              <a:rPr lang="en-US" altLang="zh-CN" sz="3200">
                <a:sym typeface="+mn-ea"/>
              </a:rPr>
              <a:t>K-means + DRL</a:t>
            </a:r>
            <a:r>
              <a:rPr lang="zh-CN" altLang="en-US" sz="3200">
                <a:sym typeface="+mn-ea"/>
              </a:rPr>
              <a:t>的思路，构建完整控制模型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05740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根据上述已经有了</a:t>
            </a:r>
            <a:r>
              <a:rPr lang="en-US" altLang="zh-CN" sz="2400"/>
              <a:t>state</a:t>
            </a:r>
            <a:r>
              <a:rPr lang="zh-CN" altLang="en-US" sz="2400"/>
              <a:t>的</a:t>
            </a:r>
            <a:r>
              <a:rPr lang="en-US" altLang="zh-CN" sz="2400"/>
              <a:t>64</a:t>
            </a:r>
            <a:r>
              <a:rPr lang="zh-CN" altLang="en-US" sz="2400"/>
              <a:t>个类，以及每个类的</a:t>
            </a:r>
            <a:r>
              <a:rPr lang="zh-CN" altLang="en-US" sz="2400"/>
              <a:t>含义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每个类的代表性数据已经选出</a:t>
            </a:r>
            <a:r>
              <a:rPr lang="en-US" altLang="zh-CN" sz="2400">
                <a:sym typeface="+mn-ea"/>
              </a:rPr>
              <a:t>category_data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是否可以根据这个构建决策</a:t>
            </a:r>
            <a:r>
              <a:rPr lang="zh-CN" altLang="en-US" sz="2400"/>
              <a:t>树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985" y="365125"/>
            <a:ext cx="10947400" cy="785495"/>
          </a:xfrm>
        </p:spPr>
        <p:txBody>
          <a:bodyPr>
            <a:noAutofit/>
          </a:bodyPr>
          <a:p>
            <a:r>
              <a:rPr lang="zh-CN" altLang="en-US" sz="3200">
                <a:sym typeface="+mn-ea"/>
              </a:rPr>
              <a:t>结合分类和之前的</a:t>
            </a:r>
            <a:r>
              <a:rPr lang="en-US" altLang="zh-CN" sz="3200">
                <a:sym typeface="+mn-ea"/>
              </a:rPr>
              <a:t>K-means + DRL</a:t>
            </a:r>
            <a:r>
              <a:rPr lang="zh-CN" altLang="en-US" sz="3200">
                <a:sym typeface="+mn-ea"/>
              </a:rPr>
              <a:t>的思路，构建完整控制模型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85750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需要</a:t>
            </a:r>
            <a:r>
              <a:rPr lang="zh-CN" altLang="en-US" sz="2400"/>
              <a:t>注意：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055"/>
              <a:t>SWMM</a:t>
            </a:r>
            <a:r>
              <a:rPr lang="zh-CN" altLang="en-US" sz="2055"/>
              <a:t>换了</a:t>
            </a:r>
            <a:r>
              <a:rPr lang="zh-CN" altLang="en-US" sz="2055"/>
              <a:t>一个</a:t>
            </a:r>
            <a:endParaRPr lang="zh-CN" altLang="en-US" sz="2055"/>
          </a:p>
          <a:p>
            <a:pPr lvl="1" fontAlgn="auto">
              <a:lnSpc>
                <a:spcPct val="150000"/>
              </a:lnSpc>
            </a:pPr>
            <a:r>
              <a:rPr lang="en-US" altLang="zh-CN" sz="2055">
                <a:sym typeface="+mn-ea"/>
              </a:rPr>
              <a:t>SWMM</a:t>
            </a:r>
            <a:r>
              <a:rPr lang="en-US" altLang="zh-CN" sz="2055"/>
              <a:t>使用的降雨变了，由单个降雨变成了六个降雨（每个区域一个，已经用字典组织好）</a:t>
            </a:r>
            <a:endParaRPr lang="en-US" altLang="zh-CN" sz="2055"/>
          </a:p>
          <a:p>
            <a:pPr lvl="1" fontAlgn="auto">
              <a:lnSpc>
                <a:spcPct val="150000"/>
              </a:lnSpc>
            </a:pPr>
            <a:r>
              <a:rPr lang="en-US" altLang="zh-CN" sz="2055"/>
              <a:t>state</a:t>
            </a:r>
            <a:r>
              <a:rPr lang="zh-CN" altLang="en-US" sz="2055"/>
              <a:t>变一下，从使用水位变成</a:t>
            </a:r>
            <a:r>
              <a:rPr lang="en-US" altLang="zh-CN" sz="2055"/>
              <a:t>“</a:t>
            </a:r>
            <a:r>
              <a:rPr lang="zh-CN" altLang="en-US" sz="2055"/>
              <a:t>每个区域内节点水位的平均值</a:t>
            </a:r>
            <a:r>
              <a:rPr lang="en-US" altLang="zh-CN" sz="2055"/>
              <a:t>”</a:t>
            </a:r>
            <a:r>
              <a:rPr lang="zh-CN" altLang="en-US" sz="2055"/>
              <a:t>，计算方法见</a:t>
            </a:r>
            <a:r>
              <a:rPr lang="en-US" altLang="zh-CN" sz="2055">
                <a:sym typeface="+mn-ea"/>
              </a:rPr>
              <a:t>prepare_data.ipynb</a:t>
            </a:r>
            <a:endParaRPr lang="zh-CN" altLang="en-US" sz="2055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237990" y="1042035"/>
              <a:ext cx="454025" cy="615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237990" y="1042035"/>
                <a:ext cx="454025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585970" y="1007110"/>
              <a:ext cx="182880" cy="6273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585970" y="1007110"/>
                <a:ext cx="182880" cy="627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932045" y="913765"/>
              <a:ext cx="206375" cy="7162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932045" y="913765"/>
                <a:ext cx="206375" cy="716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752340" y="1026795"/>
              <a:ext cx="279400" cy="6762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752340" y="1026795"/>
                <a:ext cx="279400" cy="676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878070" y="967740"/>
              <a:ext cx="63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878070" y="9677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32960" y="1021715"/>
              <a:ext cx="196215" cy="8413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32960" y="1021715"/>
                <a:ext cx="196215" cy="841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016500" y="1031875"/>
              <a:ext cx="97790" cy="2495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016500" y="1031875"/>
                <a:ext cx="9779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961890" y="1189990"/>
              <a:ext cx="79375" cy="2438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961890" y="1189990"/>
                <a:ext cx="7937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878070" y="1333500"/>
              <a:ext cx="88265" cy="15621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878070" y="1333500"/>
                <a:ext cx="88265" cy="156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838700" y="1545590"/>
              <a:ext cx="118110" cy="1009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838700" y="1545590"/>
                <a:ext cx="118110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909695" y="816610"/>
              <a:ext cx="1658620" cy="11499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909695" y="816610"/>
                <a:ext cx="1658620" cy="114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577965" y="2747645"/>
              <a:ext cx="641350" cy="158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577965" y="2747645"/>
                <a:ext cx="641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553200" y="2736215"/>
              <a:ext cx="886460" cy="4064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553200" y="2736215"/>
                <a:ext cx="886460" cy="40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588125" y="2738755"/>
              <a:ext cx="887095" cy="6794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588125" y="2738755"/>
                <a:ext cx="88709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583045" y="2740025"/>
              <a:ext cx="831850" cy="615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583045" y="2740025"/>
                <a:ext cx="83185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790690" y="2741295"/>
              <a:ext cx="553085" cy="508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790690" y="2741295"/>
                <a:ext cx="55308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579745" y="916305"/>
              <a:ext cx="356870" cy="768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579745" y="916305"/>
                <a:ext cx="356870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847080" y="842010"/>
              <a:ext cx="139700" cy="1371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847080" y="842010"/>
                <a:ext cx="1397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242050" y="1007110"/>
              <a:ext cx="25400" cy="7810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242050" y="1007110"/>
                <a:ext cx="25400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447155" y="1051560"/>
              <a:ext cx="12700" cy="88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447155" y="1051560"/>
                <a:ext cx="12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475730" y="1002030"/>
              <a:ext cx="86360" cy="95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475730" y="1002030"/>
                <a:ext cx="8636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494145" y="972820"/>
              <a:ext cx="50165" cy="603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494145" y="972820"/>
                <a:ext cx="5016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474460" y="1036955"/>
              <a:ext cx="3175" cy="393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474460" y="1036955"/>
                <a:ext cx="317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442710" y="915670"/>
              <a:ext cx="106045" cy="14795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442710" y="915670"/>
                <a:ext cx="10604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535420" y="948055"/>
              <a:ext cx="78105" cy="1047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535420" y="948055"/>
                <a:ext cx="7810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607810" y="1016635"/>
              <a:ext cx="142875" cy="1365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607810" y="1016635"/>
                <a:ext cx="142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602730" y="1012190"/>
              <a:ext cx="135890" cy="1504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602730" y="1012190"/>
                <a:ext cx="135890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889115" y="1036955"/>
              <a:ext cx="635" cy="6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0"/>
            </p:blipFill>
            <p:spPr>
              <a:xfrm>
                <a:off x="6889115" y="10369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6845300" y="1101090"/>
              <a:ext cx="20320" cy="7556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6845300" y="1101090"/>
                <a:ext cx="20320" cy="75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6941820" y="1056640"/>
              <a:ext cx="130175" cy="13398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6941820" y="1056640"/>
                <a:ext cx="1301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7877175" y="1413510"/>
              <a:ext cx="153670" cy="3460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7877175" y="1413510"/>
                <a:ext cx="15367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8362315" y="1580515"/>
              <a:ext cx="114300" cy="571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8362315" y="1580515"/>
                <a:ext cx="11430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8396605" y="1585595"/>
              <a:ext cx="91440" cy="158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8396605" y="1585595"/>
                <a:ext cx="9144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8406765" y="1684020"/>
              <a:ext cx="114300" cy="1079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8406765" y="1684020"/>
                <a:ext cx="11430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8678545" y="1525905"/>
              <a:ext cx="143510" cy="2876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8678545" y="1525905"/>
                <a:ext cx="143510" cy="287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9152890" y="1685925"/>
              <a:ext cx="54610" cy="762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9152890" y="1685925"/>
                <a:ext cx="54610" cy="7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9182735" y="1694180"/>
              <a:ext cx="44450" cy="381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9182735" y="1694180"/>
                <a:ext cx="44450" cy="3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9163050" y="1664335"/>
              <a:ext cx="10160" cy="12763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9163050" y="1664335"/>
                <a:ext cx="10160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9182735" y="1690370"/>
              <a:ext cx="56515" cy="1397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9182735" y="1690370"/>
                <a:ext cx="5651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9172575" y="1649730"/>
              <a:ext cx="10795" cy="12255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9172575" y="1649730"/>
                <a:ext cx="107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9207500" y="1693545"/>
              <a:ext cx="28575" cy="63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9207500" y="1693545"/>
                <a:ext cx="285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9172575" y="1718945"/>
              <a:ext cx="635" cy="63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0"/>
            </p:blipFill>
            <p:spPr>
              <a:xfrm>
                <a:off x="9172575" y="17189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9503410" y="1565910"/>
              <a:ext cx="635" cy="63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0"/>
            </p:blipFill>
            <p:spPr>
              <a:xfrm>
                <a:off x="9503410" y="15659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墨迹 46"/>
              <p14:cNvContentPartPr/>
              <p14:nvPr/>
            </p14:nvContentPartPr>
            <p14:xfrm>
              <a:off x="9450070" y="1590675"/>
              <a:ext cx="55245" cy="2082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5"/>
            </p:blipFill>
            <p:spPr>
              <a:xfrm>
                <a:off x="9450070" y="1590675"/>
                <a:ext cx="55245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墨迹 47"/>
              <p14:cNvContentPartPr/>
              <p14:nvPr/>
            </p14:nvContentPartPr>
            <p14:xfrm>
              <a:off x="9172575" y="1699260"/>
              <a:ext cx="36830" cy="508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7"/>
            </p:blipFill>
            <p:spPr>
              <a:xfrm>
                <a:off x="9172575" y="1699260"/>
                <a:ext cx="3683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9174480" y="1694180"/>
              <a:ext cx="3810" cy="4381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9174480" y="1694180"/>
                <a:ext cx="381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9775825" y="1699895"/>
              <a:ext cx="144145" cy="146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9775825" y="1699895"/>
                <a:ext cx="14414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9829800" y="1624965"/>
              <a:ext cx="25400" cy="19875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9829800" y="1624965"/>
                <a:ext cx="25400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9077325" y="1694815"/>
              <a:ext cx="127000" cy="190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9077325" y="169481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9182735" y="1695450"/>
              <a:ext cx="9525" cy="889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9182735" y="1695450"/>
                <a:ext cx="95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9211945" y="1679575"/>
              <a:ext cx="635" cy="6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"/>
            </p:blipFill>
            <p:spPr>
              <a:xfrm>
                <a:off x="9211945" y="16795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10146030" y="1679575"/>
              <a:ext cx="635" cy="63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"/>
            </p:blipFill>
            <p:spPr>
              <a:xfrm>
                <a:off x="10146030" y="16795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10116820" y="1642745"/>
              <a:ext cx="40640" cy="18923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10116820" y="1642745"/>
                <a:ext cx="40640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墨迹 56"/>
              <p14:cNvContentPartPr/>
              <p14:nvPr/>
            </p14:nvContentPartPr>
            <p14:xfrm>
              <a:off x="8599170" y="1350010"/>
              <a:ext cx="346710" cy="63881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3"/>
            </p:blipFill>
            <p:spPr>
              <a:xfrm>
                <a:off x="8599170" y="1350010"/>
                <a:ext cx="346710" cy="638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墨迹 57"/>
              <p14:cNvContentPartPr/>
              <p14:nvPr/>
            </p14:nvContentPartPr>
            <p14:xfrm>
              <a:off x="7779385" y="1921510"/>
              <a:ext cx="775970" cy="44513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5"/>
            </p:blipFill>
            <p:spPr>
              <a:xfrm>
                <a:off x="7779385" y="1921510"/>
                <a:ext cx="775970" cy="445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墨迹 58"/>
              <p14:cNvContentPartPr/>
              <p14:nvPr/>
            </p14:nvContentPartPr>
            <p14:xfrm>
              <a:off x="7683500" y="2336800"/>
              <a:ext cx="162560" cy="7366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7"/>
            </p:blipFill>
            <p:spPr>
              <a:xfrm>
                <a:off x="7683500" y="2336800"/>
                <a:ext cx="162560" cy="73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墨迹 59"/>
              <p14:cNvContentPartPr/>
              <p14:nvPr/>
            </p14:nvContentPartPr>
            <p14:xfrm>
              <a:off x="8549640" y="1877695"/>
              <a:ext cx="69850" cy="11811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9"/>
            </p:blipFill>
            <p:spPr>
              <a:xfrm>
                <a:off x="8549640" y="1877695"/>
                <a:ext cx="6985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10589260" y="1091565"/>
              <a:ext cx="165735" cy="10287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1"/>
            </p:blipFill>
            <p:spPr>
              <a:xfrm>
                <a:off x="10589260" y="1091565"/>
                <a:ext cx="165735" cy="10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10813415" y="1132840"/>
              <a:ext cx="80645" cy="8128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10813415" y="1132840"/>
                <a:ext cx="80645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墨迹 62"/>
              <p14:cNvContentPartPr/>
              <p14:nvPr/>
            </p14:nvContentPartPr>
            <p14:xfrm>
              <a:off x="10949305" y="1125855"/>
              <a:ext cx="22225" cy="1047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5"/>
            </p:blipFill>
            <p:spPr>
              <a:xfrm>
                <a:off x="10949305" y="1125855"/>
                <a:ext cx="222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墨迹 63"/>
              <p14:cNvContentPartPr/>
              <p14:nvPr/>
            </p14:nvContentPartPr>
            <p14:xfrm>
              <a:off x="10926445" y="1031875"/>
              <a:ext cx="40640" cy="24320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7"/>
            </p:blipFill>
            <p:spPr>
              <a:xfrm>
                <a:off x="10926445" y="1031875"/>
                <a:ext cx="40640" cy="243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墨迹 64"/>
              <p14:cNvContentPartPr/>
              <p14:nvPr/>
            </p14:nvContentPartPr>
            <p14:xfrm>
              <a:off x="10988675" y="1155700"/>
              <a:ext cx="138430" cy="736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9"/>
            </p:blipFill>
            <p:spPr>
              <a:xfrm>
                <a:off x="10988675" y="1155700"/>
                <a:ext cx="138430" cy="73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墨迹 65"/>
              <p14:cNvContentPartPr/>
              <p14:nvPr/>
            </p14:nvContentPartPr>
            <p14:xfrm>
              <a:off x="11188700" y="1209675"/>
              <a:ext cx="635" cy="63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0"/>
            </p:blipFill>
            <p:spPr>
              <a:xfrm>
                <a:off x="11188700" y="12096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11223625" y="1244600"/>
              <a:ext cx="25400" cy="12954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11223625" y="1244600"/>
                <a:ext cx="25400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8" name="墨迹 67"/>
              <p14:cNvContentPartPr/>
              <p14:nvPr/>
            </p14:nvContentPartPr>
            <p14:xfrm>
              <a:off x="10967085" y="1614805"/>
              <a:ext cx="29845" cy="1117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4"/>
            </p:blipFill>
            <p:spPr>
              <a:xfrm>
                <a:off x="10967085" y="1614805"/>
                <a:ext cx="29845" cy="1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9" name="墨迹 68"/>
              <p14:cNvContentPartPr/>
              <p14:nvPr/>
            </p14:nvContentPartPr>
            <p14:xfrm>
              <a:off x="10974070" y="1462405"/>
              <a:ext cx="45085" cy="25908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6"/>
            </p:blipFill>
            <p:spPr>
              <a:xfrm>
                <a:off x="10974070" y="1462405"/>
                <a:ext cx="450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0" name="墨迹 69"/>
              <p14:cNvContentPartPr/>
              <p14:nvPr/>
            </p14:nvContentPartPr>
            <p14:xfrm>
              <a:off x="10961370" y="1702435"/>
              <a:ext cx="114935" cy="14224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8"/>
            </p:blipFill>
            <p:spPr>
              <a:xfrm>
                <a:off x="10961370" y="1702435"/>
                <a:ext cx="11493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1" name="墨迹 70"/>
              <p14:cNvContentPartPr/>
              <p14:nvPr/>
            </p14:nvContentPartPr>
            <p14:xfrm>
              <a:off x="10986135" y="1817370"/>
              <a:ext cx="14605" cy="3238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0"/>
            </p:blipFill>
            <p:spPr>
              <a:xfrm>
                <a:off x="10986135" y="1817370"/>
                <a:ext cx="14605" cy="3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2" name="墨迹 71"/>
              <p14:cNvContentPartPr/>
              <p14:nvPr/>
            </p14:nvContentPartPr>
            <p14:xfrm>
              <a:off x="7447915" y="4076065"/>
              <a:ext cx="20320" cy="68516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2"/>
            </p:blipFill>
            <p:spPr>
              <a:xfrm>
                <a:off x="7447915" y="4076065"/>
                <a:ext cx="20320" cy="685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3" name="墨迹 72"/>
              <p14:cNvContentPartPr/>
              <p14:nvPr/>
            </p14:nvContentPartPr>
            <p14:xfrm>
              <a:off x="7566660" y="4719955"/>
              <a:ext cx="1529080" cy="3429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4"/>
            </p:blipFill>
            <p:spPr>
              <a:xfrm>
                <a:off x="7566660" y="4719955"/>
                <a:ext cx="152908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4" name="墨迹 73"/>
              <p14:cNvContentPartPr/>
              <p14:nvPr/>
            </p14:nvContentPartPr>
            <p14:xfrm>
              <a:off x="7660640" y="3884930"/>
              <a:ext cx="943610" cy="72898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6"/>
            </p:blipFill>
            <p:spPr>
              <a:xfrm>
                <a:off x="7660640" y="3884930"/>
                <a:ext cx="943610" cy="728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5" name="墨迹 74"/>
              <p14:cNvContentPartPr/>
              <p14:nvPr/>
            </p14:nvContentPartPr>
            <p14:xfrm>
              <a:off x="7927340" y="3876675"/>
              <a:ext cx="605790" cy="77914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8"/>
            </p:blipFill>
            <p:spPr>
              <a:xfrm>
                <a:off x="7927340" y="3876675"/>
                <a:ext cx="605790" cy="779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6" name="墨迹 75"/>
              <p14:cNvContentPartPr/>
              <p14:nvPr/>
            </p14:nvContentPartPr>
            <p14:xfrm>
              <a:off x="7684770" y="3848735"/>
              <a:ext cx="1172210" cy="73088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0"/>
            </p:blipFill>
            <p:spPr>
              <a:xfrm>
                <a:off x="7684770" y="3848735"/>
                <a:ext cx="1172210" cy="730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7" name="墨迹 76"/>
              <p14:cNvContentPartPr/>
              <p14:nvPr/>
            </p14:nvContentPartPr>
            <p14:xfrm>
              <a:off x="7402195" y="4135755"/>
              <a:ext cx="6985" cy="2603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2"/>
            </p:blipFill>
            <p:spPr>
              <a:xfrm>
                <a:off x="7402195" y="4135755"/>
                <a:ext cx="698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8" name="墨迹 77"/>
              <p14:cNvContentPartPr/>
              <p14:nvPr/>
            </p14:nvContentPartPr>
            <p14:xfrm>
              <a:off x="7531735" y="4135755"/>
              <a:ext cx="33020" cy="2857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4"/>
            </p:blipFill>
            <p:spPr>
              <a:xfrm>
                <a:off x="7531735" y="4135755"/>
                <a:ext cx="3302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9" name="墨迹 78"/>
              <p14:cNvContentPartPr/>
              <p14:nvPr/>
            </p14:nvContentPartPr>
            <p14:xfrm>
              <a:off x="10226040" y="3947795"/>
              <a:ext cx="78740" cy="9207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6"/>
            </p:blipFill>
            <p:spPr>
              <a:xfrm>
                <a:off x="10226040" y="3947795"/>
                <a:ext cx="78740" cy="920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0" name="墨迹 79"/>
              <p14:cNvContentPartPr/>
              <p14:nvPr/>
            </p14:nvContentPartPr>
            <p14:xfrm>
              <a:off x="10164445" y="3947795"/>
              <a:ext cx="95885" cy="18669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8"/>
            </p:blipFill>
            <p:spPr>
              <a:xfrm>
                <a:off x="10164445" y="3947795"/>
                <a:ext cx="95885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1" name="墨迹 80"/>
              <p14:cNvContentPartPr/>
              <p14:nvPr/>
            </p14:nvContentPartPr>
            <p14:xfrm>
              <a:off x="10344150" y="4011930"/>
              <a:ext cx="93345" cy="14414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0"/>
            </p:blipFill>
            <p:spPr>
              <a:xfrm>
                <a:off x="10344150" y="4011930"/>
                <a:ext cx="9334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2" name="墨迹 81"/>
              <p14:cNvContentPartPr/>
              <p14:nvPr/>
            </p14:nvContentPartPr>
            <p14:xfrm>
              <a:off x="10368280" y="4866640"/>
              <a:ext cx="1340485" cy="317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2"/>
            </p:blipFill>
            <p:spPr>
              <a:xfrm>
                <a:off x="10368280" y="4866640"/>
                <a:ext cx="134048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3" name="墨迹 82"/>
              <p14:cNvContentPartPr/>
              <p14:nvPr/>
            </p14:nvContentPartPr>
            <p14:xfrm>
              <a:off x="10664825" y="3997325"/>
              <a:ext cx="74930" cy="88519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4"/>
            </p:blipFill>
            <p:spPr>
              <a:xfrm>
                <a:off x="10664825" y="3997325"/>
                <a:ext cx="74930" cy="885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4" name="墨迹 83"/>
              <p14:cNvContentPartPr/>
              <p14:nvPr/>
            </p14:nvContentPartPr>
            <p14:xfrm>
              <a:off x="10798810" y="4852035"/>
              <a:ext cx="635" cy="63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6"/>
            </p:blipFill>
            <p:spPr>
              <a:xfrm>
                <a:off x="10798810" y="48520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5" name="墨迹 84"/>
              <p14:cNvContentPartPr/>
              <p14:nvPr/>
            </p14:nvContentPartPr>
            <p14:xfrm>
              <a:off x="11015980" y="4891405"/>
              <a:ext cx="635" cy="1714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8"/>
            </p:blipFill>
            <p:spPr>
              <a:xfrm>
                <a:off x="11015980" y="4891405"/>
                <a:ext cx="63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6" name="墨迹 85"/>
              <p14:cNvContentPartPr/>
              <p14:nvPr/>
            </p14:nvContentPartPr>
            <p14:xfrm>
              <a:off x="11174095" y="4921250"/>
              <a:ext cx="635" cy="63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6"/>
            </p:blipFill>
            <p:spPr>
              <a:xfrm>
                <a:off x="11174095" y="49212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墨迹 86"/>
              <p14:cNvContentPartPr/>
              <p14:nvPr/>
            </p14:nvContentPartPr>
            <p14:xfrm>
              <a:off x="11342370" y="4891405"/>
              <a:ext cx="24765" cy="5461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1"/>
            </p:blipFill>
            <p:spPr>
              <a:xfrm>
                <a:off x="11342370" y="4891405"/>
                <a:ext cx="24765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墨迹 87"/>
              <p14:cNvContentPartPr/>
              <p14:nvPr/>
            </p14:nvContentPartPr>
            <p14:xfrm>
              <a:off x="11465560" y="4926330"/>
              <a:ext cx="635" cy="63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56"/>
            </p:blipFill>
            <p:spPr>
              <a:xfrm>
                <a:off x="11465560" y="49263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9" name="墨迹 88"/>
              <p14:cNvContentPartPr/>
              <p14:nvPr/>
            </p14:nvContentPartPr>
            <p14:xfrm>
              <a:off x="11544935" y="4881880"/>
              <a:ext cx="635" cy="63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56"/>
            </p:blipFill>
            <p:spPr>
              <a:xfrm>
                <a:off x="11544935" y="48818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0" name="墨迹 89"/>
              <p14:cNvContentPartPr/>
              <p14:nvPr/>
            </p14:nvContentPartPr>
            <p14:xfrm>
              <a:off x="10012680" y="5440045"/>
              <a:ext cx="1650365" cy="8102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5"/>
            </p:blipFill>
            <p:spPr>
              <a:xfrm>
                <a:off x="10012680" y="5440045"/>
                <a:ext cx="1650365" cy="810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1" name="墨迹 90"/>
              <p14:cNvContentPartPr/>
              <p14:nvPr/>
            </p14:nvContentPartPr>
            <p14:xfrm>
              <a:off x="10113645" y="5331460"/>
              <a:ext cx="956945" cy="61087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7"/>
            </p:blipFill>
            <p:spPr>
              <a:xfrm>
                <a:off x="10113645" y="5331460"/>
                <a:ext cx="956945" cy="61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2" name="墨迹 91"/>
              <p14:cNvContentPartPr/>
              <p14:nvPr/>
            </p14:nvContentPartPr>
            <p14:xfrm>
              <a:off x="9992995" y="5576570"/>
              <a:ext cx="951865" cy="88328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69"/>
            </p:blipFill>
            <p:spPr>
              <a:xfrm>
                <a:off x="9992995" y="5576570"/>
                <a:ext cx="951865" cy="883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3" name="墨迹 92"/>
              <p14:cNvContentPartPr/>
              <p14:nvPr/>
            </p14:nvContentPartPr>
            <p14:xfrm>
              <a:off x="10106660" y="5998845"/>
              <a:ext cx="1338580" cy="56070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1"/>
            </p:blipFill>
            <p:spPr>
              <a:xfrm>
                <a:off x="10106660" y="5998845"/>
                <a:ext cx="1338580" cy="560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4" name="墨迹 93"/>
              <p14:cNvContentPartPr/>
              <p14:nvPr/>
            </p14:nvContentPartPr>
            <p14:xfrm>
              <a:off x="7141210" y="5539105"/>
              <a:ext cx="50165" cy="17907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3"/>
            </p:blipFill>
            <p:spPr>
              <a:xfrm>
                <a:off x="7141210" y="5539105"/>
                <a:ext cx="5016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5" name="墨迹 94"/>
              <p14:cNvContentPartPr/>
              <p14:nvPr/>
            </p14:nvContentPartPr>
            <p14:xfrm>
              <a:off x="7276465" y="5567045"/>
              <a:ext cx="233680" cy="14224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5"/>
            </p:blipFill>
            <p:spPr>
              <a:xfrm>
                <a:off x="7276465" y="5567045"/>
                <a:ext cx="23368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6" name="墨迹 95"/>
              <p14:cNvContentPartPr/>
              <p14:nvPr/>
            </p14:nvContentPartPr>
            <p14:xfrm>
              <a:off x="7526655" y="5559425"/>
              <a:ext cx="114935" cy="16129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7"/>
            </p:blipFill>
            <p:spPr>
              <a:xfrm>
                <a:off x="7526655" y="5559425"/>
                <a:ext cx="1149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7" name="墨迹 96"/>
              <p14:cNvContentPartPr/>
              <p14:nvPr/>
            </p14:nvContentPartPr>
            <p14:xfrm>
              <a:off x="7684135" y="5563870"/>
              <a:ext cx="135255" cy="14224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79"/>
            </p:blipFill>
            <p:spPr>
              <a:xfrm>
                <a:off x="7684135" y="5563870"/>
                <a:ext cx="13525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8" name="墨迹 97"/>
              <p14:cNvContentPartPr/>
              <p14:nvPr/>
            </p14:nvContentPartPr>
            <p14:xfrm>
              <a:off x="7019290" y="6161405"/>
              <a:ext cx="63500" cy="21717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1"/>
            </p:blipFill>
            <p:spPr>
              <a:xfrm>
                <a:off x="7019290" y="6161405"/>
                <a:ext cx="63500" cy="217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9" name="墨迹 98"/>
              <p14:cNvContentPartPr/>
              <p14:nvPr/>
            </p14:nvContentPartPr>
            <p14:xfrm>
              <a:off x="7195820" y="6178550"/>
              <a:ext cx="169545" cy="17399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3"/>
            </p:blipFill>
            <p:spPr>
              <a:xfrm>
                <a:off x="7195820" y="6178550"/>
                <a:ext cx="169545" cy="173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0" name="墨迹 99"/>
              <p14:cNvContentPartPr/>
              <p14:nvPr/>
            </p14:nvContentPartPr>
            <p14:xfrm>
              <a:off x="7374890" y="6251575"/>
              <a:ext cx="118110" cy="13525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5"/>
            </p:blipFill>
            <p:spPr>
              <a:xfrm>
                <a:off x="7374890" y="6251575"/>
                <a:ext cx="1181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1" name="墨迹 100"/>
              <p14:cNvContentPartPr/>
              <p14:nvPr/>
            </p14:nvContentPartPr>
            <p14:xfrm>
              <a:off x="7554595" y="6269990"/>
              <a:ext cx="114300" cy="12827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7"/>
            </p:blipFill>
            <p:spPr>
              <a:xfrm>
                <a:off x="7554595" y="6269990"/>
                <a:ext cx="114300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2" name="墨迹 101"/>
              <p14:cNvContentPartPr/>
              <p14:nvPr/>
            </p14:nvContentPartPr>
            <p14:xfrm>
              <a:off x="7882890" y="6275070"/>
              <a:ext cx="101600" cy="11176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89"/>
            </p:blipFill>
            <p:spPr>
              <a:xfrm>
                <a:off x="7882890" y="6275070"/>
                <a:ext cx="101600" cy="1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3" name="墨迹 102"/>
              <p14:cNvContentPartPr/>
              <p14:nvPr/>
            </p14:nvContentPartPr>
            <p14:xfrm>
              <a:off x="7823200" y="6275070"/>
              <a:ext cx="114300" cy="15748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1"/>
            </p:blipFill>
            <p:spPr>
              <a:xfrm>
                <a:off x="7823200" y="6275070"/>
                <a:ext cx="114300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4" name="墨迹 103"/>
              <p14:cNvContentPartPr/>
              <p14:nvPr/>
            </p14:nvContentPartPr>
            <p14:xfrm>
              <a:off x="8116570" y="6181725"/>
              <a:ext cx="102870" cy="30924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3"/>
            </p:blipFill>
            <p:spPr>
              <a:xfrm>
                <a:off x="8116570" y="6181725"/>
                <a:ext cx="10287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5" name="墨迹 104"/>
              <p14:cNvContentPartPr/>
              <p14:nvPr/>
            </p14:nvContentPartPr>
            <p14:xfrm>
              <a:off x="1402715" y="3670935"/>
              <a:ext cx="1450340" cy="793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5"/>
            </p:blipFill>
            <p:spPr>
              <a:xfrm>
                <a:off x="1402715" y="3670935"/>
                <a:ext cx="145034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6" name="墨迹 105"/>
              <p14:cNvContentPartPr/>
              <p14:nvPr/>
            </p14:nvContentPartPr>
            <p14:xfrm>
              <a:off x="1809115" y="4575175"/>
              <a:ext cx="139700" cy="23685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7"/>
            </p:blipFill>
            <p:spPr>
              <a:xfrm>
                <a:off x="1809115" y="4575175"/>
                <a:ext cx="139700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7" name="墨迹 106"/>
              <p14:cNvContentPartPr/>
              <p14:nvPr/>
            </p14:nvContentPartPr>
            <p14:xfrm>
              <a:off x="2283460" y="4683760"/>
              <a:ext cx="208915" cy="254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99"/>
            </p:blipFill>
            <p:spPr>
              <a:xfrm>
                <a:off x="2283460" y="4683760"/>
                <a:ext cx="20891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8" name="墨迹 107"/>
              <p14:cNvContentPartPr/>
              <p14:nvPr/>
            </p14:nvContentPartPr>
            <p14:xfrm>
              <a:off x="2486025" y="4708525"/>
              <a:ext cx="55245" cy="7429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1"/>
            </p:blipFill>
            <p:spPr>
              <a:xfrm>
                <a:off x="2486025" y="4708525"/>
                <a:ext cx="55245" cy="74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9" name="墨迹 108"/>
              <p14:cNvContentPartPr/>
              <p14:nvPr/>
            </p14:nvContentPartPr>
            <p14:xfrm>
              <a:off x="2846705" y="4573905"/>
              <a:ext cx="245745" cy="24574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3"/>
            </p:blipFill>
            <p:spPr>
              <a:xfrm>
                <a:off x="2846705" y="4573905"/>
                <a:ext cx="245745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10" name="墨迹 109"/>
              <p14:cNvContentPartPr/>
              <p14:nvPr/>
            </p14:nvContentPartPr>
            <p14:xfrm>
              <a:off x="3263265" y="4725035"/>
              <a:ext cx="117475" cy="1047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5"/>
            </p:blipFill>
            <p:spPr>
              <a:xfrm>
                <a:off x="3263265" y="4725035"/>
                <a:ext cx="1174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11" name="墨迹 110"/>
              <p14:cNvContentPartPr/>
              <p14:nvPr/>
            </p14:nvContentPartPr>
            <p14:xfrm>
              <a:off x="3472180" y="4753610"/>
              <a:ext cx="121285" cy="11239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07"/>
            </p:blipFill>
            <p:spPr>
              <a:xfrm>
                <a:off x="3472180" y="4753610"/>
                <a:ext cx="121285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2" name="墨迹 111"/>
              <p14:cNvContentPartPr/>
              <p14:nvPr/>
            </p14:nvContentPartPr>
            <p14:xfrm>
              <a:off x="3617595" y="4461510"/>
              <a:ext cx="305435" cy="42735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09"/>
            </p:blipFill>
            <p:spPr>
              <a:xfrm>
                <a:off x="3617595" y="4461510"/>
                <a:ext cx="305435" cy="427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3" name="墨迹 112"/>
              <p14:cNvContentPartPr/>
              <p14:nvPr/>
            </p14:nvContentPartPr>
            <p14:xfrm>
              <a:off x="2718435" y="4591050"/>
              <a:ext cx="151765" cy="2413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1"/>
            </p:blipFill>
            <p:spPr>
              <a:xfrm>
                <a:off x="2718435" y="4591050"/>
                <a:ext cx="15176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4" name="墨迹 113"/>
              <p14:cNvContentPartPr/>
              <p14:nvPr/>
            </p14:nvContentPartPr>
            <p14:xfrm>
              <a:off x="2614930" y="4688840"/>
              <a:ext cx="229235" cy="18351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3"/>
            </p:blipFill>
            <p:spPr>
              <a:xfrm>
                <a:off x="2614930" y="4688840"/>
                <a:ext cx="22923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5" name="墨迹 114"/>
              <p14:cNvContentPartPr/>
              <p14:nvPr/>
            </p14:nvContentPartPr>
            <p14:xfrm>
              <a:off x="2500630" y="5003800"/>
              <a:ext cx="1567180" cy="476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5"/>
            </p:blipFill>
            <p:spPr>
              <a:xfrm>
                <a:off x="2500630" y="5003800"/>
                <a:ext cx="156718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6" name="墨迹 115"/>
              <p14:cNvContentPartPr/>
              <p14:nvPr/>
            </p14:nvContentPartPr>
            <p14:xfrm>
              <a:off x="3004820" y="5163820"/>
              <a:ext cx="217170" cy="12890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17"/>
            </p:blipFill>
            <p:spPr>
              <a:xfrm>
                <a:off x="3004820" y="5163820"/>
                <a:ext cx="21717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7" name="墨迹 116"/>
              <p14:cNvContentPartPr/>
              <p14:nvPr/>
            </p14:nvContentPartPr>
            <p14:xfrm>
              <a:off x="4921885" y="4180205"/>
              <a:ext cx="352425" cy="26225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19"/>
            </p:blipFill>
            <p:spPr>
              <a:xfrm>
                <a:off x="4921885" y="4180205"/>
                <a:ext cx="35242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8" name="墨迹 117"/>
              <p14:cNvContentPartPr/>
              <p14:nvPr/>
            </p14:nvContentPartPr>
            <p14:xfrm>
              <a:off x="4749165" y="4632325"/>
              <a:ext cx="371475" cy="29781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1"/>
            </p:blipFill>
            <p:spPr>
              <a:xfrm>
                <a:off x="4749165" y="4632325"/>
                <a:ext cx="371475" cy="297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9" name="墨迹 118"/>
              <p14:cNvContentPartPr/>
              <p14:nvPr/>
            </p14:nvContentPartPr>
            <p14:xfrm>
              <a:off x="5565140" y="4185285"/>
              <a:ext cx="185420" cy="2063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3"/>
            </p:blipFill>
            <p:spPr>
              <a:xfrm>
                <a:off x="5565140" y="4185285"/>
                <a:ext cx="18542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20" name="墨迹 119"/>
              <p14:cNvContentPartPr/>
              <p14:nvPr/>
            </p14:nvContentPartPr>
            <p14:xfrm>
              <a:off x="5351780" y="4691380"/>
              <a:ext cx="261620" cy="27686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5"/>
            </p:blipFill>
            <p:spPr>
              <a:xfrm>
                <a:off x="5351780" y="4691380"/>
                <a:ext cx="2616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21" name="墨迹 120"/>
              <p14:cNvContentPartPr/>
              <p14:nvPr/>
            </p14:nvContentPartPr>
            <p14:xfrm>
              <a:off x="4632325" y="5105400"/>
              <a:ext cx="212090" cy="20129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27"/>
            </p:blipFill>
            <p:spPr>
              <a:xfrm>
                <a:off x="4632325" y="5105400"/>
                <a:ext cx="212090" cy="201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2" name="墨迹 121"/>
              <p14:cNvContentPartPr/>
              <p14:nvPr/>
            </p14:nvContentPartPr>
            <p14:xfrm>
              <a:off x="5121910" y="5198110"/>
              <a:ext cx="309245" cy="27686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29"/>
            </p:blipFill>
            <p:spPr>
              <a:xfrm>
                <a:off x="5121910" y="5198110"/>
                <a:ext cx="3092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3" name="墨迹 122"/>
              <p14:cNvContentPartPr/>
              <p14:nvPr/>
            </p14:nvContentPartPr>
            <p14:xfrm>
              <a:off x="4279265" y="5311775"/>
              <a:ext cx="391795" cy="3175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1"/>
            </p:blipFill>
            <p:spPr>
              <a:xfrm>
                <a:off x="4279265" y="5311775"/>
                <a:ext cx="39179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4" name="墨迹 123"/>
              <p14:cNvContentPartPr/>
              <p14:nvPr/>
            </p14:nvContentPartPr>
            <p14:xfrm>
              <a:off x="4238625" y="5617845"/>
              <a:ext cx="160020" cy="4889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3"/>
            </p:blipFill>
            <p:spPr>
              <a:xfrm>
                <a:off x="4238625" y="5617845"/>
                <a:ext cx="16002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5" name="墨迹 124"/>
              <p14:cNvContentPartPr/>
              <p14:nvPr/>
            </p14:nvContentPartPr>
            <p14:xfrm>
              <a:off x="3618230" y="5820410"/>
              <a:ext cx="118110" cy="1619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35"/>
            </p:blipFill>
            <p:spPr>
              <a:xfrm>
                <a:off x="3618230" y="5820410"/>
                <a:ext cx="11811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6" name="墨迹 125"/>
              <p14:cNvContentPartPr/>
              <p14:nvPr/>
            </p14:nvContentPartPr>
            <p14:xfrm>
              <a:off x="3693160" y="5786120"/>
              <a:ext cx="19050" cy="6032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37"/>
            </p:blipFill>
            <p:spPr>
              <a:xfrm>
                <a:off x="3693160" y="5786120"/>
                <a:ext cx="190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7" name="墨迹 126"/>
              <p14:cNvContentPartPr/>
              <p14:nvPr/>
            </p14:nvContentPartPr>
            <p14:xfrm>
              <a:off x="3708400" y="5690870"/>
              <a:ext cx="57150" cy="12192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39"/>
            </p:blipFill>
            <p:spPr>
              <a:xfrm>
                <a:off x="3708400" y="5690870"/>
                <a:ext cx="57150" cy="121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8" name="墨迹 127"/>
              <p14:cNvContentPartPr/>
              <p14:nvPr/>
            </p14:nvContentPartPr>
            <p14:xfrm>
              <a:off x="3864610" y="5775960"/>
              <a:ext cx="635" cy="63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0"/>
            </p:blipFill>
            <p:spPr>
              <a:xfrm>
                <a:off x="3864610" y="57759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9" name="墨迹 128"/>
              <p14:cNvContentPartPr/>
              <p14:nvPr/>
            </p14:nvContentPartPr>
            <p14:xfrm>
              <a:off x="3764280" y="5775960"/>
              <a:ext cx="128270" cy="3556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2"/>
            </p:blipFill>
            <p:spPr>
              <a:xfrm>
                <a:off x="3764280" y="5775960"/>
                <a:ext cx="1282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30" name="墨迹 129"/>
              <p14:cNvContentPartPr/>
              <p14:nvPr/>
            </p14:nvContentPartPr>
            <p14:xfrm>
              <a:off x="3844925" y="6146800"/>
              <a:ext cx="201295" cy="2032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4"/>
            </p:blipFill>
            <p:spPr>
              <a:xfrm>
                <a:off x="3844925" y="6146800"/>
                <a:ext cx="20129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1" name="墨迹 130"/>
              <p14:cNvContentPartPr/>
              <p14:nvPr/>
            </p14:nvContentPartPr>
            <p14:xfrm>
              <a:off x="3783330" y="6270625"/>
              <a:ext cx="198120" cy="11874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46"/>
            </p:blipFill>
            <p:spPr>
              <a:xfrm>
                <a:off x="3783330" y="6270625"/>
                <a:ext cx="19812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2" name="墨迹 131"/>
              <p14:cNvContentPartPr/>
              <p14:nvPr/>
            </p14:nvContentPartPr>
            <p14:xfrm>
              <a:off x="3838575" y="6188710"/>
              <a:ext cx="140970" cy="9271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48"/>
            </p:blipFill>
            <p:spPr>
              <a:xfrm>
                <a:off x="3838575" y="6188710"/>
                <a:ext cx="140970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3" name="墨迹 132"/>
              <p14:cNvContentPartPr/>
              <p14:nvPr/>
            </p14:nvContentPartPr>
            <p14:xfrm>
              <a:off x="3761105" y="6417945"/>
              <a:ext cx="572770" cy="7048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0"/>
            </p:blipFill>
            <p:spPr>
              <a:xfrm>
                <a:off x="3761105" y="6417945"/>
                <a:ext cx="572770" cy="70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4" name="墨迹 133"/>
              <p14:cNvContentPartPr/>
              <p14:nvPr/>
            </p14:nvContentPartPr>
            <p14:xfrm>
              <a:off x="3923665" y="6606540"/>
              <a:ext cx="123825" cy="7937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2"/>
            </p:blipFill>
            <p:spPr>
              <a:xfrm>
                <a:off x="3923665" y="6606540"/>
                <a:ext cx="1238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5" name="墨迹 134"/>
              <p14:cNvContentPartPr/>
              <p14:nvPr/>
            </p14:nvContentPartPr>
            <p14:xfrm>
              <a:off x="4087495" y="6548120"/>
              <a:ext cx="40005" cy="444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4"/>
            </p:blipFill>
            <p:spPr>
              <a:xfrm>
                <a:off x="4087495" y="6548120"/>
                <a:ext cx="40005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6" name="墨迹 135"/>
              <p14:cNvContentPartPr/>
              <p14:nvPr/>
            </p14:nvContentPartPr>
            <p14:xfrm>
              <a:off x="4008120" y="6479540"/>
              <a:ext cx="49530" cy="12890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56"/>
            </p:blipFill>
            <p:spPr>
              <a:xfrm>
                <a:off x="4008120" y="6479540"/>
                <a:ext cx="4953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7" name="墨迹 136"/>
              <p14:cNvContentPartPr/>
              <p14:nvPr/>
            </p14:nvContentPartPr>
            <p14:xfrm>
              <a:off x="4734560" y="6344285"/>
              <a:ext cx="213360" cy="6540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58"/>
            </p:blipFill>
            <p:spPr>
              <a:xfrm>
                <a:off x="4734560" y="6344285"/>
                <a:ext cx="213360" cy="6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8" name="墨迹 137"/>
              <p14:cNvContentPartPr/>
              <p14:nvPr/>
            </p14:nvContentPartPr>
            <p14:xfrm>
              <a:off x="4894580" y="6324600"/>
              <a:ext cx="93980" cy="9652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0"/>
            </p:blipFill>
            <p:spPr>
              <a:xfrm>
                <a:off x="4894580" y="6324600"/>
                <a:ext cx="93980" cy="9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9" name="墨迹 138"/>
              <p14:cNvContentPartPr/>
              <p14:nvPr/>
            </p14:nvContentPartPr>
            <p14:xfrm>
              <a:off x="5172075" y="6285230"/>
              <a:ext cx="128905" cy="18224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2"/>
            </p:blipFill>
            <p:spPr>
              <a:xfrm>
                <a:off x="5172075" y="6285230"/>
                <a:ext cx="128905" cy="182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40" name="墨迹 139"/>
              <p14:cNvContentPartPr/>
              <p14:nvPr/>
            </p14:nvContentPartPr>
            <p14:xfrm>
              <a:off x="5399405" y="6517640"/>
              <a:ext cx="3810" cy="1524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4"/>
            </p:blipFill>
            <p:spPr>
              <a:xfrm>
                <a:off x="5399405" y="6517640"/>
                <a:ext cx="381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1" name="墨迹 140"/>
              <p14:cNvContentPartPr/>
              <p14:nvPr/>
            </p14:nvContentPartPr>
            <p14:xfrm>
              <a:off x="5372100" y="5440045"/>
              <a:ext cx="181610" cy="16065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66"/>
            </p:blipFill>
            <p:spPr>
              <a:xfrm>
                <a:off x="5372100" y="5440045"/>
                <a:ext cx="1816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2" name="墨迹 141"/>
              <p14:cNvContentPartPr/>
              <p14:nvPr/>
            </p14:nvContentPartPr>
            <p14:xfrm>
              <a:off x="5544185" y="5588635"/>
              <a:ext cx="92710" cy="4762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68"/>
            </p:blipFill>
            <p:spPr>
              <a:xfrm>
                <a:off x="5544185" y="5588635"/>
                <a:ext cx="9271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3" name="墨迹 142"/>
              <p14:cNvContentPartPr/>
              <p14:nvPr/>
            </p14:nvContentPartPr>
            <p14:xfrm>
              <a:off x="5643880" y="4911090"/>
              <a:ext cx="191770" cy="6731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0"/>
            </p:blipFill>
            <p:spPr>
              <a:xfrm>
                <a:off x="5643880" y="4911090"/>
                <a:ext cx="19177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4" name="墨迹 143"/>
              <p14:cNvContentPartPr/>
              <p14:nvPr/>
            </p14:nvContentPartPr>
            <p14:xfrm>
              <a:off x="5824220" y="4951095"/>
              <a:ext cx="52705" cy="2857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2"/>
            </p:blipFill>
            <p:spPr>
              <a:xfrm>
                <a:off x="5824220" y="4951095"/>
                <a:ext cx="5270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5" name="墨迹 144"/>
              <p14:cNvContentPartPr/>
              <p14:nvPr/>
            </p14:nvContentPartPr>
            <p14:xfrm>
              <a:off x="5762625" y="4347845"/>
              <a:ext cx="106680" cy="63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74"/>
            </p:blipFill>
            <p:spPr>
              <a:xfrm>
                <a:off x="5762625" y="4347845"/>
                <a:ext cx="1066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6" name="墨迹 145"/>
              <p14:cNvContentPartPr/>
              <p14:nvPr/>
            </p14:nvContentPartPr>
            <p14:xfrm>
              <a:off x="5907405" y="4328160"/>
              <a:ext cx="67945" cy="5905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76"/>
            </p:blipFill>
            <p:spPr>
              <a:xfrm>
                <a:off x="5907405" y="4328160"/>
                <a:ext cx="6794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7" name="墨迹 146"/>
              <p14:cNvContentPartPr/>
              <p14:nvPr/>
            </p14:nvContentPartPr>
            <p14:xfrm>
              <a:off x="5174615" y="4239260"/>
              <a:ext cx="635" cy="63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10"/>
            </p:blipFill>
            <p:spPr>
              <a:xfrm>
                <a:off x="5174615" y="42392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8" name="墨迹 147"/>
              <p14:cNvContentPartPr/>
              <p14:nvPr/>
            </p14:nvContentPartPr>
            <p14:xfrm>
              <a:off x="5199380" y="3890010"/>
              <a:ext cx="555625" cy="27559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79"/>
            </p:blipFill>
            <p:spPr>
              <a:xfrm>
                <a:off x="5199380" y="3890010"/>
                <a:ext cx="555625" cy="275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9" name="墨迹 148"/>
              <p14:cNvContentPartPr/>
              <p14:nvPr/>
            </p14:nvContentPartPr>
            <p14:xfrm>
              <a:off x="5740400" y="3893185"/>
              <a:ext cx="101600" cy="9715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1"/>
            </p:blipFill>
            <p:spPr>
              <a:xfrm>
                <a:off x="5740400" y="3893185"/>
                <a:ext cx="101600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50" name="墨迹 149"/>
              <p14:cNvContentPartPr/>
              <p14:nvPr/>
            </p14:nvContentPartPr>
            <p14:xfrm>
              <a:off x="5442585" y="6537325"/>
              <a:ext cx="9525" cy="7810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83"/>
            </p:blipFill>
            <p:spPr>
              <a:xfrm>
                <a:off x="5442585" y="6537325"/>
                <a:ext cx="9525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51" name="墨迹 150"/>
              <p14:cNvContentPartPr/>
              <p14:nvPr/>
            </p14:nvContentPartPr>
            <p14:xfrm>
              <a:off x="5253355" y="6221095"/>
              <a:ext cx="45720" cy="1397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85"/>
            </p:blipFill>
            <p:spPr>
              <a:xfrm>
                <a:off x="5253355" y="6221095"/>
                <a:ext cx="4572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52" name="墨迹 151"/>
              <p14:cNvContentPartPr/>
              <p14:nvPr/>
            </p14:nvContentPartPr>
            <p14:xfrm>
              <a:off x="5116195" y="6344285"/>
              <a:ext cx="135890" cy="23749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87"/>
            </p:blipFill>
            <p:spPr>
              <a:xfrm>
                <a:off x="5116195" y="6344285"/>
                <a:ext cx="135890" cy="237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3" name="墨迹 152"/>
              <p14:cNvContentPartPr/>
              <p14:nvPr/>
            </p14:nvContentPartPr>
            <p14:xfrm>
              <a:off x="5723255" y="6428740"/>
              <a:ext cx="635" cy="63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10"/>
            </p:blipFill>
            <p:spPr>
              <a:xfrm>
                <a:off x="5723255" y="64287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4" name="墨迹 153"/>
              <p14:cNvContentPartPr/>
              <p14:nvPr/>
            </p14:nvContentPartPr>
            <p14:xfrm>
              <a:off x="5866130" y="6423660"/>
              <a:ext cx="635" cy="63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10"/>
            </p:blipFill>
            <p:spPr>
              <a:xfrm>
                <a:off x="5866130" y="64236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5" name="墨迹 154"/>
              <p14:cNvContentPartPr/>
              <p14:nvPr/>
            </p14:nvContentPartPr>
            <p14:xfrm>
              <a:off x="6163310" y="6364605"/>
              <a:ext cx="123190" cy="18351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91"/>
            </p:blipFill>
            <p:spPr>
              <a:xfrm>
                <a:off x="6163310" y="6364605"/>
                <a:ext cx="123190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6" name="墨迹 155"/>
              <p14:cNvContentPartPr/>
              <p14:nvPr/>
            </p14:nvContentPartPr>
            <p14:xfrm>
              <a:off x="6313805" y="6586855"/>
              <a:ext cx="62230" cy="6413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93"/>
            </p:blipFill>
            <p:spPr>
              <a:xfrm>
                <a:off x="6313805" y="6586855"/>
                <a:ext cx="62230" cy="64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7" name="墨迹 156"/>
              <p14:cNvContentPartPr/>
              <p14:nvPr/>
            </p14:nvContentPartPr>
            <p14:xfrm>
              <a:off x="6563360" y="6285230"/>
              <a:ext cx="81915" cy="35433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95"/>
            </p:blipFill>
            <p:spPr>
              <a:xfrm>
                <a:off x="6563360" y="6285230"/>
                <a:ext cx="81915" cy="354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8" name="墨迹 157"/>
              <p14:cNvContentPartPr/>
              <p14:nvPr/>
            </p14:nvContentPartPr>
            <p14:xfrm>
              <a:off x="6326505" y="6576695"/>
              <a:ext cx="30480" cy="539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97"/>
            </p:blipFill>
            <p:spPr>
              <a:xfrm>
                <a:off x="6326505" y="6576695"/>
                <a:ext cx="304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9" name="墨迹 158"/>
              <p14:cNvContentPartPr/>
              <p14:nvPr/>
            </p14:nvContentPartPr>
            <p14:xfrm>
              <a:off x="6328410" y="6534150"/>
              <a:ext cx="47625" cy="7112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99"/>
            </p:blipFill>
            <p:spPr>
              <a:xfrm>
                <a:off x="6328410" y="6534150"/>
                <a:ext cx="47625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>
            <a:normAutofit/>
          </a:bodyPr>
          <a:p>
            <a:r>
              <a:rPr lang="zh-CN" altLang="en-US" sz="3200">
                <a:sym typeface="+mn-ea"/>
              </a:rPr>
              <a:t>将训练完成的模型进行几项测试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50620"/>
            <a:ext cx="11111230" cy="205740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完成上述之后</a:t>
            </a:r>
            <a:r>
              <a:rPr lang="zh-CN" altLang="en-US" sz="2400"/>
              <a:t>再说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演示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Consolas</vt:lpstr>
      <vt:lpstr>微软雅黑</vt:lpstr>
      <vt:lpstr>Calibri</vt:lpstr>
      <vt:lpstr>Arial Unicode MS</vt:lpstr>
      <vt:lpstr>WPS</vt:lpstr>
      <vt:lpstr>PowerPoint 演示文稿</vt:lpstr>
      <vt:lpstr>通过工程知识帮助做第一步的分类（已完成）</vt:lpstr>
      <vt:lpstr>通过工程知识帮助做第一步的分类（已完成）</vt:lpstr>
      <vt:lpstr>通过工程知识帮助做第一步的分类（已完成）</vt:lpstr>
      <vt:lpstr>结合分类和之前的K-means + DRL的思路，构建完整控制模型</vt:lpstr>
      <vt:lpstr>结合分类和之前的K-means + DRL的思路，构建完整控制模型</vt:lpstr>
      <vt:lpstr>将训练完成的模型进行几项测试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Wenchong Tian</dc:creator>
  <cp:lastModifiedBy>chong</cp:lastModifiedBy>
  <cp:revision>8</cp:revision>
  <dcterms:created xsi:type="dcterms:W3CDTF">2025-06-07T08:51:00Z</dcterms:created>
  <dcterms:modified xsi:type="dcterms:W3CDTF">2025-06-07T09:20:45Z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566B57CCE08F442E8AF8D5E9DEA6C9C1_13</vt:lpwstr>
  </property>
  <property fmtid="{D5CDD505-2E9C-101B-9397-08002B2CF9AE}" pid="3" name="KSOProductBuildVer">
    <vt:lpwstr>2052-12.1.0.21171</vt:lpwstr>
  </property>
</Properties>
</file>