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2D609-DA03-43D2-9DB0-6188C7312FC3}" v="572" dt="2023-08-25T05:39:46.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iến Đạt" userId="630b43fa9a43a7ca" providerId="Windows Live" clId="Web-{7B42D609-DA03-43D2-9DB0-6188C7312FC3}"/>
    <pc:docChg chg="addSld modSld">
      <pc:chgData name="Nguyễn Tiến Đạt" userId="630b43fa9a43a7ca" providerId="Windows Live" clId="Web-{7B42D609-DA03-43D2-9DB0-6188C7312FC3}" dt="2023-08-25T05:39:46.538" v="554" actId="20577"/>
      <pc:docMkLst>
        <pc:docMk/>
      </pc:docMkLst>
      <pc:sldChg chg="modSp">
        <pc:chgData name="Nguyễn Tiến Đạt" userId="630b43fa9a43a7ca" providerId="Windows Live" clId="Web-{7B42D609-DA03-43D2-9DB0-6188C7312FC3}" dt="2023-08-25T04:03:19.456" v="7" actId="20577"/>
        <pc:sldMkLst>
          <pc:docMk/>
          <pc:sldMk cId="4144221" sldId="256"/>
        </pc:sldMkLst>
        <pc:spChg chg="mod">
          <ac:chgData name="Nguyễn Tiến Đạt" userId="630b43fa9a43a7ca" providerId="Windows Live" clId="Web-{7B42D609-DA03-43D2-9DB0-6188C7312FC3}" dt="2023-08-25T04:03:19.456" v="7" actId="20577"/>
          <ac:spMkLst>
            <pc:docMk/>
            <pc:sldMk cId="4144221" sldId="256"/>
            <ac:spMk id="2" creationId="{00000000-0000-0000-0000-000000000000}"/>
          </ac:spMkLst>
        </pc:spChg>
      </pc:sldChg>
      <pc:sldChg chg="addSp modSp new">
        <pc:chgData name="Nguyễn Tiến Đạt" userId="630b43fa9a43a7ca" providerId="Windows Live" clId="Web-{7B42D609-DA03-43D2-9DB0-6188C7312FC3}" dt="2023-08-25T04:08:25.463" v="158" actId="1076"/>
        <pc:sldMkLst>
          <pc:docMk/>
          <pc:sldMk cId="2734006191" sldId="257"/>
        </pc:sldMkLst>
        <pc:spChg chg="mod">
          <ac:chgData name="Nguyễn Tiến Đạt" userId="630b43fa9a43a7ca" providerId="Windows Live" clId="Web-{7B42D609-DA03-43D2-9DB0-6188C7312FC3}" dt="2023-08-25T04:07:52.415" v="151" actId="14100"/>
          <ac:spMkLst>
            <pc:docMk/>
            <pc:sldMk cId="2734006191" sldId="257"/>
            <ac:spMk id="3" creationId="{0F5F1956-72E2-AAD4-F160-314FD729CED4}"/>
          </ac:spMkLst>
        </pc:spChg>
        <pc:picChg chg="add mod">
          <ac:chgData name="Nguyễn Tiến Đạt" userId="630b43fa9a43a7ca" providerId="Windows Live" clId="Web-{7B42D609-DA03-43D2-9DB0-6188C7312FC3}" dt="2023-08-25T04:07:59.540" v="154" actId="1076"/>
          <ac:picMkLst>
            <pc:docMk/>
            <pc:sldMk cId="2734006191" sldId="257"/>
            <ac:picMk id="4" creationId="{38F8A65C-17A0-7954-B8B5-A22DA1FA11B8}"/>
          </ac:picMkLst>
        </pc:picChg>
        <pc:picChg chg="add mod">
          <ac:chgData name="Nguyễn Tiến Đạt" userId="630b43fa9a43a7ca" providerId="Windows Live" clId="Web-{7B42D609-DA03-43D2-9DB0-6188C7312FC3}" dt="2023-08-25T04:08:25.463" v="158" actId="1076"/>
          <ac:picMkLst>
            <pc:docMk/>
            <pc:sldMk cId="2734006191" sldId="257"/>
            <ac:picMk id="5" creationId="{4B081FCA-8B7A-CCF3-5BB6-A2E3B5111ABD}"/>
          </ac:picMkLst>
        </pc:picChg>
      </pc:sldChg>
      <pc:sldChg chg="addSp modSp new">
        <pc:chgData name="Nguyễn Tiến Đạt" userId="630b43fa9a43a7ca" providerId="Windows Live" clId="Web-{7B42D609-DA03-43D2-9DB0-6188C7312FC3}" dt="2023-08-25T05:32:54.526" v="413" actId="20577"/>
        <pc:sldMkLst>
          <pc:docMk/>
          <pc:sldMk cId="4011633010" sldId="258"/>
        </pc:sldMkLst>
        <pc:spChg chg="mod">
          <ac:chgData name="Nguyễn Tiến Đạt" userId="630b43fa9a43a7ca" providerId="Windows Live" clId="Web-{7B42D609-DA03-43D2-9DB0-6188C7312FC3}" dt="2023-08-25T04:10:00.980" v="178" actId="20577"/>
          <ac:spMkLst>
            <pc:docMk/>
            <pc:sldMk cId="4011633010" sldId="258"/>
            <ac:spMk id="2" creationId="{C2FAA0B2-27E9-1763-0913-E9C78ECCE07A}"/>
          </ac:spMkLst>
        </pc:spChg>
        <pc:spChg chg="mod">
          <ac:chgData name="Nguyễn Tiến Đạt" userId="630b43fa9a43a7ca" providerId="Windows Live" clId="Web-{7B42D609-DA03-43D2-9DB0-6188C7312FC3}" dt="2023-08-25T05:32:54.526" v="413" actId="20577"/>
          <ac:spMkLst>
            <pc:docMk/>
            <pc:sldMk cId="4011633010" sldId="258"/>
            <ac:spMk id="3" creationId="{654A0C64-14E0-3CB2-8CEF-03EBA0B8D03A}"/>
          </ac:spMkLst>
        </pc:spChg>
        <pc:picChg chg="add mod">
          <ac:chgData name="Nguyễn Tiến Đạt" userId="630b43fa9a43a7ca" providerId="Windows Live" clId="Web-{7B42D609-DA03-43D2-9DB0-6188C7312FC3}" dt="2023-08-25T04:13:38.188" v="191" actId="14100"/>
          <ac:picMkLst>
            <pc:docMk/>
            <pc:sldMk cId="4011633010" sldId="258"/>
            <ac:picMk id="4" creationId="{C54C0A24-765A-909B-F807-B17FA89C1C8F}"/>
          </ac:picMkLst>
        </pc:picChg>
        <pc:picChg chg="add mod">
          <ac:chgData name="Nguyễn Tiến Đạt" userId="630b43fa9a43a7ca" providerId="Windows Live" clId="Web-{7B42D609-DA03-43D2-9DB0-6188C7312FC3}" dt="2023-08-25T04:13:39.579" v="192" actId="1076"/>
          <ac:picMkLst>
            <pc:docMk/>
            <pc:sldMk cId="4011633010" sldId="258"/>
            <ac:picMk id="5" creationId="{246CECC3-AD64-C8BA-41DC-165FABB98B06}"/>
          </ac:picMkLst>
        </pc:picChg>
      </pc:sldChg>
      <pc:sldChg chg="addSp delSp modSp new">
        <pc:chgData name="Nguyễn Tiến Đạt" userId="630b43fa9a43a7ca" providerId="Windows Live" clId="Web-{7B42D609-DA03-43D2-9DB0-6188C7312FC3}" dt="2023-08-25T05:27:45.892" v="253" actId="20577"/>
        <pc:sldMkLst>
          <pc:docMk/>
          <pc:sldMk cId="2811789908" sldId="259"/>
        </pc:sldMkLst>
        <pc:spChg chg="mod">
          <ac:chgData name="Nguyễn Tiến Đạt" userId="630b43fa9a43a7ca" providerId="Windows Live" clId="Web-{7B42D609-DA03-43D2-9DB0-6188C7312FC3}" dt="2023-08-25T04:15:01.596" v="210" actId="20577"/>
          <ac:spMkLst>
            <pc:docMk/>
            <pc:sldMk cId="2811789908" sldId="259"/>
            <ac:spMk id="2" creationId="{7D988769-92A7-A812-0237-30BD15529BBA}"/>
          </ac:spMkLst>
        </pc:spChg>
        <pc:spChg chg="mod">
          <ac:chgData name="Nguyễn Tiến Đạt" userId="630b43fa9a43a7ca" providerId="Windows Live" clId="Web-{7B42D609-DA03-43D2-9DB0-6188C7312FC3}" dt="2023-08-25T05:27:45.892" v="253" actId="20577"/>
          <ac:spMkLst>
            <pc:docMk/>
            <pc:sldMk cId="2811789908" sldId="259"/>
            <ac:spMk id="3" creationId="{AA3C0465-D394-6F01-8D1D-68AA74ED762D}"/>
          </ac:spMkLst>
        </pc:spChg>
        <pc:picChg chg="add del mod">
          <ac:chgData name="Nguyễn Tiến Đạt" userId="630b43fa9a43a7ca" providerId="Windows Live" clId="Web-{7B42D609-DA03-43D2-9DB0-6188C7312FC3}" dt="2023-08-25T05:26:47.265" v="219"/>
          <ac:picMkLst>
            <pc:docMk/>
            <pc:sldMk cId="2811789908" sldId="259"/>
            <ac:picMk id="4" creationId="{22B0A0A7-149B-99F8-D4A5-FE7191F90ADB}"/>
          </ac:picMkLst>
        </pc:picChg>
        <pc:picChg chg="add mod">
          <ac:chgData name="Nguyễn Tiến Đạt" userId="630b43fa9a43a7ca" providerId="Windows Live" clId="Web-{7B42D609-DA03-43D2-9DB0-6188C7312FC3}" dt="2023-08-25T05:26:55.531" v="223" actId="1076"/>
          <ac:picMkLst>
            <pc:docMk/>
            <pc:sldMk cId="2811789908" sldId="259"/>
            <ac:picMk id="5" creationId="{8235E02D-F957-1359-2E41-AD2D88DAE4F9}"/>
          </ac:picMkLst>
        </pc:picChg>
        <pc:picChg chg="add mod">
          <ac:chgData name="Nguyễn Tiến Đạt" userId="630b43fa9a43a7ca" providerId="Windows Live" clId="Web-{7B42D609-DA03-43D2-9DB0-6188C7312FC3}" dt="2023-08-25T05:27:14.781" v="227" actId="1076"/>
          <ac:picMkLst>
            <pc:docMk/>
            <pc:sldMk cId="2811789908" sldId="259"/>
            <ac:picMk id="6" creationId="{F5A31B7D-AA82-62DB-758E-CC6F4D2FE370}"/>
          </ac:picMkLst>
        </pc:picChg>
      </pc:sldChg>
      <pc:sldChg chg="modSp new">
        <pc:chgData name="Nguyễn Tiến Đạt" userId="630b43fa9a43a7ca" providerId="Windows Live" clId="Web-{7B42D609-DA03-43D2-9DB0-6188C7312FC3}" dt="2023-08-25T05:30:19.131" v="351" actId="20577"/>
        <pc:sldMkLst>
          <pc:docMk/>
          <pc:sldMk cId="2700500715" sldId="260"/>
        </pc:sldMkLst>
        <pc:spChg chg="mod">
          <ac:chgData name="Nguyễn Tiến Đạt" userId="630b43fa9a43a7ca" providerId="Windows Live" clId="Web-{7B42D609-DA03-43D2-9DB0-6188C7312FC3}" dt="2023-08-25T05:28:54.784" v="276" actId="20577"/>
          <ac:spMkLst>
            <pc:docMk/>
            <pc:sldMk cId="2700500715" sldId="260"/>
            <ac:spMk id="2" creationId="{8A81BE30-A182-4B67-CBB1-47837AF4820B}"/>
          </ac:spMkLst>
        </pc:spChg>
        <pc:spChg chg="mod">
          <ac:chgData name="Nguyễn Tiến Đạt" userId="630b43fa9a43a7ca" providerId="Windows Live" clId="Web-{7B42D609-DA03-43D2-9DB0-6188C7312FC3}" dt="2023-08-25T05:30:19.131" v="351" actId="20577"/>
          <ac:spMkLst>
            <pc:docMk/>
            <pc:sldMk cId="2700500715" sldId="260"/>
            <ac:spMk id="3" creationId="{60374DB3-34EB-3548-A824-F08993FCE8A8}"/>
          </ac:spMkLst>
        </pc:spChg>
      </pc:sldChg>
      <pc:sldChg chg="addSp modSp new">
        <pc:chgData name="Nguyễn Tiến Đạt" userId="630b43fa9a43a7ca" providerId="Windows Live" clId="Web-{7B42D609-DA03-43D2-9DB0-6188C7312FC3}" dt="2023-08-25T05:37:05.314" v="480" actId="20577"/>
        <pc:sldMkLst>
          <pc:docMk/>
          <pc:sldMk cId="1749115359" sldId="261"/>
        </pc:sldMkLst>
        <pc:spChg chg="mod">
          <ac:chgData name="Nguyễn Tiến Đạt" userId="630b43fa9a43a7ca" providerId="Windows Live" clId="Web-{7B42D609-DA03-43D2-9DB0-6188C7312FC3}" dt="2023-08-25T05:34:03.590" v="429" actId="20577"/>
          <ac:spMkLst>
            <pc:docMk/>
            <pc:sldMk cId="1749115359" sldId="261"/>
            <ac:spMk id="2" creationId="{60791928-DF43-F416-D5EB-01A59F8EA420}"/>
          </ac:spMkLst>
        </pc:spChg>
        <pc:spChg chg="mod">
          <ac:chgData name="Nguyễn Tiến Đạt" userId="630b43fa9a43a7ca" providerId="Windows Live" clId="Web-{7B42D609-DA03-43D2-9DB0-6188C7312FC3}" dt="2023-08-25T05:37:05.314" v="480" actId="20577"/>
          <ac:spMkLst>
            <pc:docMk/>
            <pc:sldMk cId="1749115359" sldId="261"/>
            <ac:spMk id="3" creationId="{264CB1ED-9DED-4640-43DB-92BB83DCEF54}"/>
          </ac:spMkLst>
        </pc:spChg>
        <pc:picChg chg="add mod">
          <ac:chgData name="Nguyễn Tiến Đạt" userId="630b43fa9a43a7ca" providerId="Windows Live" clId="Web-{7B42D609-DA03-43D2-9DB0-6188C7312FC3}" dt="2023-08-25T05:36:30.688" v="451" actId="14100"/>
          <ac:picMkLst>
            <pc:docMk/>
            <pc:sldMk cId="1749115359" sldId="261"/>
            <ac:picMk id="4" creationId="{87023017-65C5-FB35-1C51-C6C4230B648E}"/>
          </ac:picMkLst>
        </pc:picChg>
        <pc:picChg chg="add mod">
          <ac:chgData name="Nguyễn Tiến Đạt" userId="630b43fa9a43a7ca" providerId="Windows Live" clId="Web-{7B42D609-DA03-43D2-9DB0-6188C7312FC3}" dt="2023-08-25T05:36:32.267" v="452" actId="1076"/>
          <ac:picMkLst>
            <pc:docMk/>
            <pc:sldMk cId="1749115359" sldId="261"/>
            <ac:picMk id="5" creationId="{5AA451CE-9BD0-2ABD-90A6-31E2E31D3B0A}"/>
          </ac:picMkLst>
        </pc:picChg>
      </pc:sldChg>
      <pc:sldChg chg="addSp delSp modSp add replId">
        <pc:chgData name="Nguyễn Tiến Đạt" userId="630b43fa9a43a7ca" providerId="Windows Live" clId="Web-{7B42D609-DA03-43D2-9DB0-6188C7312FC3}" dt="2023-08-25T05:39:46.538" v="554" actId="20577"/>
        <pc:sldMkLst>
          <pc:docMk/>
          <pc:sldMk cId="813295174" sldId="262"/>
        </pc:sldMkLst>
        <pc:spChg chg="mod">
          <ac:chgData name="Nguyễn Tiến Đạt" userId="630b43fa9a43a7ca" providerId="Windows Live" clId="Web-{7B42D609-DA03-43D2-9DB0-6188C7312FC3}" dt="2023-08-25T05:39:46.538" v="554" actId="20577"/>
          <ac:spMkLst>
            <pc:docMk/>
            <pc:sldMk cId="813295174" sldId="262"/>
            <ac:spMk id="3" creationId="{264CB1ED-9DED-4640-43DB-92BB83DCEF54}"/>
          </ac:spMkLst>
        </pc:spChg>
        <pc:picChg chg="del">
          <ac:chgData name="Nguyễn Tiến Đạt" userId="630b43fa9a43a7ca" providerId="Windows Live" clId="Web-{7B42D609-DA03-43D2-9DB0-6188C7312FC3}" dt="2023-08-25T05:38:42.739" v="501"/>
          <ac:picMkLst>
            <pc:docMk/>
            <pc:sldMk cId="813295174" sldId="262"/>
            <ac:picMk id="4" creationId="{87023017-65C5-FB35-1C51-C6C4230B648E}"/>
          </ac:picMkLst>
        </pc:picChg>
        <pc:picChg chg="del">
          <ac:chgData name="Nguyễn Tiến Đạt" userId="630b43fa9a43a7ca" providerId="Windows Live" clId="Web-{7B42D609-DA03-43D2-9DB0-6188C7312FC3}" dt="2023-08-25T05:39:03.146" v="505"/>
          <ac:picMkLst>
            <pc:docMk/>
            <pc:sldMk cId="813295174" sldId="262"/>
            <ac:picMk id="5" creationId="{5AA451CE-9BD0-2ABD-90A6-31E2E31D3B0A}"/>
          </ac:picMkLst>
        </pc:picChg>
        <pc:picChg chg="add mod">
          <ac:chgData name="Nguyễn Tiến Đạt" userId="630b43fa9a43a7ca" providerId="Windows Live" clId="Web-{7B42D609-DA03-43D2-9DB0-6188C7312FC3}" dt="2023-08-25T05:38:47.083" v="504" actId="14100"/>
          <ac:picMkLst>
            <pc:docMk/>
            <pc:sldMk cId="813295174" sldId="262"/>
            <ac:picMk id="6" creationId="{A4F9CE07-6F70-AACC-82C9-8B6D01F3CC15}"/>
          </ac:picMkLst>
        </pc:picChg>
        <pc:picChg chg="add mod">
          <ac:chgData name="Nguyễn Tiến Đạt" userId="630b43fa9a43a7ca" providerId="Windows Live" clId="Web-{7B42D609-DA03-43D2-9DB0-6188C7312FC3}" dt="2023-08-25T05:39:11.365" v="508" actId="14100"/>
          <ac:picMkLst>
            <pc:docMk/>
            <pc:sldMk cId="813295174" sldId="262"/>
            <ac:picMk id="7" creationId="{880154CB-E492-DE7D-7994-3E821C76CE0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dirty="0"/>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dirty="0"/>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8/24/2023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dirty="0"/>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dirty="0"/>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8/24/2023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dirty="0"/>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8/24/2023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8/24/2023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8/24/2023</a:t>
            </a:fld>
            <a:endParaRPr lang="en-US" dirty="0"/>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dirty="0"/>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8/24/2023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8/24/2023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8/24/2023</a:t>
            </a:fld>
            <a:endParaRPr lang="en-US" dirty="0"/>
          </a:p>
        </p:txBody>
      </p:sp>
      <p:sp>
        <p:nvSpPr>
          <p:cNvPr id="8" name="Chỗ dành sẵn cho Chân trang 7"/>
          <p:cNvSpPr>
            <a:spLocks noGrp="1"/>
          </p:cNvSpPr>
          <p:nvPr>
            <p:ph type="ftr" sz="quarter" idx="11"/>
          </p:nvPr>
        </p:nvSpPr>
        <p:spPr/>
        <p:txBody>
          <a:bodyPr rtlCol="0"/>
          <a:lstStyle/>
          <a:p>
            <a:pPr rtl="0"/>
            <a:endParaRPr lang="en-US" dirty="0"/>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8/24/2023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8/24/2023</a:t>
            </a:fld>
            <a:endParaRPr lang="en-US" dirty="0"/>
          </a:p>
        </p:txBody>
      </p:sp>
      <p:sp>
        <p:nvSpPr>
          <p:cNvPr id="3" name="Chỗ dành sẵn cho Chân trang 2"/>
          <p:cNvSpPr>
            <a:spLocks noGrp="1"/>
          </p:cNvSpPr>
          <p:nvPr>
            <p:ph type="ftr" sz="quarter" idx="11"/>
          </p:nvPr>
        </p:nvSpPr>
        <p:spPr/>
        <p:txBody>
          <a:bodyPr rtlCol="0"/>
          <a:lstStyle/>
          <a:p>
            <a:pPr rtl="0"/>
            <a:endParaRPr lang="en-US" dirty="0"/>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8/24/2023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8/24/2023</a:t>
            </a:fld>
            <a:endParaRPr lang="en-US" dirty="0"/>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dirty="0"/>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r>
              <a:rPr lang="en-US" dirty="0"/>
              <a:t>Destructor</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A68B16-6821-1A57-FC54-FFF3E3F4AFC3}"/>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0F5F1956-72E2-AAD4-F160-314FD729CED4}"/>
              </a:ext>
            </a:extLst>
          </p:cNvPr>
          <p:cNvSpPr>
            <a:spLocks noGrp="1"/>
          </p:cNvSpPr>
          <p:nvPr>
            <p:ph idx="1"/>
          </p:nvPr>
        </p:nvSpPr>
        <p:spPr>
          <a:xfrm>
            <a:off x="680321" y="2336873"/>
            <a:ext cx="5964848" cy="3599316"/>
          </a:xfrm>
        </p:spPr>
        <p:txBody>
          <a:bodyPr vert="horz" lIns="91440" tIns="45720" rIns="91440" bIns="45720" rtlCol="0" anchor="t">
            <a:normAutofit/>
          </a:bodyPr>
          <a:lstStyle/>
          <a:p>
            <a:r>
              <a:rPr lang="vi-VN" dirty="0" err="1">
                <a:latin typeface="Arial"/>
                <a:cs typeface="Arial"/>
              </a:rPr>
              <a:t>Destructor</a:t>
            </a:r>
            <a:r>
              <a:rPr lang="vi-VN" dirty="0">
                <a:latin typeface="Arial"/>
                <a:cs typeface="Arial"/>
              </a:rPr>
              <a:t> là 1 hàm được gọi tự động khi 1 </a:t>
            </a:r>
            <a:r>
              <a:rPr lang="vi-VN" dirty="0" err="1">
                <a:latin typeface="Arial"/>
                <a:cs typeface="Arial"/>
              </a:rPr>
              <a:t>object</a:t>
            </a:r>
            <a:r>
              <a:rPr lang="vi-VN" dirty="0">
                <a:latin typeface="Arial"/>
                <a:cs typeface="Arial"/>
              </a:rPr>
              <a:t> bị hủy hoặc thoát khỏi </a:t>
            </a:r>
            <a:r>
              <a:rPr lang="vi-VN" dirty="0" err="1">
                <a:latin typeface="Arial"/>
                <a:cs typeface="Arial"/>
              </a:rPr>
              <a:t>scope</a:t>
            </a:r>
          </a:p>
          <a:p>
            <a:r>
              <a:rPr lang="vi-VN" dirty="0" err="1">
                <a:latin typeface="Arial"/>
                <a:cs typeface="Arial"/>
              </a:rPr>
              <a:t>Destructor</a:t>
            </a:r>
            <a:r>
              <a:rPr lang="vi-VN" dirty="0">
                <a:latin typeface="Arial"/>
                <a:cs typeface="Arial"/>
              </a:rPr>
              <a:t> chỉ có duy nhất 1 hàm và được bắt đầu bằng ~</a:t>
            </a:r>
            <a:r>
              <a:rPr lang="vi-VN" dirty="0" err="1">
                <a:latin typeface="Arial"/>
                <a:cs typeface="Arial"/>
              </a:rPr>
              <a:t>Class_name</a:t>
            </a:r>
            <a:r>
              <a:rPr lang="vi-VN" dirty="0">
                <a:latin typeface="Arial"/>
                <a:cs typeface="Arial"/>
              </a:rPr>
              <a:t>()</a:t>
            </a:r>
          </a:p>
          <a:p>
            <a:r>
              <a:rPr lang="vi-VN" dirty="0" err="1">
                <a:latin typeface="Arial"/>
                <a:cs typeface="Arial"/>
              </a:rPr>
              <a:t>Destructor</a:t>
            </a:r>
            <a:r>
              <a:rPr lang="vi-VN" dirty="0">
                <a:latin typeface="Arial"/>
                <a:cs typeface="Arial"/>
              </a:rPr>
              <a:t> không thể </a:t>
            </a:r>
            <a:r>
              <a:rPr lang="vi-VN" dirty="0" err="1">
                <a:latin typeface="Arial"/>
                <a:cs typeface="Arial"/>
              </a:rPr>
              <a:t>overload</a:t>
            </a:r>
            <a:r>
              <a:rPr lang="vi-VN" dirty="0">
                <a:latin typeface="Arial"/>
                <a:cs typeface="Arial"/>
              </a:rPr>
              <a:t> và cũng không có đối số hay giá trị </a:t>
            </a:r>
            <a:r>
              <a:rPr lang="vi-VN" dirty="0" err="1">
                <a:latin typeface="Arial"/>
                <a:cs typeface="Arial"/>
              </a:rPr>
              <a:t>return</a:t>
            </a:r>
          </a:p>
          <a:p>
            <a:r>
              <a:rPr lang="vi-VN" dirty="0" err="1">
                <a:latin typeface="Arial"/>
                <a:ea typeface="+mn-lt"/>
                <a:cs typeface="Arial"/>
              </a:rPr>
              <a:t>Destructor</a:t>
            </a:r>
            <a:r>
              <a:rPr lang="vi-VN" dirty="0">
                <a:latin typeface="Arial"/>
                <a:ea typeface="+mn-lt"/>
                <a:cs typeface="Arial"/>
              </a:rPr>
              <a:t> giải phóng không gian bộ nhớ bị chiếm bởi các đối tượng được tạo bởi hàm tạo.</a:t>
            </a:r>
            <a:endParaRPr lang="vi-VN" dirty="0">
              <a:latin typeface="Arial"/>
              <a:cs typeface="Arial"/>
            </a:endParaRPr>
          </a:p>
          <a:p>
            <a:endParaRPr lang="vi-VN" dirty="0">
              <a:latin typeface="Arial"/>
              <a:cs typeface="Arial"/>
            </a:endParaRPr>
          </a:p>
        </p:txBody>
      </p:sp>
      <p:pic>
        <p:nvPicPr>
          <p:cNvPr id="4" name="Hình ảnh 3" descr="Ảnh có chứa văn bản, ảnh chụp màn hình, Phông chữ&#10;&#10;Mô tả được tự động tạo">
            <a:extLst>
              <a:ext uri="{FF2B5EF4-FFF2-40B4-BE49-F238E27FC236}">
                <a16:creationId xmlns:a16="http://schemas.microsoft.com/office/drawing/2014/main" id="{38F8A65C-17A0-7954-B8B5-A22DA1FA11B8}"/>
              </a:ext>
            </a:extLst>
          </p:cNvPr>
          <p:cNvPicPr>
            <a:picLocks noChangeAspect="1"/>
          </p:cNvPicPr>
          <p:nvPr/>
        </p:nvPicPr>
        <p:blipFill>
          <a:blip r:embed="rId2"/>
          <a:stretch>
            <a:fillRect/>
          </a:stretch>
        </p:blipFill>
        <p:spPr>
          <a:xfrm>
            <a:off x="6785019" y="2188270"/>
            <a:ext cx="5361904" cy="3812277"/>
          </a:xfrm>
          <a:prstGeom prst="rect">
            <a:avLst/>
          </a:prstGeom>
        </p:spPr>
      </p:pic>
      <p:pic>
        <p:nvPicPr>
          <p:cNvPr id="5" name="Hình ảnh 4" descr="Ảnh có chứa văn bản, ảnh chụp màn hình, Phông chữ&#10;&#10;Mô tả được tự động tạo">
            <a:extLst>
              <a:ext uri="{FF2B5EF4-FFF2-40B4-BE49-F238E27FC236}">
                <a16:creationId xmlns:a16="http://schemas.microsoft.com/office/drawing/2014/main" id="{4B081FCA-8B7A-CCF3-5BB6-A2E3B5111ABD}"/>
              </a:ext>
            </a:extLst>
          </p:cNvPr>
          <p:cNvPicPr>
            <a:picLocks noChangeAspect="1"/>
          </p:cNvPicPr>
          <p:nvPr/>
        </p:nvPicPr>
        <p:blipFill>
          <a:blip r:embed="rId3"/>
          <a:stretch>
            <a:fillRect/>
          </a:stretch>
        </p:blipFill>
        <p:spPr>
          <a:xfrm>
            <a:off x="5250287" y="6147689"/>
            <a:ext cx="6896636" cy="519102"/>
          </a:xfrm>
          <a:prstGeom prst="rect">
            <a:avLst/>
          </a:prstGeom>
        </p:spPr>
      </p:pic>
    </p:spTree>
    <p:extLst>
      <p:ext uri="{BB962C8B-B14F-4D97-AF65-F5344CB8AC3E}">
        <p14:creationId xmlns:p14="http://schemas.microsoft.com/office/powerpoint/2010/main" val="273400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FAA0B2-27E9-1763-0913-E9C78ECCE07A}"/>
              </a:ext>
            </a:extLst>
          </p:cNvPr>
          <p:cNvSpPr>
            <a:spLocks noGrp="1"/>
          </p:cNvSpPr>
          <p:nvPr>
            <p:ph type="title"/>
          </p:nvPr>
        </p:nvSpPr>
        <p:spPr/>
        <p:txBody>
          <a:bodyPr/>
          <a:lstStyle/>
          <a:p>
            <a:r>
              <a:rPr lang="vi-VN" dirty="0">
                <a:latin typeface="Times New Roman"/>
                <a:cs typeface="Times New Roman"/>
              </a:rPr>
              <a:t>Tính chất của </a:t>
            </a:r>
            <a:r>
              <a:rPr lang="vi-VN" dirty="0" err="1">
                <a:latin typeface="Times New Roman"/>
                <a:cs typeface="Times New Roman"/>
              </a:rPr>
              <a:t>Destructor</a:t>
            </a:r>
            <a:endParaRPr lang="vi-VN" dirty="0" err="1"/>
          </a:p>
        </p:txBody>
      </p:sp>
      <p:sp>
        <p:nvSpPr>
          <p:cNvPr id="3" name="Chỗ dành sẵn cho Nội dung 2">
            <a:extLst>
              <a:ext uri="{FF2B5EF4-FFF2-40B4-BE49-F238E27FC236}">
                <a16:creationId xmlns:a16="http://schemas.microsoft.com/office/drawing/2014/main" id="{654A0C64-14E0-3CB2-8CEF-03EBA0B8D03A}"/>
              </a:ext>
            </a:extLst>
          </p:cNvPr>
          <p:cNvSpPr>
            <a:spLocks noGrp="1"/>
          </p:cNvSpPr>
          <p:nvPr>
            <p:ph idx="1"/>
          </p:nvPr>
        </p:nvSpPr>
        <p:spPr>
          <a:xfrm>
            <a:off x="680321" y="2336873"/>
            <a:ext cx="6115101" cy="3599316"/>
          </a:xfrm>
        </p:spPr>
        <p:txBody>
          <a:bodyPr vert="horz" lIns="91440" tIns="45720" rIns="91440" bIns="45720" rtlCol="0" anchor="t">
            <a:normAutofit lnSpcReduction="10000"/>
          </a:bodyPr>
          <a:lstStyle/>
          <a:p>
            <a:r>
              <a:rPr lang="vi-VN" sz="2000" dirty="0">
                <a:latin typeface="Arial"/>
                <a:ea typeface="+mn-lt"/>
                <a:cs typeface="Arial"/>
              </a:rPr>
              <a:t>Chức năng hủy được tự động gọi khi các đối tượng bị phá hủy.</a:t>
            </a:r>
            <a:endParaRPr lang="vi-VN" sz="2000" dirty="0">
              <a:latin typeface="Arial"/>
              <a:cs typeface="Arial"/>
            </a:endParaRPr>
          </a:p>
          <a:p>
            <a:r>
              <a:rPr lang="vi-VN" sz="2000" dirty="0">
                <a:latin typeface="Arial"/>
                <a:ea typeface="+mn-lt"/>
                <a:cs typeface="Arial"/>
              </a:rPr>
              <a:t>Nó không thể được khai báo tĩnh hoặc </a:t>
            </a:r>
            <a:r>
              <a:rPr lang="vi-VN" sz="2000" dirty="0" err="1">
                <a:latin typeface="Arial"/>
                <a:ea typeface="+mn-lt"/>
                <a:cs typeface="Arial"/>
              </a:rPr>
              <a:t>const</a:t>
            </a:r>
            <a:r>
              <a:rPr lang="vi-VN" sz="2000" dirty="0">
                <a:latin typeface="Arial"/>
                <a:ea typeface="+mn-lt"/>
                <a:cs typeface="Arial"/>
              </a:rPr>
              <a:t>.</a:t>
            </a:r>
            <a:endParaRPr lang="vi-VN" sz="2000" dirty="0">
              <a:latin typeface="Arial"/>
              <a:cs typeface="Arial"/>
            </a:endParaRPr>
          </a:p>
          <a:p>
            <a:r>
              <a:rPr lang="vi-VN" sz="2000" dirty="0">
                <a:latin typeface="Arial"/>
                <a:ea typeface="+mn-lt"/>
                <a:cs typeface="Arial"/>
              </a:rPr>
              <a:t>Người hủy diệt không có đối cố.</a:t>
            </a:r>
            <a:endParaRPr lang="vi-VN" sz="2000" dirty="0">
              <a:latin typeface="Arial"/>
              <a:cs typeface="Arial"/>
            </a:endParaRPr>
          </a:p>
          <a:p>
            <a:r>
              <a:rPr lang="vi-VN" sz="2000" dirty="0">
                <a:latin typeface="Arial"/>
                <a:ea typeface="+mn-lt"/>
                <a:cs typeface="Arial"/>
              </a:rPr>
              <a:t>Nó không có loại trả về hoặc </a:t>
            </a:r>
            <a:r>
              <a:rPr lang="vi-VN" sz="2000" dirty="0" err="1">
                <a:latin typeface="Arial"/>
                <a:ea typeface="+mn-lt"/>
                <a:cs typeface="Arial"/>
              </a:rPr>
              <a:t>void</a:t>
            </a:r>
            <a:r>
              <a:rPr lang="vi-VN" sz="2000" dirty="0">
                <a:latin typeface="Arial"/>
                <a:ea typeface="+mn-lt"/>
                <a:cs typeface="Arial"/>
              </a:rPr>
              <a:t>.</a:t>
            </a:r>
            <a:endParaRPr lang="vi-VN" sz="2000" dirty="0">
              <a:latin typeface="Arial"/>
              <a:cs typeface="Arial"/>
            </a:endParaRPr>
          </a:p>
          <a:p>
            <a:r>
              <a:rPr lang="vi-VN" sz="2000" dirty="0">
                <a:latin typeface="Arial"/>
                <a:ea typeface="+mn-lt"/>
                <a:cs typeface="Arial"/>
              </a:rPr>
              <a:t>Một đối tượng của một </a:t>
            </a:r>
            <a:r>
              <a:rPr lang="vi-VN" sz="2000" dirty="0" err="1">
                <a:latin typeface="Arial"/>
                <a:ea typeface="+mn-lt"/>
                <a:cs typeface="Arial"/>
              </a:rPr>
              <a:t>class</a:t>
            </a:r>
            <a:r>
              <a:rPr lang="vi-VN" sz="2000" dirty="0">
                <a:latin typeface="Arial"/>
                <a:ea typeface="+mn-lt"/>
                <a:cs typeface="Arial"/>
              </a:rPr>
              <a:t> có </a:t>
            </a:r>
            <a:r>
              <a:rPr lang="vi-VN" sz="2000" dirty="0" err="1">
                <a:latin typeface="Arial"/>
                <a:ea typeface="+mn-lt"/>
                <a:cs typeface="Arial"/>
              </a:rPr>
              <a:t>destructor</a:t>
            </a:r>
            <a:r>
              <a:rPr lang="vi-VN" sz="2000" dirty="0">
                <a:latin typeface="Arial"/>
                <a:ea typeface="+mn-lt"/>
                <a:cs typeface="Arial"/>
              </a:rPr>
              <a:t> không thể trở thành </a:t>
            </a:r>
            <a:r>
              <a:rPr lang="vi-VN" sz="2000" dirty="0" err="1">
                <a:latin typeface="Arial"/>
                <a:ea typeface="+mn-lt"/>
                <a:cs typeface="Arial"/>
              </a:rPr>
              <a:t>thành</a:t>
            </a:r>
            <a:r>
              <a:rPr lang="vi-VN" sz="2000" dirty="0">
                <a:latin typeface="Arial"/>
                <a:ea typeface="+mn-lt"/>
                <a:cs typeface="Arial"/>
              </a:rPr>
              <a:t> viên của </a:t>
            </a:r>
            <a:r>
              <a:rPr lang="vi-VN" sz="2000" dirty="0" err="1">
                <a:latin typeface="Arial"/>
                <a:ea typeface="+mn-lt"/>
                <a:cs typeface="Arial"/>
              </a:rPr>
              <a:t>union</a:t>
            </a:r>
            <a:r>
              <a:rPr lang="vi-VN" sz="2000" dirty="0">
                <a:latin typeface="Arial"/>
                <a:ea typeface="+mn-lt"/>
                <a:cs typeface="Arial"/>
              </a:rPr>
              <a:t>.</a:t>
            </a:r>
            <a:endParaRPr lang="vi-VN" sz="2000" dirty="0">
              <a:latin typeface="Arial"/>
              <a:cs typeface="Arial"/>
            </a:endParaRPr>
          </a:p>
          <a:p>
            <a:r>
              <a:rPr lang="vi-VN" sz="2000" dirty="0">
                <a:latin typeface="Arial"/>
                <a:ea typeface="+mn-lt"/>
                <a:cs typeface="Arial"/>
              </a:rPr>
              <a:t>Một  </a:t>
            </a:r>
            <a:r>
              <a:rPr lang="vi-VN" sz="2000" dirty="0" err="1">
                <a:latin typeface="Arial"/>
                <a:ea typeface="+mn-lt"/>
                <a:cs typeface="Arial"/>
              </a:rPr>
              <a:t>destructor</a:t>
            </a:r>
            <a:r>
              <a:rPr lang="vi-VN" sz="2000" dirty="0">
                <a:latin typeface="Arial"/>
                <a:ea typeface="+mn-lt"/>
                <a:cs typeface="Arial"/>
              </a:rPr>
              <a:t>  nên được tuyên bố trong phần công cộng của lớp.</a:t>
            </a:r>
            <a:endParaRPr lang="vi-VN" sz="2000" dirty="0">
              <a:latin typeface="Arial"/>
              <a:cs typeface="Arial"/>
            </a:endParaRPr>
          </a:p>
          <a:p>
            <a:r>
              <a:rPr lang="vi-VN" sz="2000" dirty="0">
                <a:latin typeface="Arial"/>
                <a:ea typeface="+mn-lt"/>
                <a:cs typeface="Arial"/>
              </a:rPr>
              <a:t>Lập trình viên không thể truy cập địa chỉ của trình hủy.</a:t>
            </a:r>
            <a:endParaRPr lang="vi-VN" sz="2000" dirty="0">
              <a:latin typeface="Arial"/>
              <a:cs typeface="Arial"/>
            </a:endParaRPr>
          </a:p>
          <a:p>
            <a:endParaRPr lang="vi-VN" sz="2000" dirty="0">
              <a:latin typeface="Arial"/>
              <a:cs typeface="Arial"/>
            </a:endParaRPr>
          </a:p>
        </p:txBody>
      </p:sp>
      <p:pic>
        <p:nvPicPr>
          <p:cNvPr id="4" name="Hình ảnh 3" descr="Ảnh có chứa văn bản, ảnh chụp màn hình, màn hình&#10;&#10;Mô tả được tự động tạo">
            <a:extLst>
              <a:ext uri="{FF2B5EF4-FFF2-40B4-BE49-F238E27FC236}">
                <a16:creationId xmlns:a16="http://schemas.microsoft.com/office/drawing/2014/main" id="{C54C0A24-765A-909B-F807-B17FA89C1C8F}"/>
              </a:ext>
            </a:extLst>
          </p:cNvPr>
          <p:cNvPicPr>
            <a:picLocks noChangeAspect="1"/>
          </p:cNvPicPr>
          <p:nvPr/>
        </p:nvPicPr>
        <p:blipFill>
          <a:blip r:embed="rId2"/>
          <a:stretch>
            <a:fillRect/>
          </a:stretch>
        </p:blipFill>
        <p:spPr>
          <a:xfrm>
            <a:off x="7428963" y="1998847"/>
            <a:ext cx="4235002" cy="4030137"/>
          </a:xfrm>
          <a:prstGeom prst="rect">
            <a:avLst/>
          </a:prstGeom>
        </p:spPr>
      </p:pic>
      <p:pic>
        <p:nvPicPr>
          <p:cNvPr id="5" name="Hình ảnh 4" descr="Ảnh có chứa văn bản, ảnh chụp màn hình, Phần mềm đa phương tiện, phần mềm&#10;&#10;Mô tả được tự động tạo">
            <a:extLst>
              <a:ext uri="{FF2B5EF4-FFF2-40B4-BE49-F238E27FC236}">
                <a16:creationId xmlns:a16="http://schemas.microsoft.com/office/drawing/2014/main" id="{246CECC3-AD64-C8BA-41DC-165FABB98B06}"/>
              </a:ext>
            </a:extLst>
          </p:cNvPr>
          <p:cNvPicPr>
            <a:picLocks noChangeAspect="1"/>
          </p:cNvPicPr>
          <p:nvPr/>
        </p:nvPicPr>
        <p:blipFill>
          <a:blip r:embed="rId3"/>
          <a:stretch>
            <a:fillRect/>
          </a:stretch>
        </p:blipFill>
        <p:spPr>
          <a:xfrm>
            <a:off x="7428963" y="6053149"/>
            <a:ext cx="5297509" cy="804770"/>
          </a:xfrm>
          <a:prstGeom prst="rect">
            <a:avLst/>
          </a:prstGeom>
        </p:spPr>
      </p:pic>
    </p:spTree>
    <p:extLst>
      <p:ext uri="{BB962C8B-B14F-4D97-AF65-F5344CB8AC3E}">
        <p14:creationId xmlns:p14="http://schemas.microsoft.com/office/powerpoint/2010/main" val="401163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988769-92A7-A812-0237-30BD15529BBA}"/>
              </a:ext>
            </a:extLst>
          </p:cNvPr>
          <p:cNvSpPr>
            <a:spLocks noGrp="1"/>
          </p:cNvSpPr>
          <p:nvPr>
            <p:ph type="title"/>
          </p:nvPr>
        </p:nvSpPr>
        <p:spPr/>
        <p:txBody>
          <a:bodyPr/>
          <a:lstStyle/>
          <a:p>
            <a:r>
              <a:rPr lang="vi-VN" dirty="0">
                <a:latin typeface="Times New Roman"/>
                <a:cs typeface="Times New Roman"/>
              </a:rPr>
              <a:t>Sự gọi đến </a:t>
            </a:r>
            <a:r>
              <a:rPr lang="vi-VN" dirty="0" err="1">
                <a:latin typeface="Times New Roman"/>
                <a:cs typeface="Times New Roman"/>
              </a:rPr>
              <a:t>Destructor</a:t>
            </a:r>
            <a:endParaRPr lang="vi-VN" dirty="0" err="1"/>
          </a:p>
        </p:txBody>
      </p:sp>
      <p:sp>
        <p:nvSpPr>
          <p:cNvPr id="3" name="Chỗ dành sẵn cho Nội dung 2">
            <a:extLst>
              <a:ext uri="{FF2B5EF4-FFF2-40B4-BE49-F238E27FC236}">
                <a16:creationId xmlns:a16="http://schemas.microsoft.com/office/drawing/2014/main" id="{AA3C0465-D394-6F01-8D1D-68AA74ED762D}"/>
              </a:ext>
            </a:extLst>
          </p:cNvPr>
          <p:cNvSpPr>
            <a:spLocks noGrp="1"/>
          </p:cNvSpPr>
          <p:nvPr>
            <p:ph idx="1"/>
          </p:nvPr>
        </p:nvSpPr>
        <p:spPr>
          <a:xfrm>
            <a:off x="680321" y="2336873"/>
            <a:ext cx="6061439" cy="3599316"/>
          </a:xfrm>
        </p:spPr>
        <p:txBody>
          <a:bodyPr vert="horz" lIns="91440" tIns="45720" rIns="91440" bIns="45720" rtlCol="0" anchor="t">
            <a:normAutofit/>
          </a:bodyPr>
          <a:lstStyle/>
          <a:p>
            <a:pPr marL="0" indent="0">
              <a:buNone/>
            </a:pPr>
            <a:r>
              <a:rPr lang="vi-VN" dirty="0">
                <a:solidFill>
                  <a:srgbClr val="FFFFFF"/>
                </a:solidFill>
                <a:latin typeface="Arial"/>
                <a:ea typeface="+mn-lt"/>
                <a:cs typeface="Arial"/>
              </a:rPr>
              <a:t>Một hàm hủy được gọi tự động khi đối tượng đi ra khỏi phạm vi:</a:t>
            </a:r>
            <a:endParaRPr lang="vi-VN" dirty="0">
              <a:solidFill>
                <a:srgbClr val="FFFFFF"/>
              </a:solidFill>
              <a:latin typeface="Arial"/>
              <a:cs typeface="Arial"/>
            </a:endParaRPr>
          </a:p>
          <a:p>
            <a:r>
              <a:rPr lang="vi-VN" dirty="0">
                <a:solidFill>
                  <a:srgbClr val="FFFFFF"/>
                </a:solidFill>
                <a:latin typeface="Arial"/>
                <a:ea typeface="+mn-lt"/>
                <a:cs typeface="Arial"/>
              </a:rPr>
              <a:t>Chức năng kết thúc</a:t>
            </a:r>
            <a:endParaRPr lang="vi-VN" dirty="0"/>
          </a:p>
          <a:p>
            <a:r>
              <a:rPr lang="vi-VN" dirty="0">
                <a:solidFill>
                  <a:srgbClr val="FFFFFF"/>
                </a:solidFill>
                <a:latin typeface="Arial"/>
                <a:ea typeface="+mn-lt"/>
                <a:cs typeface="Arial"/>
              </a:rPr>
              <a:t>Chương trình kết thúc</a:t>
            </a:r>
            <a:endParaRPr lang="vi-VN"/>
          </a:p>
          <a:p>
            <a:r>
              <a:rPr lang="vi-VN" dirty="0">
                <a:solidFill>
                  <a:srgbClr val="FFFFFF"/>
                </a:solidFill>
                <a:latin typeface="Arial"/>
                <a:ea typeface="+mn-lt"/>
                <a:cs typeface="Arial"/>
              </a:rPr>
              <a:t>Thoát </a:t>
            </a:r>
            <a:r>
              <a:rPr lang="vi-VN" dirty="0" err="1">
                <a:solidFill>
                  <a:srgbClr val="FFFFFF"/>
                </a:solidFill>
                <a:latin typeface="Arial"/>
                <a:ea typeface="+mn-lt"/>
                <a:cs typeface="Arial"/>
              </a:rPr>
              <a:t>scope</a:t>
            </a:r>
            <a:r>
              <a:rPr lang="vi-VN" dirty="0">
                <a:solidFill>
                  <a:srgbClr val="FFFFFF"/>
                </a:solidFill>
                <a:latin typeface="Arial"/>
                <a:ea typeface="+mn-lt"/>
                <a:cs typeface="Arial"/>
              </a:rPr>
              <a:t> chứa các biến cục bộ </a:t>
            </a:r>
            <a:endParaRPr lang="vi-VN" dirty="0">
              <a:latin typeface="Arial"/>
              <a:cs typeface="Arial"/>
            </a:endParaRPr>
          </a:p>
          <a:p>
            <a:r>
              <a:rPr lang="vi-VN" dirty="0">
                <a:solidFill>
                  <a:srgbClr val="FFFFFF"/>
                </a:solidFill>
                <a:latin typeface="Arial"/>
                <a:ea typeface="+mn-lt"/>
                <a:cs typeface="Arial"/>
              </a:rPr>
              <a:t>Toán tử </a:t>
            </a:r>
            <a:r>
              <a:rPr lang="vi-VN" dirty="0" err="1">
                <a:solidFill>
                  <a:srgbClr val="FFFFFF"/>
                </a:solidFill>
                <a:latin typeface="Arial"/>
                <a:ea typeface="+mn-lt"/>
                <a:cs typeface="Arial"/>
              </a:rPr>
              <a:t>delete</a:t>
            </a:r>
            <a:r>
              <a:rPr lang="vi-VN" dirty="0">
                <a:solidFill>
                  <a:srgbClr val="FFFFFF"/>
                </a:solidFill>
                <a:latin typeface="Arial"/>
                <a:ea typeface="+mn-lt"/>
                <a:cs typeface="Arial"/>
              </a:rPr>
              <a:t> được gọi đến</a:t>
            </a:r>
            <a:endParaRPr lang="vi-VN" dirty="0"/>
          </a:p>
          <a:p>
            <a:endParaRPr lang="vi-VN" dirty="0">
              <a:latin typeface="Arial"/>
              <a:cs typeface="Arial"/>
            </a:endParaRPr>
          </a:p>
        </p:txBody>
      </p:sp>
      <p:pic>
        <p:nvPicPr>
          <p:cNvPr id="5" name="Hình ảnh 4" descr="Ảnh có chứa văn bản, ảnh chụp màn hình, phần mềm&#10;&#10;Mô tả được tự động tạo">
            <a:extLst>
              <a:ext uri="{FF2B5EF4-FFF2-40B4-BE49-F238E27FC236}">
                <a16:creationId xmlns:a16="http://schemas.microsoft.com/office/drawing/2014/main" id="{8235E02D-F957-1359-2E41-AD2D88DAE4F9}"/>
              </a:ext>
            </a:extLst>
          </p:cNvPr>
          <p:cNvPicPr>
            <a:picLocks noChangeAspect="1"/>
          </p:cNvPicPr>
          <p:nvPr/>
        </p:nvPicPr>
        <p:blipFill>
          <a:blip r:embed="rId2"/>
          <a:stretch>
            <a:fillRect/>
          </a:stretch>
        </p:blipFill>
        <p:spPr>
          <a:xfrm>
            <a:off x="7225048" y="2050663"/>
            <a:ext cx="3988157" cy="4570447"/>
          </a:xfrm>
          <a:prstGeom prst="rect">
            <a:avLst/>
          </a:prstGeom>
        </p:spPr>
      </p:pic>
      <p:pic>
        <p:nvPicPr>
          <p:cNvPr id="6" name="Hình ảnh 5" descr="Ảnh có chứa văn bản, ảnh chụp màn hình, phần mềm&#10;&#10;Mô tả được tự động tạo">
            <a:extLst>
              <a:ext uri="{FF2B5EF4-FFF2-40B4-BE49-F238E27FC236}">
                <a16:creationId xmlns:a16="http://schemas.microsoft.com/office/drawing/2014/main" id="{F5A31B7D-AA82-62DB-758E-CC6F4D2FE370}"/>
              </a:ext>
            </a:extLst>
          </p:cNvPr>
          <p:cNvPicPr>
            <a:picLocks noChangeAspect="1"/>
          </p:cNvPicPr>
          <p:nvPr/>
        </p:nvPicPr>
        <p:blipFill>
          <a:blip r:embed="rId3"/>
          <a:stretch>
            <a:fillRect/>
          </a:stretch>
        </p:blipFill>
        <p:spPr>
          <a:xfrm>
            <a:off x="721217" y="5287984"/>
            <a:ext cx="5179453" cy="1412115"/>
          </a:xfrm>
          <a:prstGeom prst="rect">
            <a:avLst/>
          </a:prstGeom>
        </p:spPr>
      </p:pic>
    </p:spTree>
    <p:extLst>
      <p:ext uri="{BB962C8B-B14F-4D97-AF65-F5344CB8AC3E}">
        <p14:creationId xmlns:p14="http://schemas.microsoft.com/office/powerpoint/2010/main" val="281178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81BE30-A182-4B67-CBB1-47837AF4820B}"/>
              </a:ext>
            </a:extLst>
          </p:cNvPr>
          <p:cNvSpPr>
            <a:spLocks noGrp="1"/>
          </p:cNvSpPr>
          <p:nvPr>
            <p:ph type="title"/>
          </p:nvPr>
        </p:nvSpPr>
        <p:spPr/>
        <p:txBody>
          <a:bodyPr/>
          <a:lstStyle/>
          <a:p>
            <a:r>
              <a:rPr lang="vi-VN" dirty="0">
                <a:latin typeface="Times New Roman"/>
                <a:cs typeface="Times New Roman"/>
              </a:rPr>
              <a:t>Sự cần thiết của </a:t>
            </a:r>
            <a:r>
              <a:rPr lang="vi-VN" dirty="0" err="1">
                <a:latin typeface="Times New Roman"/>
                <a:cs typeface="Times New Roman"/>
              </a:rPr>
              <a:t>destructor</a:t>
            </a:r>
            <a:endParaRPr lang="vi-VN" dirty="0" err="1"/>
          </a:p>
        </p:txBody>
      </p:sp>
      <p:sp>
        <p:nvSpPr>
          <p:cNvPr id="3" name="Chỗ dành sẵn cho Nội dung 2">
            <a:extLst>
              <a:ext uri="{FF2B5EF4-FFF2-40B4-BE49-F238E27FC236}">
                <a16:creationId xmlns:a16="http://schemas.microsoft.com/office/drawing/2014/main" id="{60374DB3-34EB-3548-A824-F08993FCE8A8}"/>
              </a:ext>
            </a:extLst>
          </p:cNvPr>
          <p:cNvSpPr>
            <a:spLocks noGrp="1"/>
          </p:cNvSpPr>
          <p:nvPr>
            <p:ph idx="1"/>
          </p:nvPr>
        </p:nvSpPr>
        <p:spPr/>
        <p:txBody>
          <a:bodyPr vert="horz" lIns="91440" tIns="45720" rIns="91440" bIns="45720" rtlCol="0" anchor="t">
            <a:normAutofit/>
          </a:bodyPr>
          <a:lstStyle/>
          <a:p>
            <a:r>
              <a:rPr lang="vi-VN" dirty="0">
                <a:solidFill>
                  <a:srgbClr val="FFFFFF"/>
                </a:solidFill>
                <a:latin typeface="Arial"/>
                <a:ea typeface="+mn-lt"/>
                <a:cs typeface="Arial"/>
              </a:rPr>
              <a:t>Nếu lập trình viên không định nghĩa trình hủy, trình biên dịch sẽ tạo ra một trình hủy mặc định . </a:t>
            </a:r>
            <a:endParaRPr lang="vi-VN" dirty="0">
              <a:solidFill>
                <a:srgbClr val="FFFFFF"/>
              </a:solidFill>
              <a:latin typeface="Arial" panose="020B0604020202020204" pitchFamily="34" charset="0"/>
              <a:ea typeface="+mn-lt"/>
              <a:cs typeface="Arial" panose="020B0604020202020204" pitchFamily="34" charset="0"/>
            </a:endParaRPr>
          </a:p>
          <a:p>
            <a:r>
              <a:rPr lang="vi-VN" dirty="0">
                <a:solidFill>
                  <a:srgbClr val="FFFFFF"/>
                </a:solidFill>
                <a:latin typeface="Arial"/>
                <a:ea typeface="+mn-lt"/>
                <a:cs typeface="Arial"/>
              </a:rPr>
              <a:t>Trình hủy mặc định hoạt động tốt trừ khi trong </a:t>
            </a:r>
            <a:r>
              <a:rPr lang="vi-VN" dirty="0" err="1">
                <a:solidFill>
                  <a:srgbClr val="FFFFFF"/>
                </a:solidFill>
                <a:latin typeface="Arial"/>
                <a:ea typeface="+mn-lt"/>
                <a:cs typeface="Arial"/>
              </a:rPr>
              <a:t>object</a:t>
            </a:r>
            <a:r>
              <a:rPr lang="vi-VN" dirty="0">
                <a:solidFill>
                  <a:srgbClr val="FFFFFF"/>
                </a:solidFill>
                <a:latin typeface="Arial"/>
                <a:ea typeface="+mn-lt"/>
                <a:cs typeface="Arial"/>
              </a:rPr>
              <a:t> có bộ nhớ hoặc con trỏ được cấp phát động trong </a:t>
            </a:r>
            <a:r>
              <a:rPr lang="vi-VN" dirty="0" err="1">
                <a:solidFill>
                  <a:srgbClr val="FFFFFF"/>
                </a:solidFill>
                <a:latin typeface="Arial"/>
                <a:ea typeface="+mn-lt"/>
                <a:cs typeface="Arial"/>
              </a:rPr>
              <a:t>class</a:t>
            </a:r>
            <a:r>
              <a:rPr lang="vi-VN" dirty="0">
                <a:solidFill>
                  <a:srgbClr val="FFFFFF"/>
                </a:solidFill>
                <a:latin typeface="Arial"/>
                <a:ea typeface="+mn-lt"/>
                <a:cs typeface="Arial"/>
              </a:rPr>
              <a:t>. Khi một lớp chứa một con trỏ đến bộ nhớ được cấp phát trong </a:t>
            </a:r>
            <a:r>
              <a:rPr lang="vi-VN" dirty="0" err="1">
                <a:solidFill>
                  <a:srgbClr val="FFFFFF"/>
                </a:solidFill>
                <a:latin typeface="Arial"/>
                <a:ea typeface="+mn-lt"/>
                <a:cs typeface="Arial"/>
              </a:rPr>
              <a:t>class</a:t>
            </a:r>
            <a:r>
              <a:rPr lang="vi-VN" dirty="0">
                <a:solidFill>
                  <a:srgbClr val="FFFFFF"/>
                </a:solidFill>
                <a:latin typeface="Arial"/>
                <a:ea typeface="+mn-lt"/>
                <a:cs typeface="Arial"/>
              </a:rPr>
              <a:t>, chúng ta nên viết một trình hủy để giải phóng bộ nhớ trước khi thể hiện lớp bị phá hủy. Điều này phải được thực hiện để tránh rò rỉ bộ nhớ.</a:t>
            </a:r>
            <a:endParaRPr lang="vi-VN">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50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791928-DF43-F416-D5EB-01A59F8EA420}"/>
              </a:ext>
            </a:extLst>
          </p:cNvPr>
          <p:cNvSpPr>
            <a:spLocks noGrp="1"/>
          </p:cNvSpPr>
          <p:nvPr>
            <p:ph type="title"/>
          </p:nvPr>
        </p:nvSpPr>
        <p:spPr/>
        <p:txBody>
          <a:bodyPr/>
          <a:lstStyle/>
          <a:p>
            <a:r>
              <a:rPr lang="vi-VN" dirty="0" err="1">
                <a:latin typeface="Times New Roman"/>
                <a:cs typeface="Times New Roman"/>
              </a:rPr>
              <a:t>Virtual</a:t>
            </a:r>
            <a:r>
              <a:rPr lang="vi-VN" dirty="0">
                <a:latin typeface="Times New Roman"/>
                <a:cs typeface="Times New Roman"/>
              </a:rPr>
              <a:t> </a:t>
            </a:r>
            <a:r>
              <a:rPr lang="vi-VN" dirty="0" err="1">
                <a:latin typeface="Times New Roman"/>
                <a:cs typeface="Times New Roman"/>
              </a:rPr>
              <a:t>destructor</a:t>
            </a:r>
            <a:endParaRPr lang="vi-VN" dirty="0" err="1"/>
          </a:p>
        </p:txBody>
      </p:sp>
      <p:sp>
        <p:nvSpPr>
          <p:cNvPr id="3" name="Chỗ dành sẵn cho Nội dung 2">
            <a:extLst>
              <a:ext uri="{FF2B5EF4-FFF2-40B4-BE49-F238E27FC236}">
                <a16:creationId xmlns:a16="http://schemas.microsoft.com/office/drawing/2014/main" id="{264CB1ED-9DED-4640-43DB-92BB83DCEF54}"/>
              </a:ext>
            </a:extLst>
          </p:cNvPr>
          <p:cNvSpPr>
            <a:spLocks noGrp="1"/>
          </p:cNvSpPr>
          <p:nvPr>
            <p:ph idx="1"/>
          </p:nvPr>
        </p:nvSpPr>
        <p:spPr>
          <a:xfrm>
            <a:off x="680321" y="2336873"/>
            <a:ext cx="4290594" cy="3599316"/>
          </a:xfrm>
        </p:spPr>
        <p:txBody>
          <a:bodyPr vert="horz" lIns="91440" tIns="45720" rIns="91440" bIns="45720" rtlCol="0" anchor="t">
            <a:normAutofit/>
          </a:bodyPr>
          <a:lstStyle/>
          <a:p>
            <a:r>
              <a:rPr lang="vi-VN" dirty="0">
                <a:solidFill>
                  <a:srgbClr val="FFFFFF"/>
                </a:solidFill>
                <a:latin typeface="Arial"/>
                <a:ea typeface="+mn-lt"/>
                <a:cs typeface="Arial"/>
              </a:rPr>
              <a:t>Xóa một đối tượng của </a:t>
            </a:r>
            <a:r>
              <a:rPr lang="vi-VN" dirty="0" err="1">
                <a:solidFill>
                  <a:srgbClr val="FFFFFF"/>
                </a:solidFill>
                <a:latin typeface="Arial"/>
                <a:ea typeface="+mn-lt"/>
                <a:cs typeface="Arial"/>
              </a:rPr>
              <a:t>class</a:t>
            </a:r>
            <a:r>
              <a:rPr lang="vi-VN" dirty="0">
                <a:solidFill>
                  <a:srgbClr val="FFFFFF"/>
                </a:solidFill>
                <a:latin typeface="Arial"/>
                <a:ea typeface="+mn-lt"/>
                <a:cs typeface="Arial"/>
              </a:rPr>
              <a:t> dẫn xuất bằng cách sử dụng một con trỏ thuộc loại lớp cơ sở có trình hủy không phải </a:t>
            </a:r>
            <a:r>
              <a:rPr lang="vi-VN" dirty="0" err="1">
                <a:solidFill>
                  <a:srgbClr val="FFFFFF"/>
                </a:solidFill>
                <a:latin typeface="Arial"/>
                <a:ea typeface="+mn-lt"/>
                <a:cs typeface="Arial"/>
              </a:rPr>
              <a:t>virtual</a:t>
            </a:r>
            <a:r>
              <a:rPr lang="vi-VN" dirty="0">
                <a:solidFill>
                  <a:srgbClr val="FFFFFF"/>
                </a:solidFill>
                <a:latin typeface="Arial"/>
                <a:ea typeface="+mn-lt"/>
                <a:cs typeface="Arial"/>
              </a:rPr>
              <a:t> dẫn đến hành vi không xác định.</a:t>
            </a:r>
            <a:endParaRPr lang="vi-VN" dirty="0">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Phông chữ&#10;&#10;Mô tả được tự động tạo">
            <a:extLst>
              <a:ext uri="{FF2B5EF4-FFF2-40B4-BE49-F238E27FC236}">
                <a16:creationId xmlns:a16="http://schemas.microsoft.com/office/drawing/2014/main" id="{87023017-65C5-FB35-1C51-C6C4230B648E}"/>
              </a:ext>
            </a:extLst>
          </p:cNvPr>
          <p:cNvPicPr>
            <a:picLocks noChangeAspect="1"/>
          </p:cNvPicPr>
          <p:nvPr/>
        </p:nvPicPr>
        <p:blipFill>
          <a:blip r:embed="rId2"/>
          <a:stretch>
            <a:fillRect/>
          </a:stretch>
        </p:blipFill>
        <p:spPr>
          <a:xfrm>
            <a:off x="6237667" y="1840127"/>
            <a:ext cx="3655453" cy="4250987"/>
          </a:xfrm>
          <a:prstGeom prst="rect">
            <a:avLst/>
          </a:prstGeom>
        </p:spPr>
      </p:pic>
      <p:pic>
        <p:nvPicPr>
          <p:cNvPr id="5" name="Hình ảnh 4" descr="Ảnh có chứa văn bản, ảnh chụp màn hình, Phông chữ&#10;&#10;Mô tả được tự động tạo">
            <a:extLst>
              <a:ext uri="{FF2B5EF4-FFF2-40B4-BE49-F238E27FC236}">
                <a16:creationId xmlns:a16="http://schemas.microsoft.com/office/drawing/2014/main" id="{5AA451CE-9BD0-2ABD-90A6-31E2E31D3B0A}"/>
              </a:ext>
            </a:extLst>
          </p:cNvPr>
          <p:cNvPicPr>
            <a:picLocks noChangeAspect="1"/>
          </p:cNvPicPr>
          <p:nvPr/>
        </p:nvPicPr>
        <p:blipFill>
          <a:blip r:embed="rId3"/>
          <a:stretch>
            <a:fillRect/>
          </a:stretch>
        </p:blipFill>
        <p:spPr>
          <a:xfrm>
            <a:off x="6237667" y="6104054"/>
            <a:ext cx="8377707" cy="799555"/>
          </a:xfrm>
          <a:prstGeom prst="rect">
            <a:avLst/>
          </a:prstGeom>
        </p:spPr>
      </p:pic>
    </p:spTree>
    <p:extLst>
      <p:ext uri="{BB962C8B-B14F-4D97-AF65-F5344CB8AC3E}">
        <p14:creationId xmlns:p14="http://schemas.microsoft.com/office/powerpoint/2010/main" val="174911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791928-DF43-F416-D5EB-01A59F8EA420}"/>
              </a:ext>
            </a:extLst>
          </p:cNvPr>
          <p:cNvSpPr>
            <a:spLocks noGrp="1"/>
          </p:cNvSpPr>
          <p:nvPr>
            <p:ph type="title"/>
          </p:nvPr>
        </p:nvSpPr>
        <p:spPr/>
        <p:txBody>
          <a:bodyPr/>
          <a:lstStyle/>
          <a:p>
            <a:r>
              <a:rPr lang="vi-VN" dirty="0" err="1">
                <a:latin typeface="Times New Roman"/>
                <a:cs typeface="Times New Roman"/>
              </a:rPr>
              <a:t>Virtual</a:t>
            </a:r>
            <a:r>
              <a:rPr lang="vi-VN" dirty="0">
                <a:latin typeface="Times New Roman"/>
                <a:cs typeface="Times New Roman"/>
              </a:rPr>
              <a:t> </a:t>
            </a:r>
            <a:r>
              <a:rPr lang="vi-VN" dirty="0" err="1">
                <a:latin typeface="Times New Roman"/>
                <a:cs typeface="Times New Roman"/>
              </a:rPr>
              <a:t>destructor</a:t>
            </a:r>
            <a:endParaRPr lang="vi-VN" dirty="0" err="1"/>
          </a:p>
        </p:txBody>
      </p:sp>
      <p:sp>
        <p:nvSpPr>
          <p:cNvPr id="3" name="Chỗ dành sẵn cho Nội dung 2">
            <a:extLst>
              <a:ext uri="{FF2B5EF4-FFF2-40B4-BE49-F238E27FC236}">
                <a16:creationId xmlns:a16="http://schemas.microsoft.com/office/drawing/2014/main" id="{264CB1ED-9DED-4640-43DB-92BB83DCEF54}"/>
              </a:ext>
            </a:extLst>
          </p:cNvPr>
          <p:cNvSpPr>
            <a:spLocks noGrp="1"/>
          </p:cNvSpPr>
          <p:nvPr>
            <p:ph idx="1"/>
          </p:nvPr>
        </p:nvSpPr>
        <p:spPr>
          <a:xfrm>
            <a:off x="680321" y="2336873"/>
            <a:ext cx="4290594" cy="3599316"/>
          </a:xfrm>
        </p:spPr>
        <p:txBody>
          <a:bodyPr vert="horz" lIns="91440" tIns="45720" rIns="91440" bIns="45720" rtlCol="0" anchor="t">
            <a:normAutofit/>
          </a:bodyPr>
          <a:lstStyle/>
          <a:p>
            <a:r>
              <a:rPr lang="vi-VN" sz="2200" dirty="0">
                <a:solidFill>
                  <a:srgbClr val="FFFFFF"/>
                </a:solidFill>
                <a:latin typeface="Arial"/>
                <a:ea typeface="+mn-lt"/>
                <a:cs typeface="Arial"/>
              </a:rPr>
              <a:t> Để khắc phục tình trạng này, lớp cơ sở phải được xác định bằng </a:t>
            </a:r>
            <a:r>
              <a:rPr lang="vi-VN" sz="2200" dirty="0" err="1">
                <a:solidFill>
                  <a:srgbClr val="FFFFFF"/>
                </a:solidFill>
                <a:latin typeface="Arial"/>
                <a:ea typeface="+mn-lt"/>
                <a:cs typeface="Arial"/>
              </a:rPr>
              <a:t>virtual</a:t>
            </a:r>
            <a:r>
              <a:rPr lang="vi-VN" sz="2200" dirty="0">
                <a:solidFill>
                  <a:srgbClr val="FFFFFF"/>
                </a:solidFill>
                <a:latin typeface="Arial"/>
                <a:ea typeface="+mn-lt"/>
                <a:cs typeface="Arial"/>
              </a:rPr>
              <a:t> </a:t>
            </a:r>
            <a:r>
              <a:rPr lang="vi-VN" sz="2200" dirty="0" err="1">
                <a:solidFill>
                  <a:srgbClr val="FFFFFF"/>
                </a:solidFill>
                <a:latin typeface="Arial"/>
                <a:ea typeface="+mn-lt"/>
                <a:cs typeface="Arial"/>
              </a:rPr>
              <a:t>destructor</a:t>
            </a:r>
            <a:r>
              <a:rPr lang="vi-VN" sz="2200" dirty="0">
                <a:solidFill>
                  <a:srgbClr val="FFFFFF"/>
                </a:solidFill>
                <a:latin typeface="Arial"/>
                <a:ea typeface="+mn-lt"/>
                <a:cs typeface="Arial"/>
              </a:rPr>
              <a:t>. Lúc này cả 2 </a:t>
            </a:r>
            <a:r>
              <a:rPr lang="vi-VN" sz="2200" dirty="0" err="1">
                <a:solidFill>
                  <a:srgbClr val="FFFFFF"/>
                </a:solidFill>
                <a:latin typeface="Arial"/>
                <a:ea typeface="+mn-lt"/>
                <a:cs typeface="Arial"/>
              </a:rPr>
              <a:t>destructor</a:t>
            </a:r>
            <a:r>
              <a:rPr lang="vi-VN" sz="2200" dirty="0">
                <a:solidFill>
                  <a:srgbClr val="FFFFFF"/>
                </a:solidFill>
                <a:latin typeface="Arial"/>
                <a:ea typeface="+mn-lt"/>
                <a:cs typeface="Arial"/>
              </a:rPr>
              <a:t> của </a:t>
            </a:r>
            <a:r>
              <a:rPr lang="vi-VN" sz="2200" dirty="0" err="1">
                <a:solidFill>
                  <a:srgbClr val="FFFFFF"/>
                </a:solidFill>
                <a:latin typeface="Arial"/>
                <a:ea typeface="+mn-lt"/>
                <a:cs typeface="Arial"/>
              </a:rPr>
              <a:t>class</a:t>
            </a:r>
            <a:r>
              <a:rPr lang="vi-VN" sz="2200" dirty="0">
                <a:solidFill>
                  <a:srgbClr val="FFFFFF"/>
                </a:solidFill>
                <a:latin typeface="Arial"/>
                <a:ea typeface="+mn-lt"/>
                <a:cs typeface="Arial"/>
              </a:rPr>
              <a:t> cơ sở và </a:t>
            </a:r>
            <a:r>
              <a:rPr lang="vi-VN" sz="2200" dirty="0" err="1">
                <a:solidFill>
                  <a:srgbClr val="FFFFFF"/>
                </a:solidFill>
                <a:latin typeface="Arial"/>
                <a:ea typeface="+mn-lt"/>
                <a:cs typeface="Arial"/>
              </a:rPr>
              <a:t>class</a:t>
            </a:r>
            <a:r>
              <a:rPr lang="vi-VN" sz="2200" dirty="0">
                <a:solidFill>
                  <a:srgbClr val="FFFFFF"/>
                </a:solidFill>
                <a:latin typeface="Arial"/>
                <a:ea typeface="+mn-lt"/>
                <a:cs typeface="Arial"/>
              </a:rPr>
              <a:t> dẫn xuất đều được gọi</a:t>
            </a:r>
            <a:br>
              <a:rPr lang="vi-VN" sz="2200" dirty="0">
                <a:solidFill>
                  <a:srgbClr val="FFFFFF"/>
                </a:solidFill>
                <a:latin typeface="Arial"/>
                <a:ea typeface="+mn-lt"/>
                <a:cs typeface="Arial"/>
              </a:rPr>
            </a:br>
            <a:endParaRPr lang="vi-VN" sz="2200" dirty="0">
              <a:solidFill>
                <a:srgbClr val="FFFFFF"/>
              </a:solidFill>
              <a:latin typeface="Arial"/>
              <a:ea typeface="+mn-lt"/>
              <a:cs typeface="Arial"/>
            </a:endParaRPr>
          </a:p>
          <a:p>
            <a:endParaRPr lang="vi-VN" dirty="0">
              <a:solidFill>
                <a:srgbClr val="FFFFFF"/>
              </a:solidFill>
              <a:latin typeface="Arial" panose="020B0604020202020204" pitchFamily="34" charset="0"/>
              <a:cs typeface="Arial" panose="020B0604020202020204" pitchFamily="34" charset="0"/>
            </a:endParaRPr>
          </a:p>
        </p:txBody>
      </p:sp>
      <p:pic>
        <p:nvPicPr>
          <p:cNvPr id="6" name="Hình ảnh 5" descr="Ảnh có chứa văn bản, ảnh chụp màn hình&#10;&#10;Mô tả được tự động tạo">
            <a:extLst>
              <a:ext uri="{FF2B5EF4-FFF2-40B4-BE49-F238E27FC236}">
                <a16:creationId xmlns:a16="http://schemas.microsoft.com/office/drawing/2014/main" id="{A4F9CE07-6F70-AACC-82C9-8B6D01F3CC15}"/>
              </a:ext>
            </a:extLst>
          </p:cNvPr>
          <p:cNvPicPr>
            <a:picLocks noChangeAspect="1"/>
          </p:cNvPicPr>
          <p:nvPr/>
        </p:nvPicPr>
        <p:blipFill>
          <a:blip r:embed="rId2"/>
          <a:stretch>
            <a:fillRect/>
          </a:stretch>
        </p:blipFill>
        <p:spPr>
          <a:xfrm>
            <a:off x="6237668" y="2014556"/>
            <a:ext cx="3473002" cy="4095311"/>
          </a:xfrm>
          <a:prstGeom prst="rect">
            <a:avLst/>
          </a:prstGeom>
        </p:spPr>
      </p:pic>
      <p:pic>
        <p:nvPicPr>
          <p:cNvPr id="7" name="Hình ảnh 6" descr="Ảnh có chứa văn bản, Phông chữ, ảnh chụp màn hình&#10;&#10;Mô tả được tự động tạo">
            <a:extLst>
              <a:ext uri="{FF2B5EF4-FFF2-40B4-BE49-F238E27FC236}">
                <a16:creationId xmlns:a16="http://schemas.microsoft.com/office/drawing/2014/main" id="{880154CB-E492-DE7D-7994-3E821C76CE0F}"/>
              </a:ext>
            </a:extLst>
          </p:cNvPr>
          <p:cNvPicPr>
            <a:picLocks noChangeAspect="1"/>
          </p:cNvPicPr>
          <p:nvPr/>
        </p:nvPicPr>
        <p:blipFill>
          <a:blip r:embed="rId3"/>
          <a:stretch>
            <a:fillRect/>
          </a:stretch>
        </p:blipFill>
        <p:spPr>
          <a:xfrm>
            <a:off x="6237668" y="6108333"/>
            <a:ext cx="3526664" cy="748066"/>
          </a:xfrm>
          <a:prstGeom prst="rect">
            <a:avLst/>
          </a:prstGeom>
        </p:spPr>
      </p:pic>
    </p:spTree>
    <p:extLst>
      <p:ext uri="{BB962C8B-B14F-4D97-AF65-F5344CB8AC3E}">
        <p14:creationId xmlns:p14="http://schemas.microsoft.com/office/powerpoint/2010/main" val="813295174"/>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Màn hình rộng</PresentationFormat>
  <Paragraphs>0</Paragraphs>
  <Slides>7</Slides>
  <Notes>0</Notes>
  <HiddenSlides>0</HiddenSlides>
  <MMClips>0</MMClips>
  <ScaleCrop>false</ScaleCrop>
  <HeadingPairs>
    <vt:vector size="4" baseType="variant">
      <vt:variant>
        <vt:lpstr>Chủ đề</vt:lpstr>
      </vt:variant>
      <vt:variant>
        <vt:i4>1</vt:i4>
      </vt:variant>
      <vt:variant>
        <vt:lpstr>Tiêu đề Bản chiếu</vt:lpstr>
      </vt:variant>
      <vt:variant>
        <vt:i4>7</vt:i4>
      </vt:variant>
    </vt:vector>
  </HeadingPairs>
  <TitlesOfParts>
    <vt:vector size="8" baseType="lpstr">
      <vt:lpstr>TM04033917[[fn=Berlin]]_novariants</vt:lpstr>
      <vt:lpstr>Destructor</vt:lpstr>
      <vt:lpstr>Bản trình bày PowerPoint</vt:lpstr>
      <vt:lpstr>Tính chất của Destructor</vt:lpstr>
      <vt:lpstr>Sự gọi đến Destructor</vt:lpstr>
      <vt:lpstr>Sự cần thiết của destructor</vt:lpstr>
      <vt:lpstr>Virtual destructor</vt:lpstr>
      <vt:lpstr>Virtual destructor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
  <cp:revision>117</cp:revision>
  <dcterms:created xsi:type="dcterms:W3CDTF">2023-08-25T04:02:42Z</dcterms:created>
  <dcterms:modified xsi:type="dcterms:W3CDTF">2023-08-25T05:39:56Z</dcterms:modified>
</cp:coreProperties>
</file>