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72"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iến Đạt" userId="630b43fa9a43a7ca" providerId="Windows Live" clId="Web-{A918A949-E5E6-4924-936C-2CCF39E40E85}"/>
    <pc:docChg chg="addSld modSld">
      <pc:chgData name="Nguyễn Tiến Đạt" userId="630b43fa9a43a7ca" providerId="Windows Live" clId="Web-{A918A949-E5E6-4924-936C-2CCF39E40E85}" dt="2023-09-04T04:13:45.442" v="685" actId="20577"/>
      <pc:docMkLst>
        <pc:docMk/>
      </pc:docMkLst>
      <pc:sldChg chg="modSp">
        <pc:chgData name="Nguyễn Tiến Đạt" userId="630b43fa9a43a7ca" providerId="Windows Live" clId="Web-{A918A949-E5E6-4924-936C-2CCF39E40E85}" dt="2023-09-04T02:41:16.646" v="9" actId="20577"/>
        <pc:sldMkLst>
          <pc:docMk/>
          <pc:sldMk cId="4144221" sldId="256"/>
        </pc:sldMkLst>
        <pc:spChg chg="mod">
          <ac:chgData name="Nguyễn Tiến Đạt" userId="630b43fa9a43a7ca" providerId="Windows Live" clId="Web-{A918A949-E5E6-4924-936C-2CCF39E40E85}" dt="2023-09-04T02:41:16.646" v="9" actId="20577"/>
          <ac:spMkLst>
            <pc:docMk/>
            <pc:sldMk cId="4144221" sldId="256"/>
            <ac:spMk id="2" creationId="{00000000-0000-0000-0000-000000000000}"/>
          </ac:spMkLst>
        </pc:spChg>
      </pc:sldChg>
      <pc:sldChg chg="addSp modSp new">
        <pc:chgData name="Nguyễn Tiến Đạt" userId="630b43fa9a43a7ca" providerId="Windows Live" clId="Web-{A918A949-E5E6-4924-936C-2CCF39E40E85}" dt="2023-09-04T02:58:12.046" v="98" actId="20577"/>
        <pc:sldMkLst>
          <pc:docMk/>
          <pc:sldMk cId="2905330640" sldId="257"/>
        </pc:sldMkLst>
        <pc:spChg chg="mod">
          <ac:chgData name="Nguyễn Tiến Đạt" userId="630b43fa9a43a7ca" providerId="Windows Live" clId="Web-{A918A949-E5E6-4924-936C-2CCF39E40E85}" dt="2023-09-04T02:57:37.749" v="89" actId="20577"/>
          <ac:spMkLst>
            <pc:docMk/>
            <pc:sldMk cId="2905330640" sldId="257"/>
            <ac:spMk id="2" creationId="{39EA2549-4A17-DA0E-28FE-B9D2DD9211E4}"/>
          </ac:spMkLst>
        </pc:spChg>
        <pc:spChg chg="mod">
          <ac:chgData name="Nguyễn Tiến Đạt" userId="630b43fa9a43a7ca" providerId="Windows Live" clId="Web-{A918A949-E5E6-4924-936C-2CCF39E40E85}" dt="2023-09-04T02:58:12.046" v="98" actId="20577"/>
          <ac:spMkLst>
            <pc:docMk/>
            <pc:sldMk cId="2905330640" sldId="257"/>
            <ac:spMk id="3" creationId="{FB2EA9AE-7CCE-5EB0-4AF8-743A7AC1786F}"/>
          </ac:spMkLst>
        </pc:spChg>
        <pc:spChg chg="add mod">
          <ac:chgData name="Nguyễn Tiến Đạt" userId="630b43fa9a43a7ca" providerId="Windows Live" clId="Web-{A918A949-E5E6-4924-936C-2CCF39E40E85}" dt="2023-09-04T02:43:05.836" v="77"/>
          <ac:spMkLst>
            <pc:docMk/>
            <pc:sldMk cId="2905330640" sldId="257"/>
            <ac:spMk id="4" creationId="{85DF83D4-F7F9-4C29-B7F6-B676D42B2E2B}"/>
          </ac:spMkLst>
        </pc:spChg>
        <pc:spChg chg="add mod">
          <ac:chgData name="Nguyễn Tiến Đạt" userId="630b43fa9a43a7ca" providerId="Windows Live" clId="Web-{A918A949-E5E6-4924-936C-2CCF39E40E85}" dt="2023-09-04T02:43:00.586" v="76" actId="20577"/>
          <ac:spMkLst>
            <pc:docMk/>
            <pc:sldMk cId="2905330640" sldId="257"/>
            <ac:spMk id="5" creationId="{4A121EE7-9E9F-CE93-02DB-F84E3625856C}"/>
          </ac:spMkLst>
        </pc:spChg>
      </pc:sldChg>
      <pc:sldChg chg="modSp new">
        <pc:chgData name="Nguyễn Tiến Đạt" userId="630b43fa9a43a7ca" providerId="Windows Live" clId="Web-{A918A949-E5E6-4924-936C-2CCF39E40E85}" dt="2023-09-04T02:58:48.875" v="115" actId="20577"/>
        <pc:sldMkLst>
          <pc:docMk/>
          <pc:sldMk cId="3063095584" sldId="258"/>
        </pc:sldMkLst>
        <pc:spChg chg="mod">
          <ac:chgData name="Nguyễn Tiến Đạt" userId="630b43fa9a43a7ca" providerId="Windows Live" clId="Web-{A918A949-E5E6-4924-936C-2CCF39E40E85}" dt="2023-09-04T02:58:17.203" v="102" actId="20577"/>
          <ac:spMkLst>
            <pc:docMk/>
            <pc:sldMk cId="3063095584" sldId="258"/>
            <ac:spMk id="2" creationId="{418EC4B1-4CE6-256E-14C4-A30543E301A5}"/>
          </ac:spMkLst>
        </pc:spChg>
        <pc:spChg chg="mod">
          <ac:chgData name="Nguyễn Tiến Đạt" userId="630b43fa9a43a7ca" providerId="Windows Live" clId="Web-{A918A949-E5E6-4924-936C-2CCF39E40E85}" dt="2023-09-04T02:58:48.875" v="115" actId="20577"/>
          <ac:spMkLst>
            <pc:docMk/>
            <pc:sldMk cId="3063095584" sldId="258"/>
            <ac:spMk id="3" creationId="{CF4F889A-C08E-920E-0EFF-317671BB171A}"/>
          </ac:spMkLst>
        </pc:spChg>
      </pc:sldChg>
      <pc:sldChg chg="modSp new">
        <pc:chgData name="Nguyễn Tiến Đạt" userId="630b43fa9a43a7ca" providerId="Windows Live" clId="Web-{A918A949-E5E6-4924-936C-2CCF39E40E85}" dt="2023-09-04T03:04:48.744" v="172" actId="20577"/>
        <pc:sldMkLst>
          <pc:docMk/>
          <pc:sldMk cId="2495085942" sldId="259"/>
        </pc:sldMkLst>
        <pc:spChg chg="mod">
          <ac:chgData name="Nguyễn Tiến Đạt" userId="630b43fa9a43a7ca" providerId="Windows Live" clId="Web-{A918A949-E5E6-4924-936C-2CCF39E40E85}" dt="2023-09-04T03:03:24.882" v="138" actId="20577"/>
          <ac:spMkLst>
            <pc:docMk/>
            <pc:sldMk cId="2495085942" sldId="259"/>
            <ac:spMk id="2" creationId="{5F0DF009-66DB-B41E-1670-6D00B0E8970E}"/>
          </ac:spMkLst>
        </pc:spChg>
        <pc:spChg chg="mod">
          <ac:chgData name="Nguyễn Tiến Đạt" userId="630b43fa9a43a7ca" providerId="Windows Live" clId="Web-{A918A949-E5E6-4924-936C-2CCF39E40E85}" dt="2023-09-04T03:04:48.744" v="172" actId="20577"/>
          <ac:spMkLst>
            <pc:docMk/>
            <pc:sldMk cId="2495085942" sldId="259"/>
            <ac:spMk id="3" creationId="{94513227-9BD1-011B-294A-E5B3628A85E9}"/>
          </ac:spMkLst>
        </pc:spChg>
      </pc:sldChg>
      <pc:sldChg chg="addSp delSp modSp new">
        <pc:chgData name="Nguyễn Tiến Đạt" userId="630b43fa9a43a7ca" providerId="Windows Live" clId="Web-{A918A949-E5E6-4924-936C-2CCF39E40E85}" dt="2023-09-04T03:24:36.851" v="178" actId="20577"/>
        <pc:sldMkLst>
          <pc:docMk/>
          <pc:sldMk cId="1483132983" sldId="260"/>
        </pc:sldMkLst>
        <pc:spChg chg="mod">
          <ac:chgData name="Nguyễn Tiến Đạt" userId="630b43fa9a43a7ca" providerId="Windows Live" clId="Web-{A918A949-E5E6-4924-936C-2CCF39E40E85}" dt="2023-09-04T03:24:36.851" v="178" actId="20577"/>
          <ac:spMkLst>
            <pc:docMk/>
            <pc:sldMk cId="1483132983" sldId="260"/>
            <ac:spMk id="2" creationId="{9C694C45-FF2E-8097-0550-135B4B911904}"/>
          </ac:spMkLst>
        </pc:spChg>
        <pc:spChg chg="del">
          <ac:chgData name="Nguyễn Tiến Đạt" userId="630b43fa9a43a7ca" providerId="Windows Live" clId="Web-{A918A949-E5E6-4924-936C-2CCF39E40E85}" dt="2023-09-04T03:24:18.757" v="174"/>
          <ac:spMkLst>
            <pc:docMk/>
            <pc:sldMk cId="1483132983" sldId="260"/>
            <ac:spMk id="3" creationId="{4D315746-225C-EFFF-0010-F1FD9EB58C93}"/>
          </ac:spMkLst>
        </pc:spChg>
        <pc:picChg chg="add mod ord">
          <ac:chgData name="Nguyễn Tiến Đạt" userId="630b43fa9a43a7ca" providerId="Windows Live" clId="Web-{A918A949-E5E6-4924-936C-2CCF39E40E85}" dt="2023-09-04T03:24:30.382" v="176" actId="1076"/>
          <ac:picMkLst>
            <pc:docMk/>
            <pc:sldMk cId="1483132983" sldId="260"/>
            <ac:picMk id="4" creationId="{79E36923-2A04-D5A8-5C71-42C4706A988F}"/>
          </ac:picMkLst>
        </pc:picChg>
      </pc:sldChg>
      <pc:sldChg chg="addSp delSp modSp add replId">
        <pc:chgData name="Nguyễn Tiến Đạt" userId="630b43fa9a43a7ca" providerId="Windows Live" clId="Web-{A918A949-E5E6-4924-936C-2CCF39E40E85}" dt="2023-09-04T03:26:15.822" v="184" actId="14100"/>
        <pc:sldMkLst>
          <pc:docMk/>
          <pc:sldMk cId="513698880" sldId="261"/>
        </pc:sldMkLst>
        <pc:spChg chg="add del mod">
          <ac:chgData name="Nguyễn Tiến Đạt" userId="630b43fa9a43a7ca" providerId="Windows Live" clId="Web-{A918A949-E5E6-4924-936C-2CCF39E40E85}" dt="2023-09-04T03:26:06.384" v="181"/>
          <ac:spMkLst>
            <pc:docMk/>
            <pc:sldMk cId="513698880" sldId="261"/>
            <ac:spMk id="5" creationId="{4D37B788-4389-2A9A-28FF-4DC8F765F5D5}"/>
          </ac:spMkLst>
        </pc:spChg>
        <pc:picChg chg="del">
          <ac:chgData name="Nguyễn Tiến Đạt" userId="630b43fa9a43a7ca" providerId="Windows Live" clId="Web-{A918A949-E5E6-4924-936C-2CCF39E40E85}" dt="2023-09-04T03:26:04.853" v="180"/>
          <ac:picMkLst>
            <pc:docMk/>
            <pc:sldMk cId="513698880" sldId="261"/>
            <ac:picMk id="4" creationId="{79E36923-2A04-D5A8-5C71-42C4706A988F}"/>
          </ac:picMkLst>
        </pc:picChg>
        <pc:picChg chg="add mod ord">
          <ac:chgData name="Nguyễn Tiến Đạt" userId="630b43fa9a43a7ca" providerId="Windows Live" clId="Web-{A918A949-E5E6-4924-936C-2CCF39E40E85}" dt="2023-09-04T03:26:15.822" v="184" actId="14100"/>
          <ac:picMkLst>
            <pc:docMk/>
            <pc:sldMk cId="513698880" sldId="261"/>
            <ac:picMk id="6" creationId="{0C6CD31B-4D69-3F95-5A88-0AE53B7C26C2}"/>
          </ac:picMkLst>
        </pc:picChg>
      </pc:sldChg>
      <pc:sldChg chg="modSp new">
        <pc:chgData name="Nguyễn Tiến Đạt" userId="630b43fa9a43a7ca" providerId="Windows Live" clId="Web-{A918A949-E5E6-4924-936C-2CCF39E40E85}" dt="2023-09-04T03:41:05.705" v="382" actId="20577"/>
        <pc:sldMkLst>
          <pc:docMk/>
          <pc:sldMk cId="311393967" sldId="262"/>
        </pc:sldMkLst>
        <pc:spChg chg="mod">
          <ac:chgData name="Nguyễn Tiến Đạt" userId="630b43fa9a43a7ca" providerId="Windows Live" clId="Web-{A918A949-E5E6-4924-936C-2CCF39E40E85}" dt="2023-09-04T03:40:47.923" v="378" actId="20577"/>
          <ac:spMkLst>
            <pc:docMk/>
            <pc:sldMk cId="311393967" sldId="262"/>
            <ac:spMk id="2" creationId="{2140FC91-D50E-AF05-4AD9-B265836628F8}"/>
          </ac:spMkLst>
        </pc:spChg>
        <pc:spChg chg="mod">
          <ac:chgData name="Nguyễn Tiến Đạt" userId="630b43fa9a43a7ca" providerId="Windows Live" clId="Web-{A918A949-E5E6-4924-936C-2CCF39E40E85}" dt="2023-09-04T03:41:05.705" v="382" actId="20577"/>
          <ac:spMkLst>
            <pc:docMk/>
            <pc:sldMk cId="311393967" sldId="262"/>
            <ac:spMk id="3" creationId="{6DEDA2F9-AD77-2DD2-6F9E-636AF324F3D2}"/>
          </ac:spMkLst>
        </pc:spChg>
      </pc:sldChg>
      <pc:sldChg chg="addSp delSp modSp new">
        <pc:chgData name="Nguyễn Tiến Đạt" userId="630b43fa9a43a7ca" providerId="Windows Live" clId="Web-{A918A949-E5E6-4924-936C-2CCF39E40E85}" dt="2023-09-04T03:51:51.862" v="440" actId="20577"/>
        <pc:sldMkLst>
          <pc:docMk/>
          <pc:sldMk cId="2517891987" sldId="263"/>
        </pc:sldMkLst>
        <pc:spChg chg="mod">
          <ac:chgData name="Nguyễn Tiến Đạt" userId="630b43fa9a43a7ca" providerId="Windows Live" clId="Web-{A918A949-E5E6-4924-936C-2CCF39E40E85}" dt="2023-09-04T03:51:51.862" v="440" actId="20577"/>
          <ac:spMkLst>
            <pc:docMk/>
            <pc:sldMk cId="2517891987" sldId="263"/>
            <ac:spMk id="2" creationId="{0F45ACB6-AC7C-F084-8EC5-F08614F66940}"/>
          </ac:spMkLst>
        </pc:spChg>
        <pc:spChg chg="del">
          <ac:chgData name="Nguyễn Tiến Đạt" userId="630b43fa9a43a7ca" providerId="Windows Live" clId="Web-{A918A949-E5E6-4924-936C-2CCF39E40E85}" dt="2023-09-04T03:39:17.546" v="370"/>
          <ac:spMkLst>
            <pc:docMk/>
            <pc:sldMk cId="2517891987" sldId="263"/>
            <ac:spMk id="3" creationId="{8D4C6089-132F-3BB0-CC0C-D9FDE55B0296}"/>
          </ac:spMkLst>
        </pc:spChg>
        <pc:picChg chg="add mod ord">
          <ac:chgData name="Nguyễn Tiến Đạt" userId="630b43fa9a43a7ca" providerId="Windows Live" clId="Web-{A918A949-E5E6-4924-936C-2CCF39E40E85}" dt="2023-09-04T03:39:19.327" v="371" actId="1076"/>
          <ac:picMkLst>
            <pc:docMk/>
            <pc:sldMk cId="2517891987" sldId="263"/>
            <ac:picMk id="4" creationId="{2B7D28DD-A044-F3E8-5965-AE8B2F12A4B8}"/>
          </ac:picMkLst>
        </pc:picChg>
        <pc:picChg chg="add mod">
          <ac:chgData name="Nguyễn Tiến Đạt" userId="630b43fa9a43a7ca" providerId="Windows Live" clId="Web-{A918A949-E5E6-4924-936C-2CCF39E40E85}" dt="2023-09-04T03:40:36.626" v="375" actId="1076"/>
          <ac:picMkLst>
            <pc:docMk/>
            <pc:sldMk cId="2517891987" sldId="263"/>
            <ac:picMk id="5" creationId="{24B5749A-6D00-5882-0F6A-C44EE6871EFD}"/>
          </ac:picMkLst>
        </pc:picChg>
      </pc:sldChg>
      <pc:sldChg chg="addSp modSp new">
        <pc:chgData name="Nguyễn Tiến Đạt" userId="630b43fa9a43a7ca" providerId="Windows Live" clId="Web-{A918A949-E5E6-4924-936C-2CCF39E40E85}" dt="2023-09-04T03:51:49.628" v="439" actId="20577"/>
        <pc:sldMkLst>
          <pc:docMk/>
          <pc:sldMk cId="2151492527" sldId="264"/>
        </pc:sldMkLst>
        <pc:spChg chg="mod">
          <ac:chgData name="Nguyễn Tiến Đạt" userId="630b43fa9a43a7ca" providerId="Windows Live" clId="Web-{A918A949-E5E6-4924-936C-2CCF39E40E85}" dt="2023-09-04T03:51:49.628" v="439" actId="20577"/>
          <ac:spMkLst>
            <pc:docMk/>
            <pc:sldMk cId="2151492527" sldId="264"/>
            <ac:spMk id="2" creationId="{AA4557EB-B67B-F9D8-7034-9B1B36F645DE}"/>
          </ac:spMkLst>
        </pc:spChg>
        <pc:spChg chg="mod">
          <ac:chgData name="Nguyễn Tiến Đạt" userId="630b43fa9a43a7ca" providerId="Windows Live" clId="Web-{A918A949-E5E6-4924-936C-2CCF39E40E85}" dt="2023-09-04T03:42:56.380" v="392" actId="20577"/>
          <ac:spMkLst>
            <pc:docMk/>
            <pc:sldMk cId="2151492527" sldId="264"/>
            <ac:spMk id="3" creationId="{0B982B0E-A064-CB44-7D75-5C4981EDE37C}"/>
          </ac:spMkLst>
        </pc:spChg>
        <pc:picChg chg="add mod">
          <ac:chgData name="Nguyễn Tiến Đạt" userId="630b43fa9a43a7ca" providerId="Windows Live" clId="Web-{A918A949-E5E6-4924-936C-2CCF39E40E85}" dt="2023-09-04T03:43:05.099" v="397" actId="14100"/>
          <ac:picMkLst>
            <pc:docMk/>
            <pc:sldMk cId="2151492527" sldId="264"/>
            <ac:picMk id="4" creationId="{5923D716-5589-CD77-B9C8-D995145121AD}"/>
          </ac:picMkLst>
        </pc:picChg>
      </pc:sldChg>
      <pc:sldChg chg="addSp delSp modSp new mod setBg">
        <pc:chgData name="Nguyễn Tiến Đạt" userId="630b43fa9a43a7ca" providerId="Windows Live" clId="Web-{A918A949-E5E6-4924-936C-2CCF39E40E85}" dt="2023-09-04T04:01:08.314" v="443" actId="20577"/>
        <pc:sldMkLst>
          <pc:docMk/>
          <pc:sldMk cId="469930703" sldId="265"/>
        </pc:sldMkLst>
        <pc:spChg chg="mod">
          <ac:chgData name="Nguyễn Tiến Đạt" userId="630b43fa9a43a7ca" providerId="Windows Live" clId="Web-{A918A949-E5E6-4924-936C-2CCF39E40E85}" dt="2023-09-04T04:01:08.314" v="443" actId="20577"/>
          <ac:spMkLst>
            <pc:docMk/>
            <pc:sldMk cId="469930703" sldId="265"/>
            <ac:spMk id="2" creationId="{265C54AA-708B-CCAA-7E9E-B37E95BC5C85}"/>
          </ac:spMkLst>
        </pc:spChg>
        <pc:spChg chg="del">
          <ac:chgData name="Nguyễn Tiến Đạt" userId="630b43fa9a43a7ca" providerId="Windows Live" clId="Web-{A918A949-E5E6-4924-936C-2CCF39E40E85}" dt="2023-09-04T03:46:07.791" v="399"/>
          <ac:spMkLst>
            <pc:docMk/>
            <pc:sldMk cId="469930703" sldId="265"/>
            <ac:spMk id="3" creationId="{F82507EA-97D3-14FE-CAAB-109EB7691A9B}"/>
          </ac:spMkLst>
        </pc:spChg>
        <pc:spChg chg="add mod">
          <ac:chgData name="Nguyễn Tiến Đạt" userId="630b43fa9a43a7ca" providerId="Windows Live" clId="Web-{A918A949-E5E6-4924-936C-2CCF39E40E85}" dt="2023-09-04T03:51:38.206" v="435" actId="20577"/>
          <ac:spMkLst>
            <pc:docMk/>
            <pc:sldMk cId="469930703" sldId="265"/>
            <ac:spMk id="9" creationId="{7B279427-1882-09A5-4BFC-0DB3BC5155AD}"/>
          </ac:spMkLst>
        </pc:spChg>
        <pc:picChg chg="add mod ord">
          <ac:chgData name="Nguyễn Tiến Đạt" userId="630b43fa9a43a7ca" providerId="Windows Live" clId="Web-{A918A949-E5E6-4924-936C-2CCF39E40E85}" dt="2023-09-04T03:51:02.314" v="411"/>
          <ac:picMkLst>
            <pc:docMk/>
            <pc:sldMk cId="469930703" sldId="265"/>
            <ac:picMk id="4" creationId="{65EE4A92-9443-FB36-5655-D060CB3965BB}"/>
          </ac:picMkLst>
        </pc:picChg>
        <pc:picChg chg="add mod">
          <ac:chgData name="Nguyễn Tiến Đạt" userId="630b43fa9a43a7ca" providerId="Windows Live" clId="Web-{A918A949-E5E6-4924-936C-2CCF39E40E85}" dt="2023-09-04T03:51:02.314" v="411"/>
          <ac:picMkLst>
            <pc:docMk/>
            <pc:sldMk cId="469930703" sldId="265"/>
            <ac:picMk id="5" creationId="{76DAFE9A-BA08-6399-9EE7-506CEFB6A40A}"/>
          </ac:picMkLst>
        </pc:picChg>
      </pc:sldChg>
      <pc:sldChg chg="addSp delSp modSp new">
        <pc:chgData name="Nguyễn Tiến Đạt" userId="630b43fa9a43a7ca" providerId="Windows Live" clId="Web-{A918A949-E5E6-4924-936C-2CCF39E40E85}" dt="2023-09-04T04:03:05.020" v="504" actId="20577"/>
        <pc:sldMkLst>
          <pc:docMk/>
          <pc:sldMk cId="4267046453" sldId="266"/>
        </pc:sldMkLst>
        <pc:spChg chg="mod">
          <ac:chgData name="Nguyễn Tiến Đạt" userId="630b43fa9a43a7ca" providerId="Windows Live" clId="Web-{A918A949-E5E6-4924-936C-2CCF39E40E85}" dt="2023-09-04T04:03:05.020" v="504" actId="20577"/>
          <ac:spMkLst>
            <pc:docMk/>
            <pc:sldMk cId="4267046453" sldId="266"/>
            <ac:spMk id="2" creationId="{D0587CE5-5077-9C4C-DC3C-0706CE2E1F04}"/>
          </ac:spMkLst>
        </pc:spChg>
        <pc:spChg chg="del">
          <ac:chgData name="Nguyễn Tiến Đạt" userId="630b43fa9a43a7ca" providerId="Windows Live" clId="Web-{A918A949-E5E6-4924-936C-2CCF39E40E85}" dt="2023-09-04T04:01:09.502" v="445"/>
          <ac:spMkLst>
            <pc:docMk/>
            <pc:sldMk cId="4267046453" sldId="266"/>
            <ac:spMk id="3" creationId="{6371CF06-7AC6-BA47-7B2B-E625F97EAE60}"/>
          </ac:spMkLst>
        </pc:spChg>
        <pc:spChg chg="add mod">
          <ac:chgData name="Nguyễn Tiến Đạt" userId="630b43fa9a43a7ca" providerId="Windows Live" clId="Web-{A918A949-E5E6-4924-936C-2CCF39E40E85}" dt="2023-09-04T04:02:17.300" v="499" actId="20577"/>
          <ac:spMkLst>
            <pc:docMk/>
            <pc:sldMk cId="4267046453" sldId="266"/>
            <ac:spMk id="5" creationId="{835C382F-4FF5-8E11-96C4-49BA7EB6C289}"/>
          </ac:spMkLst>
        </pc:spChg>
        <pc:picChg chg="add mod ord">
          <ac:chgData name="Nguyễn Tiến Đạt" userId="630b43fa9a43a7ca" providerId="Windows Live" clId="Web-{A918A949-E5E6-4924-936C-2CCF39E40E85}" dt="2023-09-04T04:02:24.832" v="501" actId="14100"/>
          <ac:picMkLst>
            <pc:docMk/>
            <pc:sldMk cId="4267046453" sldId="266"/>
            <ac:picMk id="4" creationId="{85380ABA-BD79-C573-59D8-511DAA328BC8}"/>
          </ac:picMkLst>
        </pc:picChg>
      </pc:sldChg>
      <pc:sldChg chg="addSp modSp new">
        <pc:chgData name="Nguyễn Tiến Đạt" userId="630b43fa9a43a7ca" providerId="Windows Live" clId="Web-{A918A949-E5E6-4924-936C-2CCF39E40E85}" dt="2023-09-04T04:05:02.492" v="577" actId="20577"/>
        <pc:sldMkLst>
          <pc:docMk/>
          <pc:sldMk cId="3823351102" sldId="267"/>
        </pc:sldMkLst>
        <pc:spChg chg="mod">
          <ac:chgData name="Nguyễn Tiến Đạt" userId="630b43fa9a43a7ca" providerId="Windows Live" clId="Web-{A918A949-E5E6-4924-936C-2CCF39E40E85}" dt="2023-09-04T04:05:02.492" v="577" actId="20577"/>
          <ac:spMkLst>
            <pc:docMk/>
            <pc:sldMk cId="3823351102" sldId="267"/>
            <ac:spMk id="2" creationId="{C95A83A4-C61A-718D-A392-8520FC5311BE}"/>
          </ac:spMkLst>
        </pc:spChg>
        <pc:spChg chg="mod">
          <ac:chgData name="Nguyễn Tiến Đạt" userId="630b43fa9a43a7ca" providerId="Windows Live" clId="Web-{A918A949-E5E6-4924-936C-2CCF39E40E85}" dt="2023-09-04T04:04:04.006" v="571" actId="20577"/>
          <ac:spMkLst>
            <pc:docMk/>
            <pc:sldMk cId="3823351102" sldId="267"/>
            <ac:spMk id="3" creationId="{DFA37FD6-8DC2-4C3F-7270-B054E73D1899}"/>
          </ac:spMkLst>
        </pc:spChg>
        <pc:picChg chg="add mod">
          <ac:chgData name="Nguyễn Tiến Đạt" userId="630b43fa9a43a7ca" providerId="Windows Live" clId="Web-{A918A949-E5E6-4924-936C-2CCF39E40E85}" dt="2023-09-04T04:04:11.897" v="575" actId="1076"/>
          <ac:picMkLst>
            <pc:docMk/>
            <pc:sldMk cId="3823351102" sldId="267"/>
            <ac:picMk id="4" creationId="{C52E9D7E-3265-660B-0D59-8D61460423F5}"/>
          </ac:picMkLst>
        </pc:picChg>
      </pc:sldChg>
      <pc:sldChg chg="addSp delSp modSp new">
        <pc:chgData name="Nguyễn Tiến Đạt" userId="630b43fa9a43a7ca" providerId="Windows Live" clId="Web-{A918A949-E5E6-4924-936C-2CCF39E40E85}" dt="2023-09-04T04:06:04.509" v="590" actId="1076"/>
        <pc:sldMkLst>
          <pc:docMk/>
          <pc:sldMk cId="3694237523" sldId="268"/>
        </pc:sldMkLst>
        <pc:spChg chg="mod">
          <ac:chgData name="Nguyễn Tiến Đạt" userId="630b43fa9a43a7ca" providerId="Windows Live" clId="Web-{A918A949-E5E6-4924-936C-2CCF39E40E85}" dt="2023-09-04T04:05:49.977" v="586" actId="20577"/>
          <ac:spMkLst>
            <pc:docMk/>
            <pc:sldMk cId="3694237523" sldId="268"/>
            <ac:spMk id="2" creationId="{192A848D-E2BB-384C-7BA4-DF28CAD54386}"/>
          </ac:spMkLst>
        </pc:spChg>
        <pc:spChg chg="del">
          <ac:chgData name="Nguyễn Tiến Đạt" userId="630b43fa9a43a7ca" providerId="Windows Live" clId="Web-{A918A949-E5E6-4924-936C-2CCF39E40E85}" dt="2023-09-04T04:05:57.212" v="587"/>
          <ac:spMkLst>
            <pc:docMk/>
            <pc:sldMk cId="3694237523" sldId="268"/>
            <ac:spMk id="3" creationId="{703D9E62-6869-F92F-E246-4A9860B92D5B}"/>
          </ac:spMkLst>
        </pc:spChg>
        <pc:picChg chg="add mod ord">
          <ac:chgData name="Nguyễn Tiến Đạt" userId="630b43fa9a43a7ca" providerId="Windows Live" clId="Web-{A918A949-E5E6-4924-936C-2CCF39E40E85}" dt="2023-09-04T04:06:04.509" v="590" actId="1076"/>
          <ac:picMkLst>
            <pc:docMk/>
            <pc:sldMk cId="3694237523" sldId="268"/>
            <ac:picMk id="4" creationId="{6E8FB937-77D5-F881-2E7C-46C8C34C964D}"/>
          </ac:picMkLst>
        </pc:picChg>
      </pc:sldChg>
      <pc:sldChg chg="addSp delSp modSp new">
        <pc:chgData name="Nguyễn Tiến Đạt" userId="630b43fa9a43a7ca" providerId="Windows Live" clId="Web-{A918A949-E5E6-4924-936C-2CCF39E40E85}" dt="2023-09-04T04:12:40.894" v="607" actId="20577"/>
        <pc:sldMkLst>
          <pc:docMk/>
          <pc:sldMk cId="143897523" sldId="269"/>
        </pc:sldMkLst>
        <pc:spChg chg="mod">
          <ac:chgData name="Nguyễn Tiến Đạt" userId="630b43fa9a43a7ca" providerId="Windows Live" clId="Web-{A918A949-E5E6-4924-936C-2CCF39E40E85}" dt="2023-09-04T04:12:40.894" v="607" actId="20577"/>
          <ac:spMkLst>
            <pc:docMk/>
            <pc:sldMk cId="143897523" sldId="269"/>
            <ac:spMk id="2" creationId="{D6034FBE-E5A3-C77C-BCA1-851893B44867}"/>
          </ac:spMkLst>
        </pc:spChg>
        <pc:spChg chg="del">
          <ac:chgData name="Nguyễn Tiến Đạt" userId="630b43fa9a43a7ca" providerId="Windows Live" clId="Web-{A918A949-E5E6-4924-936C-2CCF39E40E85}" dt="2023-09-04T04:08:35.122" v="592"/>
          <ac:spMkLst>
            <pc:docMk/>
            <pc:sldMk cId="143897523" sldId="269"/>
            <ac:spMk id="3" creationId="{1EE70B21-3B50-DF78-E6E2-26F8AD1A2A5E}"/>
          </ac:spMkLst>
        </pc:spChg>
        <pc:picChg chg="add mod ord">
          <ac:chgData name="Nguyễn Tiến Đạt" userId="630b43fa9a43a7ca" providerId="Windows Live" clId="Web-{A918A949-E5E6-4924-936C-2CCF39E40E85}" dt="2023-09-04T04:08:43.279" v="595" actId="14100"/>
          <ac:picMkLst>
            <pc:docMk/>
            <pc:sldMk cId="143897523" sldId="269"/>
            <ac:picMk id="4" creationId="{17185CA6-F498-FE02-7CA8-C0B07BBCDA0C}"/>
          </ac:picMkLst>
        </pc:picChg>
      </pc:sldChg>
      <pc:sldChg chg="modSp new">
        <pc:chgData name="Nguyễn Tiến Đạt" userId="630b43fa9a43a7ca" providerId="Windows Live" clId="Web-{A918A949-E5E6-4924-936C-2CCF39E40E85}" dt="2023-09-04T04:09:12.857" v="604" actId="20577"/>
        <pc:sldMkLst>
          <pc:docMk/>
          <pc:sldMk cId="3494939213" sldId="270"/>
        </pc:sldMkLst>
        <pc:spChg chg="mod">
          <ac:chgData name="Nguyễn Tiến Đạt" userId="630b43fa9a43a7ca" providerId="Windows Live" clId="Web-{A918A949-E5E6-4924-936C-2CCF39E40E85}" dt="2023-09-04T04:09:12.857" v="604" actId="20577"/>
          <ac:spMkLst>
            <pc:docMk/>
            <pc:sldMk cId="3494939213" sldId="270"/>
            <ac:spMk id="2" creationId="{1E42AA8C-2BA7-104F-AD99-A7396F6D1794}"/>
          </ac:spMkLst>
        </pc:spChg>
        <pc:spChg chg="mod">
          <ac:chgData name="Nguyễn Tiến Đạt" userId="630b43fa9a43a7ca" providerId="Windows Live" clId="Web-{A918A949-E5E6-4924-936C-2CCF39E40E85}" dt="2023-09-04T04:09:07.139" v="601" actId="20577"/>
          <ac:spMkLst>
            <pc:docMk/>
            <pc:sldMk cId="3494939213" sldId="270"/>
            <ac:spMk id="3" creationId="{6AEC95F3-BA35-FFB2-B32A-4A1F7705438B}"/>
          </ac:spMkLst>
        </pc:spChg>
      </pc:sldChg>
      <pc:sldChg chg="addSp delSp modSp new">
        <pc:chgData name="Nguyễn Tiến Đạt" userId="630b43fa9a43a7ca" providerId="Windows Live" clId="Web-{A918A949-E5E6-4924-936C-2CCF39E40E85}" dt="2023-09-04T04:13:45.442" v="685" actId="20577"/>
        <pc:sldMkLst>
          <pc:docMk/>
          <pc:sldMk cId="2570361534" sldId="271"/>
        </pc:sldMkLst>
        <pc:spChg chg="mod">
          <ac:chgData name="Nguyễn Tiến Đạt" userId="630b43fa9a43a7ca" providerId="Windows Live" clId="Web-{A918A949-E5E6-4924-936C-2CCF39E40E85}" dt="2023-09-04T04:13:45.442" v="685" actId="20577"/>
          <ac:spMkLst>
            <pc:docMk/>
            <pc:sldMk cId="2570361534" sldId="271"/>
            <ac:spMk id="2" creationId="{040FEB45-8C5F-050B-403C-34FAE186B942}"/>
          </ac:spMkLst>
        </pc:spChg>
        <pc:spChg chg="del">
          <ac:chgData name="Nguyễn Tiến Đạt" userId="630b43fa9a43a7ca" providerId="Windows Live" clId="Web-{A918A949-E5E6-4924-936C-2CCF39E40E85}" dt="2023-09-04T04:12:46.175" v="609"/>
          <ac:spMkLst>
            <pc:docMk/>
            <pc:sldMk cId="2570361534" sldId="271"/>
            <ac:spMk id="3" creationId="{1B7F9FDB-6DBC-9E02-F194-148C1029499E}"/>
          </ac:spMkLst>
        </pc:spChg>
        <pc:spChg chg="add mod">
          <ac:chgData name="Nguyễn Tiến Đạt" userId="630b43fa9a43a7ca" providerId="Windows Live" clId="Web-{A918A949-E5E6-4924-936C-2CCF39E40E85}" dt="2023-09-04T04:13:25.676" v="674" actId="1076"/>
          <ac:spMkLst>
            <pc:docMk/>
            <pc:sldMk cId="2570361534" sldId="271"/>
            <ac:spMk id="5" creationId="{9EC32BA5-2619-025D-E615-1C8D9D59EC86}"/>
          </ac:spMkLst>
        </pc:spChg>
        <pc:picChg chg="add mod ord">
          <ac:chgData name="Nguyễn Tiến Đạt" userId="630b43fa9a43a7ca" providerId="Windows Live" clId="Web-{A918A949-E5E6-4924-936C-2CCF39E40E85}" dt="2023-09-04T04:13:28.973" v="676" actId="1076"/>
          <ac:picMkLst>
            <pc:docMk/>
            <pc:sldMk cId="2570361534" sldId="271"/>
            <ac:picMk id="4" creationId="{73DDE056-BB7F-4B37-8323-0EDC6ED451AD}"/>
          </ac:picMkLst>
        </pc:picChg>
      </pc:sldChg>
    </pc:docChg>
  </pc:docChgLst>
  <pc:docChgLst>
    <pc:chgData name="Đạt Nguyễn Tiến" userId="630b43fa9a43a7ca" providerId="LiveId" clId="{CD83AD37-AEB0-415C-872E-5608F7BE3744}"/>
    <pc:docChg chg="undo custSel addSld delSld modSld sldOrd">
      <pc:chgData name="Đạt Nguyễn Tiến" userId="630b43fa9a43a7ca" providerId="LiveId" clId="{CD83AD37-AEB0-415C-872E-5608F7BE3744}" dt="2023-09-07T07:26:26.170" v="1996" actId="20577"/>
      <pc:docMkLst>
        <pc:docMk/>
      </pc:docMkLst>
      <pc:sldChg chg="modSp mod">
        <pc:chgData name="Đạt Nguyễn Tiến" userId="630b43fa9a43a7ca" providerId="LiveId" clId="{CD83AD37-AEB0-415C-872E-5608F7BE3744}" dt="2023-09-07T06:47:17.307" v="1821" actId="20577"/>
        <pc:sldMkLst>
          <pc:docMk/>
          <pc:sldMk cId="2905330640" sldId="257"/>
        </pc:sldMkLst>
        <pc:spChg chg="mod">
          <ac:chgData name="Đạt Nguyễn Tiến" userId="630b43fa9a43a7ca" providerId="LiveId" clId="{CD83AD37-AEB0-415C-872E-5608F7BE3744}" dt="2023-09-07T06:47:17.307" v="1821" actId="20577"/>
          <ac:spMkLst>
            <pc:docMk/>
            <pc:sldMk cId="2905330640" sldId="257"/>
            <ac:spMk id="2" creationId="{39EA2549-4A17-DA0E-28FE-B9D2DD9211E4}"/>
          </ac:spMkLst>
        </pc:spChg>
        <pc:spChg chg="mod">
          <ac:chgData name="Đạt Nguyễn Tiến" userId="630b43fa9a43a7ca" providerId="LiveId" clId="{CD83AD37-AEB0-415C-872E-5608F7BE3744}" dt="2023-09-05T16:19:54.639" v="556" actId="20577"/>
          <ac:spMkLst>
            <pc:docMk/>
            <pc:sldMk cId="2905330640" sldId="257"/>
            <ac:spMk id="3" creationId="{FB2EA9AE-7CCE-5EB0-4AF8-743A7AC1786F}"/>
          </ac:spMkLst>
        </pc:spChg>
        <pc:spChg chg="mod">
          <ac:chgData name="Đạt Nguyễn Tiến" userId="630b43fa9a43a7ca" providerId="LiveId" clId="{CD83AD37-AEB0-415C-872E-5608F7BE3744}" dt="2023-09-05T16:17:04.970" v="170" actId="20577"/>
          <ac:spMkLst>
            <pc:docMk/>
            <pc:sldMk cId="2905330640" sldId="257"/>
            <ac:spMk id="4" creationId="{85DF83D4-F7F9-4C29-B7F6-B676D42B2E2B}"/>
          </ac:spMkLst>
        </pc:spChg>
        <pc:spChg chg="mod">
          <ac:chgData name="Đạt Nguyễn Tiến" userId="630b43fa9a43a7ca" providerId="LiveId" clId="{CD83AD37-AEB0-415C-872E-5608F7BE3744}" dt="2023-09-05T16:17:18.789" v="185" actId="14100"/>
          <ac:spMkLst>
            <pc:docMk/>
            <pc:sldMk cId="2905330640" sldId="257"/>
            <ac:spMk id="5" creationId="{4A121EE7-9E9F-CE93-02DB-F84E3625856C}"/>
          </ac:spMkLst>
        </pc:spChg>
      </pc:sldChg>
      <pc:sldChg chg="modSp mod">
        <pc:chgData name="Đạt Nguyễn Tiến" userId="630b43fa9a43a7ca" providerId="LiveId" clId="{CD83AD37-AEB0-415C-872E-5608F7BE3744}" dt="2023-09-07T07:08:46.319" v="1831" actId="20577"/>
        <pc:sldMkLst>
          <pc:docMk/>
          <pc:sldMk cId="3063095584" sldId="258"/>
        </pc:sldMkLst>
        <pc:spChg chg="mod">
          <ac:chgData name="Đạt Nguyễn Tiến" userId="630b43fa9a43a7ca" providerId="LiveId" clId="{CD83AD37-AEB0-415C-872E-5608F7BE3744}" dt="2023-09-07T07:08:46.319" v="1831" actId="20577"/>
          <ac:spMkLst>
            <pc:docMk/>
            <pc:sldMk cId="3063095584" sldId="258"/>
            <ac:spMk id="3" creationId="{CF4F889A-C08E-920E-0EFF-317671BB171A}"/>
          </ac:spMkLst>
        </pc:spChg>
      </pc:sldChg>
      <pc:sldChg chg="modSp mod">
        <pc:chgData name="Đạt Nguyễn Tiến" userId="630b43fa9a43a7ca" providerId="LiveId" clId="{CD83AD37-AEB0-415C-872E-5608F7BE3744}" dt="2023-09-06T14:12:49.125" v="559" actId="20577"/>
        <pc:sldMkLst>
          <pc:docMk/>
          <pc:sldMk cId="2495085942" sldId="259"/>
        </pc:sldMkLst>
        <pc:spChg chg="mod">
          <ac:chgData name="Đạt Nguyễn Tiến" userId="630b43fa9a43a7ca" providerId="LiveId" clId="{CD83AD37-AEB0-415C-872E-5608F7BE3744}" dt="2023-09-06T14:12:49.125" v="559" actId="20577"/>
          <ac:spMkLst>
            <pc:docMk/>
            <pc:sldMk cId="2495085942" sldId="259"/>
            <ac:spMk id="3" creationId="{94513227-9BD1-011B-294A-E5B3628A85E9}"/>
          </ac:spMkLst>
        </pc:spChg>
      </pc:sldChg>
      <pc:sldChg chg="del">
        <pc:chgData name="Đạt Nguyễn Tiến" userId="630b43fa9a43a7ca" providerId="LiveId" clId="{CD83AD37-AEB0-415C-872E-5608F7BE3744}" dt="2023-09-06T15:30:53.615" v="1177" actId="47"/>
        <pc:sldMkLst>
          <pc:docMk/>
          <pc:sldMk cId="1483132983" sldId="260"/>
        </pc:sldMkLst>
      </pc:sldChg>
      <pc:sldChg chg="addSp delSp modSp mod">
        <pc:chgData name="Đạt Nguyễn Tiến" userId="630b43fa9a43a7ca" providerId="LiveId" clId="{CD83AD37-AEB0-415C-872E-5608F7BE3744}" dt="2023-09-06T15:30:59.002" v="1179" actId="1076"/>
        <pc:sldMkLst>
          <pc:docMk/>
          <pc:sldMk cId="513698880" sldId="261"/>
        </pc:sldMkLst>
        <pc:spChg chg="add del mod">
          <ac:chgData name="Đạt Nguyễn Tiến" userId="630b43fa9a43a7ca" providerId="LiveId" clId="{CD83AD37-AEB0-415C-872E-5608F7BE3744}" dt="2023-09-06T15:29:42.560" v="925" actId="22"/>
          <ac:spMkLst>
            <pc:docMk/>
            <pc:sldMk cId="513698880" sldId="261"/>
            <ac:spMk id="4" creationId="{0F9BC1DD-AABE-8474-BA64-AA0A573BCABF}"/>
          </ac:spMkLst>
        </pc:spChg>
        <pc:spChg chg="add mod">
          <ac:chgData name="Đạt Nguyễn Tiến" userId="630b43fa9a43a7ca" providerId="LiveId" clId="{CD83AD37-AEB0-415C-872E-5608F7BE3744}" dt="2023-09-06T15:30:41.471" v="1176" actId="20577"/>
          <ac:spMkLst>
            <pc:docMk/>
            <pc:sldMk cId="513698880" sldId="261"/>
            <ac:spMk id="8" creationId="{727CA320-7AE0-5064-38D6-9E379E6C52F9}"/>
          </ac:spMkLst>
        </pc:spChg>
        <pc:picChg chg="del">
          <ac:chgData name="Đạt Nguyễn Tiến" userId="630b43fa9a43a7ca" providerId="LiveId" clId="{CD83AD37-AEB0-415C-872E-5608F7BE3744}" dt="2023-09-06T15:29:41.186" v="924" actId="478"/>
          <ac:picMkLst>
            <pc:docMk/>
            <pc:sldMk cId="513698880" sldId="261"/>
            <ac:picMk id="6" creationId="{0C6CD31B-4D69-3F95-5A88-0AE53B7C26C2}"/>
          </ac:picMkLst>
        </pc:picChg>
        <pc:picChg chg="add mod ord">
          <ac:chgData name="Đạt Nguyễn Tiến" userId="630b43fa9a43a7ca" providerId="LiveId" clId="{CD83AD37-AEB0-415C-872E-5608F7BE3744}" dt="2023-09-06T15:30:59.002" v="1179" actId="1076"/>
          <ac:picMkLst>
            <pc:docMk/>
            <pc:sldMk cId="513698880" sldId="261"/>
            <ac:picMk id="7" creationId="{732BFA6D-CA6F-CD71-E063-162DC9D30918}"/>
          </ac:picMkLst>
        </pc:picChg>
      </pc:sldChg>
      <pc:sldChg chg="addSp modSp mod">
        <pc:chgData name="Đạt Nguyễn Tiến" userId="630b43fa9a43a7ca" providerId="LiveId" clId="{CD83AD37-AEB0-415C-872E-5608F7BE3744}" dt="2023-09-06T16:05:06.317" v="1606" actId="1076"/>
        <pc:sldMkLst>
          <pc:docMk/>
          <pc:sldMk cId="2517891987" sldId="263"/>
        </pc:sldMkLst>
        <pc:spChg chg="add mod">
          <ac:chgData name="Đạt Nguyễn Tiến" userId="630b43fa9a43a7ca" providerId="LiveId" clId="{CD83AD37-AEB0-415C-872E-5608F7BE3744}" dt="2023-09-06T16:03:59.997" v="1349" actId="14100"/>
          <ac:spMkLst>
            <pc:docMk/>
            <pc:sldMk cId="2517891987" sldId="263"/>
            <ac:spMk id="3" creationId="{F1E6E563-A3E0-F53A-E4AD-E4D7558B978C}"/>
          </ac:spMkLst>
        </pc:spChg>
        <pc:spChg chg="add mod">
          <ac:chgData name="Đạt Nguyễn Tiến" userId="630b43fa9a43a7ca" providerId="LiveId" clId="{CD83AD37-AEB0-415C-872E-5608F7BE3744}" dt="2023-09-06T16:05:06.317" v="1606" actId="1076"/>
          <ac:spMkLst>
            <pc:docMk/>
            <pc:sldMk cId="2517891987" sldId="263"/>
            <ac:spMk id="6" creationId="{DACAD853-4FC9-D8A2-B151-CFE8A40CFEC2}"/>
          </ac:spMkLst>
        </pc:spChg>
      </pc:sldChg>
      <pc:sldChg chg="modSp mod">
        <pc:chgData name="Đạt Nguyễn Tiến" userId="630b43fa9a43a7ca" providerId="LiveId" clId="{CD83AD37-AEB0-415C-872E-5608F7BE3744}" dt="2023-09-07T07:26:26.170" v="1996" actId="20577"/>
        <pc:sldMkLst>
          <pc:docMk/>
          <pc:sldMk cId="2151492527" sldId="264"/>
        </pc:sldMkLst>
        <pc:spChg chg="mod">
          <ac:chgData name="Đạt Nguyễn Tiến" userId="630b43fa9a43a7ca" providerId="LiveId" clId="{CD83AD37-AEB0-415C-872E-5608F7BE3744}" dt="2023-09-07T07:26:26.170" v="1996" actId="20577"/>
          <ac:spMkLst>
            <pc:docMk/>
            <pc:sldMk cId="2151492527" sldId="264"/>
            <ac:spMk id="3" creationId="{0B982B0E-A064-CB44-7D75-5C4981EDE37C}"/>
          </ac:spMkLst>
        </pc:spChg>
        <pc:picChg chg="mod">
          <ac:chgData name="Đạt Nguyễn Tiến" userId="630b43fa9a43a7ca" providerId="LiveId" clId="{CD83AD37-AEB0-415C-872E-5608F7BE3744}" dt="2023-09-06T16:05:28.965" v="1610" actId="1076"/>
          <ac:picMkLst>
            <pc:docMk/>
            <pc:sldMk cId="2151492527" sldId="264"/>
            <ac:picMk id="4" creationId="{5923D716-5589-CD77-B9C8-D995145121AD}"/>
          </ac:picMkLst>
        </pc:picChg>
      </pc:sldChg>
      <pc:sldChg chg="modSp mod">
        <pc:chgData name="Đạt Nguyễn Tiến" userId="630b43fa9a43a7ca" providerId="LiveId" clId="{CD83AD37-AEB0-415C-872E-5608F7BE3744}" dt="2023-09-07T07:23:13.294" v="1836" actId="14100"/>
        <pc:sldMkLst>
          <pc:docMk/>
          <pc:sldMk cId="469930703" sldId="265"/>
        </pc:sldMkLst>
        <pc:spChg chg="mod">
          <ac:chgData name="Đạt Nguyễn Tiến" userId="630b43fa9a43a7ca" providerId="LiveId" clId="{CD83AD37-AEB0-415C-872E-5608F7BE3744}" dt="2023-09-06T16:07:51.164" v="1731" actId="20577"/>
          <ac:spMkLst>
            <pc:docMk/>
            <pc:sldMk cId="469930703" sldId="265"/>
            <ac:spMk id="9" creationId="{7B279427-1882-09A5-4BFC-0DB3BC5155AD}"/>
          </ac:spMkLst>
        </pc:spChg>
        <pc:picChg chg="mod">
          <ac:chgData name="Đạt Nguyễn Tiến" userId="630b43fa9a43a7ca" providerId="LiveId" clId="{CD83AD37-AEB0-415C-872E-5608F7BE3744}" dt="2023-09-07T07:23:13.294" v="1836" actId="14100"/>
          <ac:picMkLst>
            <pc:docMk/>
            <pc:sldMk cId="469930703" sldId="265"/>
            <ac:picMk id="4" creationId="{65EE4A92-9443-FB36-5655-D060CB3965BB}"/>
          </ac:picMkLst>
        </pc:picChg>
        <pc:picChg chg="mod">
          <ac:chgData name="Đạt Nguyễn Tiến" userId="630b43fa9a43a7ca" providerId="LiveId" clId="{CD83AD37-AEB0-415C-872E-5608F7BE3744}" dt="2023-09-07T07:22:57.670" v="1832" actId="14100"/>
          <ac:picMkLst>
            <pc:docMk/>
            <pc:sldMk cId="469930703" sldId="265"/>
            <ac:picMk id="5" creationId="{76DAFE9A-BA08-6399-9EE7-506CEFB6A40A}"/>
          </ac:picMkLst>
        </pc:picChg>
      </pc:sldChg>
      <pc:sldChg chg="modSp mod">
        <pc:chgData name="Đạt Nguyễn Tiến" userId="630b43fa9a43a7ca" providerId="LiveId" clId="{CD83AD37-AEB0-415C-872E-5608F7BE3744}" dt="2023-09-06T16:08:43.181" v="1801" actId="20577"/>
        <pc:sldMkLst>
          <pc:docMk/>
          <pc:sldMk cId="4267046453" sldId="266"/>
        </pc:sldMkLst>
        <pc:spChg chg="mod">
          <ac:chgData name="Đạt Nguyễn Tiến" userId="630b43fa9a43a7ca" providerId="LiveId" clId="{CD83AD37-AEB0-415C-872E-5608F7BE3744}" dt="2023-09-06T16:08:43.181" v="1801" actId="20577"/>
          <ac:spMkLst>
            <pc:docMk/>
            <pc:sldMk cId="4267046453" sldId="266"/>
            <ac:spMk id="5" creationId="{835C382F-4FF5-8E11-96C4-49BA7EB6C289}"/>
          </ac:spMkLst>
        </pc:spChg>
      </pc:sldChg>
      <pc:sldChg chg="modSp mod">
        <pc:chgData name="Đạt Nguyễn Tiến" userId="630b43fa9a43a7ca" providerId="LiveId" clId="{CD83AD37-AEB0-415C-872E-5608F7BE3744}" dt="2023-09-06T16:08:59.396" v="1804" actId="14100"/>
        <pc:sldMkLst>
          <pc:docMk/>
          <pc:sldMk cId="3823351102" sldId="267"/>
        </pc:sldMkLst>
        <pc:spChg chg="mod">
          <ac:chgData name="Đạt Nguyễn Tiến" userId="630b43fa9a43a7ca" providerId="LiveId" clId="{CD83AD37-AEB0-415C-872E-5608F7BE3744}" dt="2023-09-06T16:08:55.389" v="1802" actId="14100"/>
          <ac:spMkLst>
            <pc:docMk/>
            <pc:sldMk cId="3823351102" sldId="267"/>
            <ac:spMk id="3" creationId="{DFA37FD6-8DC2-4C3F-7270-B054E73D1899}"/>
          </ac:spMkLst>
        </pc:spChg>
        <pc:picChg chg="mod">
          <ac:chgData name="Đạt Nguyễn Tiến" userId="630b43fa9a43a7ca" providerId="LiveId" clId="{CD83AD37-AEB0-415C-872E-5608F7BE3744}" dt="2023-09-06T16:08:59.396" v="1804" actId="14100"/>
          <ac:picMkLst>
            <pc:docMk/>
            <pc:sldMk cId="3823351102" sldId="267"/>
            <ac:picMk id="4" creationId="{C52E9D7E-3265-660B-0D59-8D61460423F5}"/>
          </ac:picMkLst>
        </pc:picChg>
      </pc:sldChg>
      <pc:sldChg chg="addSp delSp modSp new mod ord">
        <pc:chgData name="Đạt Nguyễn Tiến" userId="630b43fa9a43a7ca" providerId="LiveId" clId="{CD83AD37-AEB0-415C-872E-5608F7BE3744}" dt="2023-09-06T14:55:45.011" v="923"/>
        <pc:sldMkLst>
          <pc:docMk/>
          <pc:sldMk cId="1729452496" sldId="272"/>
        </pc:sldMkLst>
        <pc:spChg chg="mod">
          <ac:chgData name="Đạt Nguyễn Tiến" userId="630b43fa9a43a7ca" providerId="LiveId" clId="{CD83AD37-AEB0-415C-872E-5608F7BE3744}" dt="2023-09-06T14:54:00.630" v="622" actId="20577"/>
          <ac:spMkLst>
            <pc:docMk/>
            <pc:sldMk cId="1729452496" sldId="272"/>
            <ac:spMk id="2" creationId="{0EDEC242-5B77-416E-EBA0-F3DCDC3F5C9E}"/>
          </ac:spMkLst>
        </pc:spChg>
        <pc:spChg chg="del">
          <ac:chgData name="Đạt Nguyễn Tiến" userId="630b43fa9a43a7ca" providerId="LiveId" clId="{CD83AD37-AEB0-415C-872E-5608F7BE3744}" dt="2023-09-06T14:54:02.823" v="623" actId="22"/>
          <ac:spMkLst>
            <pc:docMk/>
            <pc:sldMk cId="1729452496" sldId="272"/>
            <ac:spMk id="3" creationId="{0B3BA776-AD04-CB53-8F76-F5321E1E83EE}"/>
          </ac:spMkLst>
        </pc:spChg>
        <pc:spChg chg="add mod">
          <ac:chgData name="Đạt Nguyễn Tiến" userId="630b43fa9a43a7ca" providerId="LiveId" clId="{CD83AD37-AEB0-415C-872E-5608F7BE3744}" dt="2023-09-06T14:55:38.894" v="921" actId="20577"/>
          <ac:spMkLst>
            <pc:docMk/>
            <pc:sldMk cId="1729452496" sldId="272"/>
            <ac:spMk id="7" creationId="{B7D87A59-B602-1524-8E22-CE401A110C4E}"/>
          </ac:spMkLst>
        </pc:spChg>
        <pc:picChg chg="add del mod ord">
          <ac:chgData name="Đạt Nguyễn Tiến" userId="630b43fa9a43a7ca" providerId="LiveId" clId="{CD83AD37-AEB0-415C-872E-5608F7BE3744}" dt="2023-09-06T14:54:55.236" v="624" actId="478"/>
          <ac:picMkLst>
            <pc:docMk/>
            <pc:sldMk cId="1729452496" sldId="272"/>
            <ac:picMk id="5" creationId="{29CD1924-3E0A-B711-E1A6-71299DEF6620}"/>
          </ac:picMkLst>
        </pc:picChg>
        <pc:picChg chg="add mod">
          <ac:chgData name="Đạt Nguyễn Tiến" userId="630b43fa9a43a7ca" providerId="LiveId" clId="{CD83AD37-AEB0-415C-872E-5608F7BE3744}" dt="2023-09-06T14:54:58.784" v="626" actId="1076"/>
          <ac:picMkLst>
            <pc:docMk/>
            <pc:sldMk cId="1729452496" sldId="272"/>
            <ac:picMk id="9" creationId="{9DAD8E8D-1F74-1CE6-E5A4-CFF8D3DEEE8C}"/>
          </ac:picMkLst>
        </pc:picChg>
      </pc:sldChg>
      <pc:sldChg chg="addSp delSp modSp new del mod">
        <pc:chgData name="Đạt Nguyễn Tiến" userId="630b43fa9a43a7ca" providerId="LiveId" clId="{CD83AD37-AEB0-415C-872E-5608F7BE3744}" dt="2023-09-05T16:02:03.819" v="55" actId="47"/>
        <pc:sldMkLst>
          <pc:docMk/>
          <pc:sldMk cId="3376800587" sldId="272"/>
        </pc:sldMkLst>
        <pc:spChg chg="mod">
          <ac:chgData name="Đạt Nguyễn Tiến" userId="630b43fa9a43a7ca" providerId="LiveId" clId="{CD83AD37-AEB0-415C-872E-5608F7BE3744}" dt="2023-09-05T15:44:55.110" v="30" actId="20577"/>
          <ac:spMkLst>
            <pc:docMk/>
            <pc:sldMk cId="3376800587" sldId="272"/>
            <ac:spMk id="2" creationId="{7EC55DFC-0B08-4194-92CD-BABC331E00FA}"/>
          </ac:spMkLst>
        </pc:spChg>
        <pc:spChg chg="add del mod">
          <ac:chgData name="Đạt Nguyễn Tiến" userId="630b43fa9a43a7ca" providerId="LiveId" clId="{CD83AD37-AEB0-415C-872E-5608F7BE3744}" dt="2023-09-05T15:45:18.569" v="54" actId="5793"/>
          <ac:spMkLst>
            <pc:docMk/>
            <pc:sldMk cId="3376800587" sldId="272"/>
            <ac:spMk id="3" creationId="{67DBF9E5-B1D5-12CB-B96F-6F1838DDBA6C}"/>
          </ac:spMkLst>
        </pc:spChg>
        <pc:spChg chg="add del mod">
          <ac:chgData name="Đạt Nguyễn Tiến" userId="630b43fa9a43a7ca" providerId="LiveId" clId="{CD83AD37-AEB0-415C-872E-5608F7BE3744}" dt="2023-09-05T15:45:03.348" v="34"/>
          <ac:spMkLst>
            <pc:docMk/>
            <pc:sldMk cId="3376800587" sldId="272"/>
            <ac:spMk id="4" creationId="{56B658BA-0D4C-2224-F679-BBB1F0FA31A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dirty="0"/>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dirty="0"/>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9/7/2023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dirty="0"/>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dirty="0"/>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9/7/2023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dirty="0"/>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9/7/2023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9/7/2023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9/7/2023</a:t>
            </a:fld>
            <a:endParaRPr lang="en-US" dirty="0"/>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dirty="0"/>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9/7/2023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9/7/2023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9/7/2023</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9/7/2023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9/7/2023</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9/7/2023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9/7/2023</a:t>
            </a:fld>
            <a:endParaRPr lang="en-US" dirty="0"/>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dirty="0"/>
              <a:t>Exception C++</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5C54AA-708B-CCAA-7E9E-B37E95BC5C85}"/>
              </a:ext>
            </a:extLst>
          </p:cNvPr>
          <p:cNvSpPr>
            <a:spLocks noGrp="1"/>
          </p:cNvSpPr>
          <p:nvPr>
            <p:ph type="title"/>
          </p:nvPr>
        </p:nvSpPr>
        <p:spPr>
          <a:xfrm>
            <a:off x="680321" y="753228"/>
            <a:ext cx="9613861" cy="1080938"/>
          </a:xfrm>
        </p:spPr>
        <p:txBody>
          <a:bodyPr>
            <a:normAutofit/>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p>
        </p:txBody>
      </p:sp>
      <p:sp>
        <p:nvSpPr>
          <p:cNvPr id="9" name="Content Placeholder 8">
            <a:extLst>
              <a:ext uri="{FF2B5EF4-FFF2-40B4-BE49-F238E27FC236}">
                <a16:creationId xmlns:a16="http://schemas.microsoft.com/office/drawing/2014/main" id="{7B279427-1882-09A5-4BFC-0DB3BC5155AD}"/>
              </a:ext>
            </a:extLst>
          </p:cNvPr>
          <p:cNvSpPr>
            <a:spLocks noGrp="1"/>
          </p:cNvSpPr>
          <p:nvPr>
            <p:ph idx="1"/>
          </p:nvPr>
        </p:nvSpPr>
        <p:spPr>
          <a:xfrm>
            <a:off x="680322" y="2336873"/>
            <a:ext cx="2837320" cy="3599316"/>
          </a:xfrm>
        </p:spPr>
        <p:txBody>
          <a:bodyPr vert="horz" lIns="91440" tIns="45720" rIns="91440" bIns="45720" rtlCol="0" anchor="t">
            <a:normAutofit/>
          </a:bodyPr>
          <a:lstStyle/>
          <a:p>
            <a:r>
              <a:rPr lang="en-US" sz="2000" dirty="0" err="1">
                <a:solidFill>
                  <a:srgbClr val="FFFFFF"/>
                </a:solidFill>
                <a:ea typeface="+mn-lt"/>
                <a:cs typeface="+mn-lt"/>
              </a:rPr>
              <a:t>Một</a:t>
            </a:r>
            <a:r>
              <a:rPr lang="en-US" sz="2000" dirty="0">
                <a:solidFill>
                  <a:srgbClr val="FFFFFF"/>
                </a:solidFill>
                <a:ea typeface="+mn-lt"/>
                <a:cs typeface="+mn-lt"/>
              </a:rPr>
              <a:t> exception</a:t>
            </a:r>
            <a:r>
              <a:rPr lang="vi-VN" sz="2000" dirty="0">
                <a:solidFill>
                  <a:srgbClr val="FFFFFF"/>
                </a:solidFill>
                <a:ea typeface="+mn-lt"/>
                <a:cs typeface="+mn-lt"/>
              </a:rPr>
              <a:t> kiểu</a:t>
            </a:r>
            <a:r>
              <a:rPr lang="en-US" sz="2000" dirty="0">
                <a:solidFill>
                  <a:srgbClr val="FFFFFF"/>
                </a:solidFill>
                <a:ea typeface="+mn-lt"/>
                <a:cs typeface="+mn-lt"/>
              </a:rPr>
              <a:t> </a:t>
            </a:r>
            <a:r>
              <a:rPr lang="vi-VN" sz="2000" dirty="0">
                <a:solidFill>
                  <a:srgbClr val="FFFFFF"/>
                </a:solidFill>
                <a:ea typeface="+mn-lt"/>
                <a:cs typeface="+mn-lt"/>
              </a:rPr>
              <a:t>class </a:t>
            </a:r>
            <a:r>
              <a:rPr lang="en-US" sz="2000" dirty="0" err="1">
                <a:solidFill>
                  <a:srgbClr val="FFFFFF"/>
                </a:solidFill>
                <a:ea typeface="+mn-lt"/>
                <a:cs typeface="+mn-lt"/>
              </a:rPr>
              <a:t>dẫn</a:t>
            </a:r>
            <a:r>
              <a:rPr lang="en-US" sz="2000" dirty="0">
                <a:solidFill>
                  <a:srgbClr val="FFFFFF"/>
                </a:solidFill>
                <a:ea typeface="+mn-lt"/>
                <a:cs typeface="+mn-lt"/>
              </a:rPr>
              <a:t> </a:t>
            </a:r>
            <a:r>
              <a:rPr lang="en-US" sz="2000" dirty="0" err="1">
                <a:solidFill>
                  <a:srgbClr val="FFFFFF"/>
                </a:solidFill>
                <a:ea typeface="+mn-lt"/>
                <a:cs typeface="+mn-lt"/>
              </a:rPr>
              <a:t>xuất</a:t>
            </a:r>
            <a:r>
              <a:rPr lang="en-US" sz="2000" dirty="0">
                <a:solidFill>
                  <a:srgbClr val="FFFFFF"/>
                </a:solidFill>
                <a:ea typeface="+mn-lt"/>
                <a:cs typeface="+mn-lt"/>
              </a:rPr>
              <a:t> </a:t>
            </a:r>
            <a:r>
              <a:rPr lang="en-US" sz="2000" dirty="0" err="1">
                <a:solidFill>
                  <a:srgbClr val="FFFFFF"/>
                </a:solidFill>
                <a:ea typeface="+mn-lt"/>
                <a:cs typeface="+mn-lt"/>
              </a:rPr>
              <a:t>phải</a:t>
            </a:r>
            <a:r>
              <a:rPr lang="en-US" sz="2000" dirty="0">
                <a:solidFill>
                  <a:srgbClr val="FFFFFF"/>
                </a:solidFill>
                <a:ea typeface="+mn-lt"/>
                <a:cs typeface="+mn-lt"/>
              </a:rPr>
              <a:t> </a:t>
            </a:r>
            <a:r>
              <a:rPr lang="en-US" sz="2000" dirty="0" err="1">
                <a:solidFill>
                  <a:srgbClr val="FFFFFF"/>
                </a:solidFill>
                <a:ea typeface="+mn-lt"/>
                <a:cs typeface="+mn-lt"/>
              </a:rPr>
              <a:t>được</a:t>
            </a:r>
            <a:r>
              <a:rPr lang="en-US" sz="2000" dirty="0">
                <a:solidFill>
                  <a:srgbClr val="FFFFFF"/>
                </a:solidFill>
                <a:ea typeface="+mn-lt"/>
                <a:cs typeface="+mn-lt"/>
              </a:rPr>
              <a:t> catch</a:t>
            </a:r>
            <a:r>
              <a:rPr lang="vi-VN" sz="2000" dirty="0">
                <a:solidFill>
                  <a:srgbClr val="FFFFFF"/>
                </a:solidFill>
                <a:ea typeface="+mn-lt"/>
                <a:cs typeface="+mn-lt"/>
              </a:rPr>
              <a:t> bằng kiểu class dẫn xuất</a:t>
            </a:r>
            <a:r>
              <a:rPr lang="en-US" sz="2000" dirty="0">
                <a:solidFill>
                  <a:srgbClr val="FFFFFF"/>
                </a:solidFill>
                <a:ea typeface="+mn-lt"/>
                <a:cs typeface="+mn-lt"/>
              </a:rPr>
              <a:t> </a:t>
            </a:r>
            <a:r>
              <a:rPr lang="en-US" sz="2000" dirty="0" err="1">
                <a:solidFill>
                  <a:srgbClr val="FFFFFF"/>
                </a:solidFill>
                <a:ea typeface="+mn-lt"/>
                <a:cs typeface="+mn-lt"/>
              </a:rPr>
              <a:t>trước</a:t>
            </a:r>
            <a:r>
              <a:rPr lang="en-US" sz="2000" dirty="0">
                <a:solidFill>
                  <a:srgbClr val="FFFFFF"/>
                </a:solidFill>
                <a:ea typeface="+mn-lt"/>
                <a:cs typeface="+mn-lt"/>
              </a:rPr>
              <a:t> </a:t>
            </a:r>
            <a:r>
              <a:rPr lang="vi-VN" sz="2000" dirty="0">
                <a:solidFill>
                  <a:srgbClr val="FFFFFF"/>
                </a:solidFill>
                <a:ea typeface="+mn-lt"/>
                <a:cs typeface="+mn-lt"/>
              </a:rPr>
              <a:t>1 kiểu catch class</a:t>
            </a:r>
            <a:r>
              <a:rPr lang="en-US" sz="2000" dirty="0">
                <a:solidFill>
                  <a:srgbClr val="FFFFFF"/>
                </a:solidFill>
                <a:ea typeface="+mn-lt"/>
                <a:cs typeface="+mn-lt"/>
              </a:rPr>
              <a:t> </a:t>
            </a:r>
            <a:r>
              <a:rPr lang="en-US" sz="2000" dirty="0" err="1">
                <a:solidFill>
                  <a:srgbClr val="FFFFFF"/>
                </a:solidFill>
                <a:ea typeface="+mn-lt"/>
                <a:cs typeface="+mn-lt"/>
              </a:rPr>
              <a:t>cơ</a:t>
            </a:r>
            <a:r>
              <a:rPr lang="en-US" sz="2000" dirty="0">
                <a:solidFill>
                  <a:srgbClr val="FFFFFF"/>
                </a:solidFill>
                <a:ea typeface="+mn-lt"/>
                <a:cs typeface="+mn-lt"/>
              </a:rPr>
              <a:t> </a:t>
            </a:r>
            <a:r>
              <a:rPr lang="en-US" sz="2000" dirty="0" err="1">
                <a:solidFill>
                  <a:srgbClr val="FFFFFF"/>
                </a:solidFill>
                <a:ea typeface="+mn-lt"/>
                <a:cs typeface="+mn-lt"/>
              </a:rPr>
              <a:t>sở</a:t>
            </a:r>
            <a:endParaRPr lang="en-US" sz="2000" dirty="0">
              <a:solidFill>
                <a:srgbClr val="FFFFFF"/>
              </a:solidFill>
            </a:endParaRPr>
          </a:p>
        </p:txBody>
      </p:sp>
      <p:pic>
        <p:nvPicPr>
          <p:cNvPr id="5" name="Hình ảnh 4" descr="Ảnh có chứa văn bản, ảnh chụp màn hình, phần mềm, Phần mềm đa phương tiện&#10;&#10;Mô tả được tự động tạo">
            <a:extLst>
              <a:ext uri="{FF2B5EF4-FFF2-40B4-BE49-F238E27FC236}">
                <a16:creationId xmlns:a16="http://schemas.microsoft.com/office/drawing/2014/main" id="{76DAFE9A-BA08-6399-9EE7-506CEFB6A40A}"/>
              </a:ext>
            </a:extLst>
          </p:cNvPr>
          <p:cNvPicPr>
            <a:picLocks noChangeAspect="1"/>
          </p:cNvPicPr>
          <p:nvPr/>
        </p:nvPicPr>
        <p:blipFill rotWithShape="1">
          <a:blip r:embed="rId2"/>
          <a:srcRect r="4067"/>
          <a:stretch/>
        </p:blipFill>
        <p:spPr>
          <a:xfrm>
            <a:off x="1961966" y="-41764"/>
            <a:ext cx="5091978" cy="6804897"/>
          </a:xfrm>
          <a:prstGeom prst="rect">
            <a:avLst/>
          </a:prstGeom>
          <a:ln>
            <a:noFill/>
          </a:ln>
          <a:effectLst>
            <a:outerShdw blurRad="76200" dist="63500" dir="5040000" algn="tl" rotWithShape="0">
              <a:srgbClr val="000000">
                <a:alpha val="41000"/>
              </a:srgbClr>
            </a:outerShdw>
          </a:effectLst>
        </p:spPr>
      </p:pic>
      <p:pic>
        <p:nvPicPr>
          <p:cNvPr id="4" name="Chỗ dành sẵn cho Nội dung 3" descr="Ảnh có chứa văn bản, ảnh chụp màn hình, phần mềm, Phần mềm đa phương tiện&#10;&#10;Mô tả được tự động tạo">
            <a:extLst>
              <a:ext uri="{FF2B5EF4-FFF2-40B4-BE49-F238E27FC236}">
                <a16:creationId xmlns:a16="http://schemas.microsoft.com/office/drawing/2014/main" id="{65EE4A92-9443-FB36-5655-D060CB3965BB}"/>
              </a:ext>
            </a:extLst>
          </p:cNvPr>
          <p:cNvPicPr>
            <a:picLocks noChangeAspect="1"/>
          </p:cNvPicPr>
          <p:nvPr/>
        </p:nvPicPr>
        <p:blipFill rotWithShape="1">
          <a:blip r:embed="rId3"/>
          <a:srcRect r="5580"/>
          <a:stretch/>
        </p:blipFill>
        <p:spPr>
          <a:xfrm>
            <a:off x="7404765" y="-41764"/>
            <a:ext cx="5162966" cy="68997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6993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587CE5-5077-9C4C-DC3C-0706CE2E1F04}"/>
              </a:ext>
            </a:extLst>
          </p:cNvPr>
          <p:cNvSpPr>
            <a:spLocks noGrp="1"/>
          </p:cNvSpPr>
          <p:nvPr>
            <p:ph type="title"/>
          </p:nvPr>
        </p:nvSpPr>
        <p:spPr/>
        <p:txBody>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85380ABA-BD79-C573-59D8-511DAA328BC8}"/>
              </a:ext>
            </a:extLst>
          </p:cNvPr>
          <p:cNvPicPr>
            <a:picLocks noGrp="1" noChangeAspect="1"/>
          </p:cNvPicPr>
          <p:nvPr>
            <p:ph idx="1"/>
          </p:nvPr>
        </p:nvPicPr>
        <p:blipFill>
          <a:blip r:embed="rId2"/>
          <a:stretch>
            <a:fillRect/>
          </a:stretch>
        </p:blipFill>
        <p:spPr>
          <a:xfrm>
            <a:off x="2509040" y="2911967"/>
            <a:ext cx="6085820" cy="3944372"/>
          </a:xfrm>
        </p:spPr>
      </p:pic>
      <p:sp>
        <p:nvSpPr>
          <p:cNvPr id="5" name="Hộp Văn bản 4">
            <a:extLst>
              <a:ext uri="{FF2B5EF4-FFF2-40B4-BE49-F238E27FC236}">
                <a16:creationId xmlns:a16="http://schemas.microsoft.com/office/drawing/2014/main" id="{835C382F-4FF5-8E11-96C4-49BA7EB6C289}"/>
              </a:ext>
            </a:extLst>
          </p:cNvPr>
          <p:cNvSpPr txBox="1"/>
          <p:nvPr/>
        </p:nvSpPr>
        <p:spPr>
          <a:xfrm>
            <a:off x="579782" y="2269434"/>
            <a:ext cx="1115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rgbClr val="FFFFFF"/>
                </a:solidFill>
                <a:latin typeface="Arial"/>
                <a:ea typeface="+mn-lt"/>
                <a:cs typeface="Arial"/>
              </a:rPr>
              <a:t> Các khối try/catch có thể được lồng vào nhau và một exception có thể được ném lại các khối try/catch có scope lớn hơn bằng cách sử dụng "</a:t>
            </a:r>
            <a:r>
              <a:rPr lang="vi-VN" b="1" dirty="0">
                <a:solidFill>
                  <a:schemeClr val="accent5">
                    <a:lumMod val="20000"/>
                    <a:lumOff val="80000"/>
                  </a:schemeClr>
                </a:solidFill>
                <a:latin typeface="Arial"/>
                <a:ea typeface="+mn-lt"/>
                <a:cs typeface="Arial"/>
              </a:rPr>
              <a:t>throw</a:t>
            </a:r>
            <a:r>
              <a:rPr lang="vi-VN" dirty="0">
                <a:solidFill>
                  <a:srgbClr val="FFFFFF"/>
                </a:solidFill>
                <a:latin typeface="Arial"/>
                <a:ea typeface="+mn-lt"/>
                <a:cs typeface="Arial"/>
              </a:rPr>
              <a:t>; ".</a:t>
            </a:r>
            <a:endParaRPr lang="vi-VN" dirty="0"/>
          </a:p>
        </p:txBody>
      </p:sp>
    </p:spTree>
    <p:extLst>
      <p:ext uri="{BB962C8B-B14F-4D97-AF65-F5344CB8AC3E}">
        <p14:creationId xmlns:p14="http://schemas.microsoft.com/office/powerpoint/2010/main" val="426704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5A83A4-C61A-718D-A392-8520FC5311BE}"/>
              </a:ext>
            </a:extLst>
          </p:cNvPr>
          <p:cNvSpPr>
            <a:spLocks noGrp="1"/>
          </p:cNvSpPr>
          <p:nvPr>
            <p:ph type="title"/>
          </p:nvPr>
        </p:nvSpPr>
        <p:spPr/>
        <p:txBody>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p>
        </p:txBody>
      </p:sp>
      <p:sp>
        <p:nvSpPr>
          <p:cNvPr id="3" name="Chỗ dành sẵn cho Nội dung 2">
            <a:extLst>
              <a:ext uri="{FF2B5EF4-FFF2-40B4-BE49-F238E27FC236}">
                <a16:creationId xmlns:a16="http://schemas.microsoft.com/office/drawing/2014/main" id="{DFA37FD6-8DC2-4C3F-7270-B054E73D1899}"/>
              </a:ext>
            </a:extLst>
          </p:cNvPr>
          <p:cNvSpPr>
            <a:spLocks noGrp="1"/>
          </p:cNvSpPr>
          <p:nvPr>
            <p:ph idx="1"/>
          </p:nvPr>
        </p:nvSpPr>
        <p:spPr>
          <a:xfrm>
            <a:off x="680322" y="2336873"/>
            <a:ext cx="5133884" cy="3599316"/>
          </a:xfrm>
        </p:spPr>
        <p:txBody>
          <a:bodyPr vert="horz" lIns="91440" tIns="45720" rIns="91440" bIns="45720" rtlCol="0" anchor="t">
            <a:normAutofit/>
          </a:bodyPr>
          <a:lstStyle/>
          <a:p>
            <a:pPr marL="0" indent="0">
              <a:buNone/>
            </a:pPr>
            <a:r>
              <a:rPr lang="vi-VN" dirty="0">
                <a:latin typeface="Arial"/>
                <a:cs typeface="Arial"/>
              </a:rPr>
              <a:t>Khi một </a:t>
            </a:r>
            <a:r>
              <a:rPr lang="vi-VN" dirty="0" err="1">
                <a:latin typeface="Arial"/>
                <a:cs typeface="Arial"/>
              </a:rPr>
              <a:t>exception</a:t>
            </a:r>
            <a:r>
              <a:rPr lang="vi-VN" dirty="0">
                <a:latin typeface="Arial"/>
                <a:cs typeface="Arial"/>
              </a:rPr>
              <a:t> được ném ra thì các </a:t>
            </a:r>
            <a:r>
              <a:rPr lang="vi-VN" dirty="0" err="1">
                <a:latin typeface="Arial"/>
                <a:cs typeface="Arial"/>
              </a:rPr>
              <a:t>object</a:t>
            </a:r>
            <a:r>
              <a:rPr lang="vi-VN" dirty="0">
                <a:latin typeface="Arial"/>
                <a:cs typeface="Arial"/>
              </a:rPr>
              <a:t> trong </a:t>
            </a:r>
            <a:r>
              <a:rPr lang="vi-VN" dirty="0" err="1">
                <a:latin typeface="Arial"/>
                <a:cs typeface="Arial"/>
              </a:rPr>
              <a:t>scope</a:t>
            </a:r>
            <a:r>
              <a:rPr lang="vi-VN" dirty="0">
                <a:latin typeface="Arial"/>
                <a:cs typeface="Arial"/>
              </a:rPr>
              <a:t> sẽ bị phá hủy</a:t>
            </a:r>
            <a:endParaRPr lang="vi-VN" dirty="0">
              <a:latin typeface="Arial"/>
              <a:cs typeface="Arial" panose="020B0604020202020204" pitchFamily="34" charset="0"/>
            </a:endParaRPr>
          </a:p>
        </p:txBody>
      </p:sp>
      <p:pic>
        <p:nvPicPr>
          <p:cNvPr id="4" name="Hình ảnh 3" descr="Ảnh có chứa văn bản, ảnh chụp màn hình, phần mềm, màn hình&#10;&#10;Mô tả được tự động tạo">
            <a:extLst>
              <a:ext uri="{FF2B5EF4-FFF2-40B4-BE49-F238E27FC236}">
                <a16:creationId xmlns:a16="http://schemas.microsoft.com/office/drawing/2014/main" id="{C52E9D7E-3265-660B-0D59-8D61460423F5}"/>
              </a:ext>
            </a:extLst>
          </p:cNvPr>
          <p:cNvPicPr>
            <a:picLocks noChangeAspect="1"/>
          </p:cNvPicPr>
          <p:nvPr/>
        </p:nvPicPr>
        <p:blipFill>
          <a:blip r:embed="rId2"/>
          <a:stretch>
            <a:fillRect/>
          </a:stretch>
        </p:blipFill>
        <p:spPr>
          <a:xfrm>
            <a:off x="5967249" y="2134103"/>
            <a:ext cx="4600016" cy="4639921"/>
          </a:xfrm>
          <a:prstGeom prst="rect">
            <a:avLst/>
          </a:prstGeom>
        </p:spPr>
      </p:pic>
    </p:spTree>
    <p:extLst>
      <p:ext uri="{BB962C8B-B14F-4D97-AF65-F5344CB8AC3E}">
        <p14:creationId xmlns:p14="http://schemas.microsoft.com/office/powerpoint/2010/main" val="382335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92A848D-E2BB-384C-7BA4-DF28CAD54386}"/>
              </a:ext>
            </a:extLst>
          </p:cNvPr>
          <p:cNvSpPr>
            <a:spLocks noGrp="1"/>
          </p:cNvSpPr>
          <p:nvPr>
            <p:ph type="title"/>
          </p:nvPr>
        </p:nvSpPr>
        <p:spPr/>
        <p:txBody>
          <a:bodyPr>
            <a:normAutofit/>
          </a:bodyPr>
          <a:lstStyle/>
          <a:p>
            <a:r>
              <a:rPr lang="vi-VN" dirty="0">
                <a:latin typeface="Times New Roman"/>
                <a:ea typeface="+mj-lt"/>
                <a:cs typeface="Times New Roman"/>
              </a:rPr>
              <a:t>Standard </a:t>
            </a:r>
            <a:r>
              <a:rPr lang="vi-VN" dirty="0" err="1">
                <a:latin typeface="Times New Roman"/>
                <a:ea typeface="+mj-lt"/>
                <a:cs typeface="Times New Roman"/>
              </a:rPr>
              <a:t>Exception</a:t>
            </a:r>
            <a:r>
              <a:rPr lang="vi-VN" dirty="0">
                <a:latin typeface="Times New Roman"/>
                <a:ea typeface="+mj-lt"/>
                <a:cs typeface="Times New Roman"/>
              </a:rPr>
              <a:t> </a:t>
            </a:r>
            <a:r>
              <a:rPr lang="vi-VN" dirty="0" err="1">
                <a:latin typeface="Times New Roman"/>
                <a:ea typeface="+mj-lt"/>
                <a:cs typeface="Times New Roman"/>
              </a:rPr>
              <a:t>Libraries</a:t>
            </a:r>
            <a:endParaRPr lang="vi-VN" dirty="0" err="1"/>
          </a:p>
        </p:txBody>
      </p:sp>
      <p:pic>
        <p:nvPicPr>
          <p:cNvPr id="4" name="Chỗ dành sẵn cho Nội dung 3" descr="Ảnh có chứa ảnh chụp màn hình, văn bản, biểu đồ, hàng&#10;&#10;Mô tả được tự động tạo">
            <a:extLst>
              <a:ext uri="{FF2B5EF4-FFF2-40B4-BE49-F238E27FC236}">
                <a16:creationId xmlns:a16="http://schemas.microsoft.com/office/drawing/2014/main" id="{6E8FB937-77D5-F881-2E7C-46C8C34C964D}"/>
              </a:ext>
            </a:extLst>
          </p:cNvPr>
          <p:cNvPicPr>
            <a:picLocks noGrp="1" noChangeAspect="1"/>
          </p:cNvPicPr>
          <p:nvPr>
            <p:ph idx="1"/>
          </p:nvPr>
        </p:nvPicPr>
        <p:blipFill>
          <a:blip r:embed="rId2"/>
          <a:stretch>
            <a:fillRect/>
          </a:stretch>
        </p:blipFill>
        <p:spPr>
          <a:xfrm>
            <a:off x="234623" y="2344189"/>
            <a:ext cx="11727332" cy="2607022"/>
          </a:xfrm>
        </p:spPr>
      </p:pic>
    </p:spTree>
    <p:extLst>
      <p:ext uri="{BB962C8B-B14F-4D97-AF65-F5344CB8AC3E}">
        <p14:creationId xmlns:p14="http://schemas.microsoft.com/office/powerpoint/2010/main" val="36942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42AA8C-2BA7-104F-AD99-A7396F6D1794}"/>
              </a:ext>
            </a:extLst>
          </p:cNvPr>
          <p:cNvSpPr>
            <a:spLocks noGrp="1"/>
          </p:cNvSpPr>
          <p:nvPr>
            <p:ph type="title"/>
          </p:nvPr>
        </p:nvSpPr>
        <p:spPr/>
        <p:txBody>
          <a:bodyPr/>
          <a:lstStyle/>
          <a:p>
            <a:r>
              <a:rPr lang="vi-VN" dirty="0">
                <a:latin typeface="Times New Roman"/>
                <a:cs typeface="Times New Roman"/>
              </a:rPr>
              <a:t>Standard </a:t>
            </a:r>
            <a:r>
              <a:rPr lang="vi-VN" dirty="0" err="1">
                <a:latin typeface="Times New Roman"/>
                <a:cs typeface="Times New Roman"/>
              </a:rPr>
              <a:t>Exception</a:t>
            </a:r>
            <a:r>
              <a:rPr lang="vi-VN" dirty="0">
                <a:latin typeface="Times New Roman"/>
                <a:cs typeface="Times New Roman"/>
              </a:rPr>
              <a:t> </a:t>
            </a:r>
            <a:r>
              <a:rPr lang="vi-VN" dirty="0" err="1">
                <a:latin typeface="Times New Roman"/>
                <a:cs typeface="Times New Roman"/>
              </a:rPr>
              <a:t>Libraries</a:t>
            </a:r>
          </a:p>
        </p:txBody>
      </p:sp>
      <p:sp>
        <p:nvSpPr>
          <p:cNvPr id="3" name="Chỗ dành sẵn cho Nội dung 2">
            <a:extLst>
              <a:ext uri="{FF2B5EF4-FFF2-40B4-BE49-F238E27FC236}">
                <a16:creationId xmlns:a16="http://schemas.microsoft.com/office/drawing/2014/main" id="{6AEC95F3-BA35-FFB2-B32A-4A1F7705438B}"/>
              </a:ext>
            </a:extLst>
          </p:cNvPr>
          <p:cNvSpPr>
            <a:spLocks noGrp="1"/>
          </p:cNvSpPr>
          <p:nvPr>
            <p:ph idx="1"/>
          </p:nvPr>
        </p:nvSpPr>
        <p:spPr/>
        <p:txBody>
          <a:bodyPr vert="horz" lIns="91440" tIns="45720" rIns="91440" bIns="45720" rtlCol="0" anchor="t">
            <a:normAutofit/>
          </a:bodyPr>
          <a:lstStyle/>
          <a:p>
            <a:pPr marL="0" indent="0">
              <a:buNone/>
            </a:pPr>
            <a:r>
              <a:rPr lang="vi-VN" dirty="0">
                <a:latin typeface="Arial"/>
                <a:cs typeface="Arial"/>
              </a:rPr>
              <a:t>C++ có sẵn một số </a:t>
            </a:r>
            <a:r>
              <a:rPr lang="vi-VN" dirty="0" err="1">
                <a:latin typeface="Arial"/>
                <a:cs typeface="Arial"/>
              </a:rPr>
              <a:t>exception</a:t>
            </a:r>
            <a:r>
              <a:rPr lang="vi-VN" dirty="0">
                <a:latin typeface="Arial"/>
                <a:cs typeface="Arial"/>
              </a:rPr>
              <a:t> </a:t>
            </a:r>
            <a:r>
              <a:rPr lang="vi-VN" dirty="0" err="1">
                <a:latin typeface="Arial"/>
                <a:cs typeface="Arial"/>
              </a:rPr>
              <a:t>classes</a:t>
            </a:r>
            <a:r>
              <a:rPr lang="vi-VN" dirty="0">
                <a:latin typeface="Arial"/>
                <a:cs typeface="Arial"/>
              </a:rPr>
              <a:t> trong thư viện chuẩn (&lt;</a:t>
            </a:r>
            <a:r>
              <a:rPr lang="vi-VN" dirty="0" err="1">
                <a:latin typeface="Arial"/>
                <a:cs typeface="Arial"/>
              </a:rPr>
              <a:t>stdexcept</a:t>
            </a:r>
            <a:r>
              <a:rPr lang="vi-VN" dirty="0">
                <a:latin typeface="Arial"/>
                <a:cs typeface="Arial"/>
              </a:rPr>
              <a:t>&gt;), ví dụ:</a:t>
            </a:r>
          </a:p>
          <a:p>
            <a:r>
              <a:rPr lang="vi-VN" dirty="0" err="1">
                <a:latin typeface="Arial"/>
                <a:cs typeface="Arial"/>
              </a:rPr>
              <a:t>std</a:t>
            </a:r>
            <a:r>
              <a:rPr lang="vi-VN" dirty="0">
                <a:latin typeface="Arial"/>
                <a:cs typeface="Arial"/>
              </a:rPr>
              <a:t>::</a:t>
            </a:r>
            <a:r>
              <a:rPr lang="vi-VN" dirty="0" err="1">
                <a:latin typeface="Arial"/>
                <a:cs typeface="Arial"/>
              </a:rPr>
              <a:t>exception</a:t>
            </a:r>
            <a:r>
              <a:rPr lang="vi-VN" dirty="0">
                <a:latin typeface="Arial"/>
                <a:cs typeface="Arial"/>
              </a:rPr>
              <a:t>: Là lớp cơ sở cho tất cả các </a:t>
            </a:r>
            <a:r>
              <a:rPr lang="vi-VN" dirty="0" err="1">
                <a:latin typeface="Arial"/>
                <a:cs typeface="Arial"/>
              </a:rPr>
              <a:t>exception</a:t>
            </a:r>
            <a:r>
              <a:rPr lang="vi-VN" dirty="0">
                <a:latin typeface="Arial"/>
                <a:cs typeface="Arial"/>
              </a:rPr>
              <a:t>, chứa thông tin về lỗi.</a:t>
            </a:r>
            <a:endParaRPr lang="vi-VN" dirty="0"/>
          </a:p>
          <a:p>
            <a:r>
              <a:rPr lang="vi-VN" dirty="0" err="1">
                <a:latin typeface="Arial"/>
                <a:cs typeface="Arial"/>
              </a:rPr>
              <a:t>std</a:t>
            </a:r>
            <a:r>
              <a:rPr lang="vi-VN" dirty="0">
                <a:latin typeface="Arial"/>
                <a:cs typeface="Arial"/>
              </a:rPr>
              <a:t>::</a:t>
            </a:r>
            <a:r>
              <a:rPr lang="vi-VN" dirty="0" err="1">
                <a:latin typeface="Arial"/>
                <a:cs typeface="Arial"/>
              </a:rPr>
              <a:t>runtime_error</a:t>
            </a:r>
            <a:r>
              <a:rPr lang="vi-VN" dirty="0">
                <a:latin typeface="Arial"/>
                <a:cs typeface="Arial"/>
              </a:rPr>
              <a:t>: Thường được sử dụng cho các lỗi </a:t>
            </a:r>
            <a:r>
              <a:rPr lang="vi-VN" dirty="0" err="1">
                <a:latin typeface="Arial"/>
                <a:cs typeface="Arial"/>
              </a:rPr>
              <a:t>runtime</a:t>
            </a:r>
            <a:r>
              <a:rPr lang="vi-VN" dirty="0">
                <a:latin typeface="Arial"/>
                <a:cs typeface="Arial"/>
              </a:rPr>
              <a:t> như chia cho 0.</a:t>
            </a:r>
            <a:endParaRPr lang="vi-VN" dirty="0"/>
          </a:p>
          <a:p>
            <a:r>
              <a:rPr lang="vi-VN" dirty="0" err="1">
                <a:latin typeface="Arial"/>
                <a:cs typeface="Arial"/>
              </a:rPr>
              <a:t>std</a:t>
            </a:r>
            <a:r>
              <a:rPr lang="vi-VN" dirty="0">
                <a:latin typeface="Arial"/>
                <a:cs typeface="Arial"/>
              </a:rPr>
              <a:t>::</a:t>
            </a:r>
            <a:r>
              <a:rPr lang="vi-VN" dirty="0" err="1">
                <a:latin typeface="Arial"/>
                <a:cs typeface="Arial"/>
              </a:rPr>
              <a:t>logic_error</a:t>
            </a:r>
            <a:r>
              <a:rPr lang="vi-VN" dirty="0">
                <a:latin typeface="Arial"/>
                <a:cs typeface="Arial"/>
              </a:rPr>
              <a:t>: Thường được sử dụng cho các lỗi </a:t>
            </a:r>
            <a:r>
              <a:rPr lang="vi-VN" dirty="0" err="1">
                <a:latin typeface="Arial"/>
                <a:cs typeface="Arial"/>
              </a:rPr>
              <a:t>logic</a:t>
            </a:r>
            <a:r>
              <a:rPr lang="vi-VN" dirty="0">
                <a:latin typeface="Arial"/>
                <a:cs typeface="Arial"/>
              </a:rPr>
              <a:t> như truy cập một con trỏ NULL.</a:t>
            </a:r>
            <a:endParaRPr lang="vi-VN" dirty="0"/>
          </a:p>
          <a:p>
            <a:r>
              <a:rPr lang="vi-VN" dirty="0">
                <a:latin typeface="Arial"/>
                <a:cs typeface="Arial"/>
              </a:rPr>
              <a:t>và nhiều </a:t>
            </a:r>
            <a:r>
              <a:rPr lang="vi-VN" dirty="0" err="1">
                <a:latin typeface="Arial"/>
                <a:cs typeface="Arial"/>
              </a:rPr>
              <a:t>exception</a:t>
            </a:r>
            <a:r>
              <a:rPr lang="vi-VN" dirty="0">
                <a:latin typeface="Arial"/>
                <a:cs typeface="Arial"/>
              </a:rPr>
              <a:t> </a:t>
            </a:r>
            <a:r>
              <a:rPr lang="vi-VN" dirty="0" err="1">
                <a:latin typeface="Arial"/>
                <a:cs typeface="Arial"/>
              </a:rPr>
              <a:t>classes</a:t>
            </a:r>
            <a:r>
              <a:rPr lang="vi-VN" dirty="0">
                <a:latin typeface="Arial"/>
                <a:cs typeface="Arial"/>
              </a:rPr>
              <a:t> khác...</a:t>
            </a:r>
            <a:endParaRPr lang="vi-VN" dirty="0"/>
          </a:p>
          <a:p>
            <a:endParaRPr lang="vi-VN" dirty="0">
              <a:latin typeface="Arial"/>
              <a:cs typeface="Arial"/>
            </a:endParaRPr>
          </a:p>
        </p:txBody>
      </p:sp>
    </p:spTree>
    <p:extLst>
      <p:ext uri="{BB962C8B-B14F-4D97-AF65-F5344CB8AC3E}">
        <p14:creationId xmlns:p14="http://schemas.microsoft.com/office/powerpoint/2010/main" val="349493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034FBE-E5A3-C77C-BCA1-851893B44867}"/>
              </a:ext>
            </a:extLst>
          </p:cNvPr>
          <p:cNvSpPr>
            <a:spLocks noGrp="1"/>
          </p:cNvSpPr>
          <p:nvPr>
            <p:ph type="title"/>
          </p:nvPr>
        </p:nvSpPr>
        <p:spPr/>
        <p:txBody>
          <a:bodyPr/>
          <a:lstStyle/>
          <a:p>
            <a:r>
              <a:rPr lang="vi-VN" dirty="0">
                <a:latin typeface="Times New Roman"/>
                <a:cs typeface="Times New Roman"/>
              </a:rPr>
              <a:t>Standard </a:t>
            </a:r>
            <a:r>
              <a:rPr lang="vi-VN" dirty="0" err="1">
                <a:latin typeface="Times New Roman"/>
                <a:cs typeface="Times New Roman"/>
              </a:rPr>
              <a:t>Exception</a:t>
            </a:r>
            <a:r>
              <a:rPr lang="vi-VN" dirty="0">
                <a:latin typeface="Times New Roman"/>
                <a:cs typeface="Times New Roman"/>
              </a:rPr>
              <a:t> </a:t>
            </a:r>
            <a:r>
              <a:rPr lang="vi-VN" dirty="0" err="1">
                <a:latin typeface="Times New Roman"/>
                <a:cs typeface="Times New Roman"/>
              </a:rPr>
              <a:t>Libraries</a:t>
            </a: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17185CA6-F498-FE02-7CA8-C0B07BBCDA0C}"/>
              </a:ext>
            </a:extLst>
          </p:cNvPr>
          <p:cNvPicPr>
            <a:picLocks noGrp="1" noChangeAspect="1"/>
          </p:cNvPicPr>
          <p:nvPr>
            <p:ph idx="1"/>
          </p:nvPr>
        </p:nvPicPr>
        <p:blipFill>
          <a:blip r:embed="rId2"/>
          <a:stretch>
            <a:fillRect/>
          </a:stretch>
        </p:blipFill>
        <p:spPr>
          <a:xfrm>
            <a:off x="685012" y="2149967"/>
            <a:ext cx="7749797" cy="4706372"/>
          </a:xfrm>
        </p:spPr>
      </p:pic>
    </p:spTree>
    <p:extLst>
      <p:ext uri="{BB962C8B-B14F-4D97-AF65-F5344CB8AC3E}">
        <p14:creationId xmlns:p14="http://schemas.microsoft.com/office/powerpoint/2010/main" val="14389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0FEB45-8C5F-050B-403C-34FAE186B942}"/>
              </a:ext>
            </a:extLst>
          </p:cNvPr>
          <p:cNvSpPr>
            <a:spLocks noGrp="1"/>
          </p:cNvSpPr>
          <p:nvPr>
            <p:ph type="title"/>
          </p:nvPr>
        </p:nvSpPr>
        <p:spPr/>
        <p:txBody>
          <a:bodyPr/>
          <a:lstStyle/>
          <a:p>
            <a:r>
              <a:rPr lang="vi-VN" dirty="0">
                <a:latin typeface="Times New Roman"/>
                <a:cs typeface="Times New Roman"/>
              </a:rPr>
              <a:t>Standard </a:t>
            </a:r>
            <a:r>
              <a:rPr lang="vi-VN" dirty="0" err="1">
                <a:latin typeface="Times New Roman"/>
                <a:cs typeface="Times New Roman"/>
              </a:rPr>
              <a:t>Exception</a:t>
            </a:r>
            <a:r>
              <a:rPr lang="vi-VN" dirty="0">
                <a:latin typeface="Times New Roman"/>
                <a:cs typeface="Times New Roman"/>
              </a:rPr>
              <a:t> </a:t>
            </a:r>
            <a:r>
              <a:rPr lang="vi-VN" dirty="0" err="1">
                <a:latin typeface="Times New Roman"/>
                <a:cs typeface="Times New Roman"/>
              </a:rPr>
              <a:t>Libraries</a:t>
            </a: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73DDE056-BB7F-4B37-8323-0EDC6ED451AD}"/>
              </a:ext>
            </a:extLst>
          </p:cNvPr>
          <p:cNvPicPr>
            <a:picLocks noGrp="1" noChangeAspect="1"/>
          </p:cNvPicPr>
          <p:nvPr>
            <p:ph idx="1"/>
          </p:nvPr>
        </p:nvPicPr>
        <p:blipFill>
          <a:blip r:embed="rId2"/>
          <a:stretch>
            <a:fillRect/>
          </a:stretch>
        </p:blipFill>
        <p:spPr>
          <a:xfrm>
            <a:off x="679983" y="2782571"/>
            <a:ext cx="6221479" cy="3973127"/>
          </a:xfrm>
        </p:spPr>
      </p:pic>
      <p:sp>
        <p:nvSpPr>
          <p:cNvPr id="5" name="Hộp Văn bản 4">
            <a:extLst>
              <a:ext uri="{FF2B5EF4-FFF2-40B4-BE49-F238E27FC236}">
                <a16:creationId xmlns:a16="http://schemas.microsoft.com/office/drawing/2014/main" id="{9EC32BA5-2619-025D-E615-1C8D9D59EC86}"/>
              </a:ext>
            </a:extLst>
          </p:cNvPr>
          <p:cNvSpPr txBox="1"/>
          <p:nvPr/>
        </p:nvSpPr>
        <p:spPr>
          <a:xfrm>
            <a:off x="681048" y="2231615"/>
            <a:ext cx="8709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Ta có thể tự tạo </a:t>
            </a:r>
            <a:r>
              <a:rPr lang="vi-VN" dirty="0" err="1">
                <a:latin typeface="Arial"/>
                <a:cs typeface="Arial"/>
              </a:rPr>
              <a:t>class</a:t>
            </a:r>
            <a:r>
              <a:rPr lang="vi-VN" dirty="0">
                <a:latin typeface="Arial"/>
                <a:cs typeface="Arial"/>
              </a:rPr>
              <a:t> </a:t>
            </a:r>
            <a:r>
              <a:rPr lang="vi-VN" dirty="0" err="1">
                <a:latin typeface="Arial"/>
                <a:cs typeface="Arial"/>
              </a:rPr>
              <a:t>custom</a:t>
            </a:r>
            <a:r>
              <a:rPr lang="vi-VN" dirty="0">
                <a:latin typeface="Arial"/>
                <a:cs typeface="Arial"/>
              </a:rPr>
              <a:t> </a:t>
            </a:r>
            <a:r>
              <a:rPr lang="vi-VN" dirty="0" err="1">
                <a:latin typeface="Arial"/>
                <a:cs typeface="Arial"/>
              </a:rPr>
              <a:t>exception</a:t>
            </a:r>
            <a:r>
              <a:rPr lang="vi-VN" dirty="0">
                <a:latin typeface="Arial"/>
                <a:cs typeface="Arial"/>
              </a:rPr>
              <a:t> kế thừa từ </a:t>
            </a:r>
            <a:r>
              <a:rPr lang="vi-VN" dirty="0" err="1">
                <a:latin typeface="Arial"/>
                <a:cs typeface="Arial"/>
              </a:rPr>
              <a:t>class</a:t>
            </a:r>
            <a:r>
              <a:rPr lang="vi-VN" dirty="0">
                <a:latin typeface="Arial"/>
                <a:cs typeface="Arial"/>
              </a:rPr>
              <a:t> </a:t>
            </a:r>
            <a:r>
              <a:rPr lang="vi-VN" dirty="0" err="1">
                <a:latin typeface="Arial"/>
                <a:cs typeface="Arial"/>
              </a:rPr>
              <a:t>exception</a:t>
            </a:r>
            <a:r>
              <a:rPr lang="vi-VN" dirty="0">
                <a:latin typeface="Arial"/>
                <a:cs typeface="Arial"/>
              </a:rPr>
              <a:t> tiêu chuẩn</a:t>
            </a:r>
            <a:endParaRPr lang="vi-VN" dirty="0" err="1"/>
          </a:p>
        </p:txBody>
      </p:sp>
    </p:spTree>
    <p:extLst>
      <p:ext uri="{BB962C8B-B14F-4D97-AF65-F5344CB8AC3E}">
        <p14:creationId xmlns:p14="http://schemas.microsoft.com/office/powerpoint/2010/main" val="257036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18EC4B1-4CE6-256E-14C4-A30543E301A5}"/>
              </a:ext>
            </a:extLst>
          </p:cNvPr>
          <p:cNvSpPr>
            <a:spLocks noGrp="1"/>
          </p:cNvSpPr>
          <p:nvPr>
            <p:ph type="title"/>
          </p:nvPr>
        </p:nvSpPr>
        <p:spPr/>
        <p:txBody>
          <a:bodyPr/>
          <a:lstStyle/>
          <a:p>
            <a:r>
              <a:rPr lang="vi-VN" dirty="0">
                <a:latin typeface="Times New Roman"/>
                <a:cs typeface="Times New Roman"/>
              </a:rPr>
              <a:t>Nội dung</a:t>
            </a:r>
            <a:endParaRPr lang="vi-VN" dirty="0"/>
          </a:p>
        </p:txBody>
      </p:sp>
      <p:sp>
        <p:nvSpPr>
          <p:cNvPr id="3" name="Chỗ dành sẵn cho Nội dung 2">
            <a:extLst>
              <a:ext uri="{FF2B5EF4-FFF2-40B4-BE49-F238E27FC236}">
                <a16:creationId xmlns:a16="http://schemas.microsoft.com/office/drawing/2014/main" id="{CF4F889A-C08E-920E-0EFF-317671BB171A}"/>
              </a:ext>
            </a:extLst>
          </p:cNvPr>
          <p:cNvSpPr>
            <a:spLocks noGrp="1"/>
          </p:cNvSpPr>
          <p:nvPr>
            <p:ph idx="1"/>
          </p:nvPr>
        </p:nvSpPr>
        <p:spPr/>
        <p:txBody>
          <a:bodyPr vert="horz" lIns="91440" tIns="45720" rIns="91440" bIns="45720" rtlCol="0" anchor="t">
            <a:normAutofit/>
          </a:bodyPr>
          <a:lstStyle/>
          <a:p>
            <a:r>
              <a:rPr lang="vi-VN" dirty="0" err="1">
                <a:solidFill>
                  <a:srgbClr val="FFFFFF"/>
                </a:solidFill>
                <a:latin typeface="Arial"/>
                <a:ea typeface="+mn-lt"/>
                <a:cs typeface="Arial"/>
              </a:rPr>
              <a:t>Why</a:t>
            </a:r>
            <a:r>
              <a:rPr lang="vi-VN" dirty="0">
                <a:solidFill>
                  <a:srgbClr val="FFFFFF"/>
                </a:solidFill>
                <a:latin typeface="Arial"/>
                <a:ea typeface="+mn-lt"/>
                <a:cs typeface="Arial"/>
              </a:rPr>
              <a:t> </a:t>
            </a:r>
            <a:r>
              <a:rPr lang="vi-VN" dirty="0" err="1">
                <a:solidFill>
                  <a:srgbClr val="FFFFFF"/>
                </a:solidFill>
                <a:latin typeface="Arial"/>
                <a:ea typeface="+mn-lt"/>
                <a:cs typeface="Arial"/>
              </a:rPr>
              <a:t>Exception</a:t>
            </a:r>
            <a:r>
              <a:rPr lang="vi-VN" dirty="0">
                <a:solidFill>
                  <a:srgbClr val="FFFFFF"/>
                </a:solidFill>
                <a:latin typeface="Arial"/>
                <a:ea typeface="+mn-lt"/>
                <a:cs typeface="Arial"/>
              </a:rPr>
              <a:t> </a:t>
            </a:r>
            <a:r>
              <a:rPr lang="vi-VN" dirty="0" err="1">
                <a:solidFill>
                  <a:srgbClr val="FFFFFF"/>
                </a:solidFill>
                <a:latin typeface="Arial"/>
                <a:ea typeface="+mn-lt"/>
                <a:cs typeface="Arial"/>
              </a:rPr>
              <a:t>Handling</a:t>
            </a:r>
            <a:r>
              <a:rPr lang="vi-VN" dirty="0">
                <a:solidFill>
                  <a:srgbClr val="FFFFFF"/>
                </a:solidFill>
                <a:latin typeface="Arial"/>
                <a:ea typeface="+mn-lt"/>
                <a:cs typeface="Arial"/>
              </a:rPr>
              <a:t>?</a:t>
            </a:r>
            <a:endParaRPr lang="vi-VN" dirty="0">
              <a:solidFill>
                <a:srgbClr val="FFFFFF"/>
              </a:solidFill>
              <a:latin typeface="Arial" panose="020B0604020202020204" pitchFamily="34" charset="0"/>
              <a:ea typeface="+mn-lt"/>
              <a:cs typeface="Arial" panose="020B0604020202020204" pitchFamily="34" charset="0"/>
            </a:endParaRPr>
          </a:p>
          <a:p>
            <a:r>
              <a:rPr lang="vi-VN" dirty="0" err="1">
                <a:solidFill>
                  <a:srgbClr val="FFFFFF"/>
                </a:solidFill>
                <a:latin typeface="Arial"/>
                <a:ea typeface="+mn-lt"/>
                <a:cs typeface="Arial"/>
              </a:rPr>
              <a:t>Exceptions</a:t>
            </a:r>
            <a:r>
              <a:rPr lang="vi-VN" dirty="0">
                <a:solidFill>
                  <a:srgbClr val="FFFFFF"/>
                </a:solidFill>
                <a:latin typeface="Arial"/>
                <a:ea typeface="+mn-lt"/>
                <a:cs typeface="Arial"/>
              </a:rPr>
              <a:t> </a:t>
            </a:r>
            <a:r>
              <a:rPr lang="vi-VN" dirty="0" err="1">
                <a:solidFill>
                  <a:srgbClr val="FFFFFF"/>
                </a:solidFill>
                <a:latin typeface="Arial"/>
                <a:ea typeface="+mn-lt"/>
                <a:cs typeface="Arial"/>
              </a:rPr>
              <a:t>vs</a:t>
            </a:r>
            <a:r>
              <a:rPr lang="vi-VN" dirty="0">
                <a:solidFill>
                  <a:srgbClr val="FFFFFF"/>
                </a:solidFill>
                <a:latin typeface="Arial"/>
                <a:ea typeface="+mn-lt"/>
                <a:cs typeface="Arial"/>
              </a:rPr>
              <a:t> </a:t>
            </a:r>
            <a:r>
              <a:rPr lang="vi-VN" dirty="0" err="1">
                <a:solidFill>
                  <a:srgbClr val="FFFFFF"/>
                </a:solidFill>
                <a:latin typeface="Arial"/>
                <a:ea typeface="+mn-lt"/>
                <a:cs typeface="Arial"/>
              </a:rPr>
              <a:t>Error</a:t>
            </a:r>
            <a:endParaRPr lang="vi-VN" dirty="0" err="1">
              <a:solidFill>
                <a:srgbClr val="FFFFFF"/>
              </a:solidFill>
              <a:latin typeface="Arial" panose="020B0604020202020204" pitchFamily="34" charset="0"/>
              <a:ea typeface="+mn-lt"/>
              <a:cs typeface="Arial" panose="020B0604020202020204" pitchFamily="34" charset="0"/>
            </a:endParaRPr>
          </a:p>
          <a:p>
            <a:r>
              <a:rPr lang="vi-VN" dirty="0">
                <a:solidFill>
                  <a:srgbClr val="FFFFFF"/>
                </a:solidFill>
                <a:latin typeface="Arial"/>
                <a:ea typeface="+mn-lt"/>
                <a:cs typeface="Arial"/>
              </a:rPr>
              <a:t>try, catch, throw</a:t>
            </a:r>
            <a:endParaRPr lang="vi-VN" dirty="0">
              <a:solidFill>
                <a:srgbClr val="FFFFFF"/>
              </a:solidFill>
              <a:latin typeface="Arial" panose="020B0604020202020204" pitchFamily="34" charset="0"/>
              <a:ea typeface="+mn-lt"/>
              <a:cs typeface="Arial" panose="020B0604020202020204" pitchFamily="34" charset="0"/>
            </a:endParaRPr>
          </a:p>
          <a:p>
            <a:r>
              <a:rPr lang="vi-VN" dirty="0" err="1">
                <a:solidFill>
                  <a:srgbClr val="FFFFFF"/>
                </a:solidFill>
                <a:latin typeface="Arial"/>
                <a:ea typeface="+mn-lt"/>
                <a:cs typeface="Arial"/>
              </a:rPr>
              <a:t>standard</a:t>
            </a:r>
            <a:r>
              <a:rPr lang="vi-VN" dirty="0">
                <a:solidFill>
                  <a:srgbClr val="FFFFFF"/>
                </a:solidFill>
                <a:latin typeface="Arial"/>
                <a:ea typeface="+mn-lt"/>
                <a:cs typeface="Arial"/>
              </a:rPr>
              <a:t> </a:t>
            </a:r>
            <a:r>
              <a:rPr lang="vi-VN" dirty="0" err="1">
                <a:solidFill>
                  <a:srgbClr val="FFFFFF"/>
                </a:solidFill>
                <a:latin typeface="Arial"/>
                <a:ea typeface="+mn-lt"/>
                <a:cs typeface="Arial"/>
              </a:rPr>
              <a:t>exception</a:t>
            </a:r>
            <a:r>
              <a:rPr lang="vi-VN" dirty="0">
                <a:solidFill>
                  <a:srgbClr val="FFFFFF"/>
                </a:solidFill>
                <a:latin typeface="Arial"/>
                <a:ea typeface="+mn-lt"/>
                <a:cs typeface="Arial"/>
              </a:rPr>
              <a:t> </a:t>
            </a:r>
            <a:r>
              <a:rPr lang="vi-VN" dirty="0" err="1">
                <a:solidFill>
                  <a:srgbClr val="FFFFFF"/>
                </a:solidFill>
                <a:latin typeface="Arial"/>
                <a:ea typeface="+mn-lt"/>
                <a:cs typeface="Arial"/>
              </a:rPr>
              <a:t>libraries</a:t>
            </a:r>
            <a:endParaRPr lang="vi-VN"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09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EA2549-4A17-DA0E-28FE-B9D2DD9211E4}"/>
              </a:ext>
            </a:extLst>
          </p:cNvPr>
          <p:cNvSpPr>
            <a:spLocks noGrp="1"/>
          </p:cNvSpPr>
          <p:nvPr>
            <p:ph type="title"/>
          </p:nvPr>
        </p:nvSpPr>
        <p:spPr/>
        <p:txBody>
          <a:bodyPr/>
          <a:lstStyle/>
          <a:p>
            <a:r>
              <a:rPr lang="vi-VN" dirty="0">
                <a:latin typeface="Times New Roman"/>
                <a:cs typeface="Times New Roman"/>
              </a:rPr>
              <a:t>Exception</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error</a:t>
            </a:r>
            <a:r>
              <a:rPr lang="vi-VN" dirty="0">
                <a:latin typeface="Times New Roman"/>
                <a:cs typeface="Times New Roman"/>
              </a:rPr>
              <a:t> </a:t>
            </a:r>
            <a:endParaRPr lang="vi-VN" dirty="0"/>
          </a:p>
        </p:txBody>
      </p:sp>
      <p:sp>
        <p:nvSpPr>
          <p:cNvPr id="3" name="Chỗ dành sẵn cho Nội dung 2">
            <a:extLst>
              <a:ext uri="{FF2B5EF4-FFF2-40B4-BE49-F238E27FC236}">
                <a16:creationId xmlns:a16="http://schemas.microsoft.com/office/drawing/2014/main" id="{FB2EA9AE-7CCE-5EB0-4AF8-743A7AC1786F}"/>
              </a:ext>
            </a:extLst>
          </p:cNvPr>
          <p:cNvSpPr>
            <a:spLocks noGrp="1"/>
          </p:cNvSpPr>
          <p:nvPr>
            <p:ph idx="1"/>
          </p:nvPr>
        </p:nvSpPr>
        <p:spPr>
          <a:xfrm>
            <a:off x="680321" y="2336873"/>
            <a:ext cx="7687295" cy="3599316"/>
          </a:xfrm>
        </p:spPr>
        <p:txBody>
          <a:bodyPr vert="horz" lIns="91440" tIns="45720" rIns="91440" bIns="45720" rtlCol="0" anchor="t">
            <a:normAutofit/>
          </a:bodyPr>
          <a:lstStyle/>
          <a:p>
            <a:r>
              <a:rPr lang="vi-VN" dirty="0">
                <a:solidFill>
                  <a:srgbClr val="FFFFFF"/>
                </a:solidFill>
                <a:latin typeface="Arial"/>
                <a:ea typeface="+mn-lt"/>
                <a:cs typeface="Arial"/>
              </a:rPr>
              <a:t>Errors: là một sự cố xảy ra trong quá trình biên dịch hoặc thực thi một chương trình khiến chương trình không thể chạy như dự kiến. </a:t>
            </a:r>
            <a:endParaRPr lang="en-US" dirty="0">
              <a:solidFill>
                <a:srgbClr val="FFFFFF"/>
              </a:solidFill>
              <a:latin typeface="Arial"/>
              <a:ea typeface="+mn-lt"/>
              <a:cs typeface="Arial"/>
            </a:endParaRPr>
          </a:p>
          <a:p>
            <a:r>
              <a:rPr lang="en-US" dirty="0">
                <a:solidFill>
                  <a:srgbClr val="FFFFFF"/>
                </a:solidFill>
                <a:latin typeface="Arial"/>
                <a:ea typeface="+mn-lt"/>
                <a:cs typeface="Arial"/>
              </a:rPr>
              <a:t>Exception </a:t>
            </a:r>
            <a:r>
              <a:rPr lang="vi-VN" dirty="0">
                <a:solidFill>
                  <a:srgbClr val="FFFFFF"/>
                </a:solidFill>
                <a:latin typeface="Arial"/>
                <a:ea typeface="+mn-lt"/>
                <a:cs typeface="Arial"/>
              </a:rPr>
              <a:t>là</a:t>
            </a:r>
            <a:r>
              <a:rPr lang="en-US" dirty="0">
                <a:solidFill>
                  <a:srgbClr val="FFFFFF"/>
                </a:solidFill>
                <a:latin typeface="Arial"/>
                <a:ea typeface="+mn-lt"/>
                <a:cs typeface="Arial"/>
              </a:rPr>
              <a:t> </a:t>
            </a:r>
            <a:r>
              <a:rPr lang="en-US" dirty="0" err="1">
                <a:solidFill>
                  <a:srgbClr val="FFFFFF"/>
                </a:solidFill>
                <a:latin typeface="Arial"/>
                <a:ea typeface="+mn-lt"/>
                <a:cs typeface="Arial"/>
              </a:rPr>
              <a:t>một</a:t>
            </a:r>
            <a:r>
              <a:rPr lang="en-US" dirty="0">
                <a:solidFill>
                  <a:srgbClr val="FFFFFF"/>
                </a:solidFill>
                <a:latin typeface="Arial"/>
                <a:ea typeface="+mn-lt"/>
                <a:cs typeface="Arial"/>
              </a:rPr>
              <a:t> </a:t>
            </a:r>
            <a:r>
              <a:rPr lang="en-US" dirty="0" err="1">
                <a:solidFill>
                  <a:srgbClr val="FFFFFF"/>
                </a:solidFill>
                <a:latin typeface="Arial"/>
                <a:ea typeface="+mn-lt"/>
                <a:cs typeface="Arial"/>
              </a:rPr>
              <a:t>dạng</a:t>
            </a:r>
            <a:r>
              <a:rPr lang="en-US" dirty="0">
                <a:solidFill>
                  <a:srgbClr val="FFFFFF"/>
                </a:solidFill>
                <a:latin typeface="Arial"/>
                <a:ea typeface="+mn-lt"/>
                <a:cs typeface="Arial"/>
              </a:rPr>
              <a:t> </a:t>
            </a:r>
            <a:r>
              <a:rPr lang="en-US" dirty="0" err="1">
                <a:solidFill>
                  <a:srgbClr val="FFFFFF"/>
                </a:solidFill>
                <a:latin typeface="Arial"/>
                <a:ea typeface="+mn-lt"/>
                <a:cs typeface="Arial"/>
              </a:rPr>
              <a:t>lỗi</a:t>
            </a:r>
            <a:r>
              <a:rPr lang="en-US" dirty="0">
                <a:solidFill>
                  <a:srgbClr val="FFFFFF"/>
                </a:solidFill>
                <a:latin typeface="Arial"/>
                <a:ea typeface="+mn-lt"/>
                <a:cs typeface="Arial"/>
              </a:rPr>
              <a:t> </a:t>
            </a:r>
            <a:r>
              <a:rPr lang="en-US" dirty="0" err="1">
                <a:solidFill>
                  <a:srgbClr val="FFFFFF"/>
                </a:solidFill>
                <a:latin typeface="Arial"/>
                <a:ea typeface="+mn-lt"/>
                <a:cs typeface="Arial"/>
              </a:rPr>
              <a:t>xảy</a:t>
            </a:r>
            <a:r>
              <a:rPr lang="en-US" dirty="0">
                <a:solidFill>
                  <a:srgbClr val="FFFFFF"/>
                </a:solidFill>
                <a:latin typeface="Arial"/>
                <a:ea typeface="+mn-lt"/>
                <a:cs typeface="Arial"/>
              </a:rPr>
              <a:t> </a:t>
            </a:r>
            <a:r>
              <a:rPr lang="en-US" dirty="0" err="1">
                <a:solidFill>
                  <a:srgbClr val="FFFFFF"/>
                </a:solidFill>
                <a:latin typeface="Arial"/>
                <a:ea typeface="+mn-lt"/>
                <a:cs typeface="Arial"/>
              </a:rPr>
              <a:t>ra</a:t>
            </a:r>
            <a:r>
              <a:rPr lang="en-US" dirty="0">
                <a:solidFill>
                  <a:srgbClr val="FFFFFF"/>
                </a:solidFill>
                <a:latin typeface="Arial"/>
                <a:ea typeface="+mn-lt"/>
                <a:cs typeface="Arial"/>
              </a:rPr>
              <a:t> </a:t>
            </a:r>
            <a:r>
              <a:rPr lang="en-US" dirty="0" err="1">
                <a:solidFill>
                  <a:srgbClr val="FFFFFF"/>
                </a:solidFill>
                <a:latin typeface="Arial"/>
                <a:ea typeface="+mn-lt"/>
                <a:cs typeface="Arial"/>
              </a:rPr>
              <a:t>trong</a:t>
            </a:r>
            <a:r>
              <a:rPr lang="en-US" dirty="0">
                <a:solidFill>
                  <a:srgbClr val="FFFFFF"/>
                </a:solidFill>
                <a:latin typeface="Arial"/>
                <a:ea typeface="+mn-lt"/>
                <a:cs typeface="Arial"/>
              </a:rPr>
              <a:t> </a:t>
            </a:r>
            <a:r>
              <a:rPr lang="en-US" dirty="0" err="1">
                <a:solidFill>
                  <a:srgbClr val="FFFFFF"/>
                </a:solidFill>
                <a:latin typeface="Arial"/>
                <a:ea typeface="+mn-lt"/>
                <a:cs typeface="Arial"/>
              </a:rPr>
              <a:t>quá</a:t>
            </a:r>
            <a:r>
              <a:rPr lang="en-US" dirty="0">
                <a:solidFill>
                  <a:srgbClr val="FFFFFF"/>
                </a:solidFill>
                <a:latin typeface="Arial"/>
                <a:ea typeface="+mn-lt"/>
                <a:cs typeface="Arial"/>
              </a:rPr>
              <a:t> </a:t>
            </a:r>
            <a:r>
              <a:rPr lang="en-US" dirty="0" err="1">
                <a:solidFill>
                  <a:srgbClr val="FFFFFF"/>
                </a:solidFill>
                <a:latin typeface="Arial"/>
                <a:ea typeface="+mn-lt"/>
                <a:cs typeface="Arial"/>
              </a:rPr>
              <a:t>trình</a:t>
            </a:r>
            <a:r>
              <a:rPr lang="en-US" dirty="0">
                <a:solidFill>
                  <a:srgbClr val="FFFFFF"/>
                </a:solidFill>
                <a:latin typeface="Arial"/>
                <a:ea typeface="+mn-lt"/>
                <a:cs typeface="Arial"/>
              </a:rPr>
              <a:t> </a:t>
            </a:r>
            <a:r>
              <a:rPr lang="en-US" dirty="0" err="1">
                <a:solidFill>
                  <a:srgbClr val="FFFFFF"/>
                </a:solidFill>
                <a:latin typeface="Arial"/>
                <a:ea typeface="+mn-lt"/>
                <a:cs typeface="Arial"/>
              </a:rPr>
              <a:t>chạy</a:t>
            </a:r>
            <a:r>
              <a:rPr lang="en-US" dirty="0">
                <a:solidFill>
                  <a:srgbClr val="FFFFFF"/>
                </a:solidFill>
                <a:latin typeface="Arial"/>
                <a:ea typeface="+mn-lt"/>
                <a:cs typeface="Arial"/>
              </a:rPr>
              <a:t> </a:t>
            </a:r>
            <a:r>
              <a:rPr lang="en-US" dirty="0" err="1">
                <a:solidFill>
                  <a:srgbClr val="FFFFFF"/>
                </a:solidFill>
                <a:latin typeface="Arial"/>
                <a:ea typeface="+mn-lt"/>
                <a:cs typeface="Arial"/>
              </a:rPr>
              <a:t>chương</a:t>
            </a:r>
            <a:r>
              <a:rPr lang="en-US" dirty="0">
                <a:solidFill>
                  <a:srgbClr val="FFFFFF"/>
                </a:solidFill>
                <a:latin typeface="Arial"/>
                <a:ea typeface="+mn-lt"/>
                <a:cs typeface="Arial"/>
              </a:rPr>
              <a:t> </a:t>
            </a:r>
            <a:r>
              <a:rPr lang="en-US" dirty="0" err="1">
                <a:solidFill>
                  <a:srgbClr val="FFFFFF"/>
                </a:solidFill>
                <a:latin typeface="Arial"/>
                <a:ea typeface="+mn-lt"/>
                <a:cs typeface="Arial"/>
              </a:rPr>
              <a:t>trình</a:t>
            </a:r>
            <a:r>
              <a:rPr lang="en-US" dirty="0">
                <a:solidFill>
                  <a:srgbClr val="FFFFFF"/>
                </a:solidFill>
                <a:latin typeface="Arial"/>
                <a:ea typeface="+mn-lt"/>
                <a:cs typeface="Arial"/>
              </a:rPr>
              <a:t> </a:t>
            </a:r>
            <a:r>
              <a:rPr lang="en-US" dirty="0" err="1">
                <a:solidFill>
                  <a:srgbClr val="FFFFFF"/>
                </a:solidFill>
                <a:latin typeface="Arial"/>
                <a:ea typeface="+mn-lt"/>
                <a:cs typeface="Arial"/>
              </a:rPr>
              <a:t>có</a:t>
            </a:r>
            <a:r>
              <a:rPr lang="en-US" dirty="0">
                <a:solidFill>
                  <a:srgbClr val="FFFFFF"/>
                </a:solidFill>
                <a:latin typeface="Arial"/>
                <a:ea typeface="+mn-lt"/>
                <a:cs typeface="Arial"/>
              </a:rPr>
              <a:t> </a:t>
            </a:r>
            <a:r>
              <a:rPr lang="en-US" dirty="0" err="1">
                <a:solidFill>
                  <a:srgbClr val="FFFFFF"/>
                </a:solidFill>
                <a:latin typeface="Arial"/>
                <a:ea typeface="+mn-lt"/>
                <a:cs typeface="Arial"/>
              </a:rPr>
              <a:t>thể</a:t>
            </a:r>
            <a:r>
              <a:rPr lang="en-US" dirty="0">
                <a:solidFill>
                  <a:srgbClr val="FFFFFF"/>
                </a:solidFill>
                <a:latin typeface="Arial"/>
                <a:ea typeface="+mn-lt"/>
                <a:cs typeface="Arial"/>
              </a:rPr>
              <a:t> </a:t>
            </a:r>
            <a:r>
              <a:rPr lang="en-US" dirty="0" err="1">
                <a:solidFill>
                  <a:srgbClr val="FFFFFF"/>
                </a:solidFill>
                <a:latin typeface="Arial"/>
                <a:ea typeface="+mn-lt"/>
                <a:cs typeface="Arial"/>
              </a:rPr>
              <a:t>được</a:t>
            </a:r>
            <a:r>
              <a:rPr lang="en-US" dirty="0">
                <a:solidFill>
                  <a:srgbClr val="FFFFFF"/>
                </a:solidFill>
                <a:latin typeface="Arial"/>
                <a:ea typeface="+mn-lt"/>
                <a:cs typeface="Arial"/>
              </a:rPr>
              <a:t> </a:t>
            </a:r>
            <a:r>
              <a:rPr lang="en-US" dirty="0" err="1">
                <a:solidFill>
                  <a:srgbClr val="FFFFFF"/>
                </a:solidFill>
                <a:latin typeface="Arial"/>
                <a:ea typeface="+mn-lt"/>
                <a:cs typeface="Arial"/>
              </a:rPr>
              <a:t>kiểm</a:t>
            </a:r>
            <a:r>
              <a:rPr lang="en-US" dirty="0">
                <a:solidFill>
                  <a:srgbClr val="FFFFFF"/>
                </a:solidFill>
                <a:latin typeface="Arial"/>
                <a:ea typeface="+mn-lt"/>
                <a:cs typeface="Arial"/>
              </a:rPr>
              <a:t> </a:t>
            </a:r>
            <a:r>
              <a:rPr lang="en-US" dirty="0" err="1">
                <a:solidFill>
                  <a:srgbClr val="FFFFFF"/>
                </a:solidFill>
                <a:latin typeface="Arial"/>
                <a:ea typeface="+mn-lt"/>
                <a:cs typeface="Arial"/>
              </a:rPr>
              <a:t>soát</a:t>
            </a:r>
            <a:r>
              <a:rPr lang="en-US" dirty="0">
                <a:solidFill>
                  <a:srgbClr val="FFFFFF"/>
                </a:solidFill>
                <a:latin typeface="Arial"/>
                <a:ea typeface="+mn-lt"/>
                <a:cs typeface="Arial"/>
              </a:rPr>
              <a:t> </a:t>
            </a:r>
            <a:r>
              <a:rPr lang="en-US" dirty="0" err="1">
                <a:solidFill>
                  <a:srgbClr val="FFFFFF"/>
                </a:solidFill>
                <a:latin typeface="Arial"/>
                <a:ea typeface="+mn-lt"/>
                <a:cs typeface="Arial"/>
              </a:rPr>
              <a:t>và</a:t>
            </a:r>
            <a:r>
              <a:rPr lang="en-US" dirty="0">
                <a:solidFill>
                  <a:srgbClr val="FFFFFF"/>
                </a:solidFill>
                <a:latin typeface="Arial"/>
                <a:ea typeface="+mn-lt"/>
                <a:cs typeface="Arial"/>
              </a:rPr>
              <a:t> </a:t>
            </a:r>
            <a:r>
              <a:rPr lang="en-US" dirty="0" err="1">
                <a:solidFill>
                  <a:srgbClr val="FFFFFF"/>
                </a:solidFill>
                <a:latin typeface="Arial"/>
                <a:ea typeface="+mn-lt"/>
                <a:cs typeface="Arial"/>
              </a:rPr>
              <a:t>xử</a:t>
            </a:r>
            <a:r>
              <a:rPr lang="en-US" dirty="0">
                <a:solidFill>
                  <a:srgbClr val="FFFFFF"/>
                </a:solidFill>
                <a:latin typeface="Arial"/>
                <a:ea typeface="+mn-lt"/>
                <a:cs typeface="Arial"/>
              </a:rPr>
              <a:t> </a:t>
            </a:r>
            <a:r>
              <a:rPr lang="en-US" dirty="0" err="1">
                <a:solidFill>
                  <a:srgbClr val="FFFFFF"/>
                </a:solidFill>
                <a:latin typeface="Arial"/>
                <a:ea typeface="+mn-lt"/>
                <a:cs typeface="Arial"/>
              </a:rPr>
              <a:t>lí</a:t>
            </a:r>
            <a:r>
              <a:rPr lang="en-US" dirty="0">
                <a:solidFill>
                  <a:srgbClr val="FFFFFF"/>
                </a:solidFill>
                <a:latin typeface="Arial"/>
                <a:ea typeface="+mn-lt"/>
                <a:cs typeface="Arial"/>
              </a:rPr>
              <a:t> qua </a:t>
            </a:r>
            <a:r>
              <a:rPr lang="en-US" dirty="0" err="1">
                <a:solidFill>
                  <a:srgbClr val="FFFFFF"/>
                </a:solidFill>
                <a:latin typeface="Arial"/>
                <a:ea typeface="+mn-lt"/>
                <a:cs typeface="Arial"/>
              </a:rPr>
              <a:t>các</a:t>
            </a:r>
            <a:r>
              <a:rPr lang="en-US" dirty="0">
                <a:solidFill>
                  <a:srgbClr val="FFFFFF"/>
                </a:solidFill>
                <a:latin typeface="Arial"/>
                <a:ea typeface="+mn-lt"/>
                <a:cs typeface="Arial"/>
              </a:rPr>
              <a:t> </a:t>
            </a:r>
            <a:r>
              <a:rPr lang="en-US" dirty="0" err="1">
                <a:solidFill>
                  <a:srgbClr val="FFFFFF"/>
                </a:solidFill>
                <a:latin typeface="Arial"/>
                <a:ea typeface="+mn-lt"/>
                <a:cs typeface="Arial"/>
              </a:rPr>
              <a:t>câu</a:t>
            </a:r>
            <a:r>
              <a:rPr lang="en-US" dirty="0">
                <a:solidFill>
                  <a:srgbClr val="FFFFFF"/>
                </a:solidFill>
                <a:latin typeface="Arial"/>
                <a:ea typeface="+mn-lt"/>
                <a:cs typeface="Arial"/>
              </a:rPr>
              <a:t> </a:t>
            </a:r>
            <a:r>
              <a:rPr lang="en-US" dirty="0" err="1">
                <a:solidFill>
                  <a:srgbClr val="FFFFFF"/>
                </a:solidFill>
                <a:latin typeface="Arial"/>
                <a:ea typeface="+mn-lt"/>
                <a:cs typeface="Arial"/>
              </a:rPr>
              <a:t>lệnh</a:t>
            </a:r>
            <a:r>
              <a:rPr lang="en-US" dirty="0">
                <a:solidFill>
                  <a:srgbClr val="FFFFFF"/>
                </a:solidFill>
                <a:latin typeface="Arial"/>
                <a:ea typeface="+mn-lt"/>
                <a:cs typeface="Arial"/>
              </a:rPr>
              <a:t> try- catch-throw </a:t>
            </a:r>
            <a:r>
              <a:rPr lang="en-US" dirty="0" err="1">
                <a:solidFill>
                  <a:srgbClr val="FFFFFF"/>
                </a:solidFill>
                <a:latin typeface="Arial"/>
                <a:ea typeface="+mn-lt"/>
                <a:cs typeface="Arial"/>
              </a:rPr>
              <a:t>để</a:t>
            </a:r>
            <a:r>
              <a:rPr lang="en-US" dirty="0">
                <a:solidFill>
                  <a:srgbClr val="FFFFFF"/>
                </a:solidFill>
                <a:latin typeface="Arial"/>
                <a:ea typeface="+mn-lt"/>
                <a:cs typeface="Arial"/>
              </a:rPr>
              <a:t> </a:t>
            </a:r>
            <a:r>
              <a:rPr lang="en-US" dirty="0" err="1">
                <a:solidFill>
                  <a:srgbClr val="FFFFFF"/>
                </a:solidFill>
                <a:latin typeface="Arial"/>
                <a:ea typeface="+mn-lt"/>
                <a:cs typeface="Arial"/>
              </a:rPr>
              <a:t>khiến</a:t>
            </a:r>
            <a:r>
              <a:rPr lang="en-US" dirty="0">
                <a:solidFill>
                  <a:srgbClr val="FFFFFF"/>
                </a:solidFill>
                <a:latin typeface="Arial"/>
                <a:ea typeface="+mn-lt"/>
                <a:cs typeface="Arial"/>
              </a:rPr>
              <a:t> </a:t>
            </a:r>
            <a:r>
              <a:rPr lang="en-US" dirty="0" err="1">
                <a:solidFill>
                  <a:srgbClr val="FFFFFF"/>
                </a:solidFill>
                <a:latin typeface="Arial"/>
                <a:ea typeface="+mn-lt"/>
                <a:cs typeface="Arial"/>
              </a:rPr>
              <a:t>chương</a:t>
            </a:r>
            <a:r>
              <a:rPr lang="en-US" dirty="0">
                <a:solidFill>
                  <a:srgbClr val="FFFFFF"/>
                </a:solidFill>
                <a:latin typeface="Arial"/>
                <a:ea typeface="+mn-lt"/>
                <a:cs typeface="Arial"/>
              </a:rPr>
              <a:t> </a:t>
            </a:r>
            <a:r>
              <a:rPr lang="en-US" dirty="0" err="1">
                <a:solidFill>
                  <a:srgbClr val="FFFFFF"/>
                </a:solidFill>
                <a:latin typeface="Arial"/>
                <a:ea typeface="+mn-lt"/>
                <a:cs typeface="Arial"/>
              </a:rPr>
              <a:t>trình</a:t>
            </a:r>
            <a:r>
              <a:rPr lang="en-US" dirty="0">
                <a:solidFill>
                  <a:srgbClr val="FFFFFF"/>
                </a:solidFill>
                <a:latin typeface="Arial"/>
                <a:ea typeface="+mn-lt"/>
                <a:cs typeface="Arial"/>
              </a:rPr>
              <a:t> </a:t>
            </a:r>
            <a:r>
              <a:rPr lang="en-US" dirty="0" err="1">
                <a:solidFill>
                  <a:srgbClr val="FFFFFF"/>
                </a:solidFill>
                <a:latin typeface="Arial"/>
                <a:ea typeface="+mn-lt"/>
                <a:cs typeface="Arial"/>
              </a:rPr>
              <a:t>có</a:t>
            </a:r>
            <a:r>
              <a:rPr lang="en-US" dirty="0">
                <a:solidFill>
                  <a:srgbClr val="FFFFFF"/>
                </a:solidFill>
                <a:latin typeface="Arial"/>
                <a:ea typeface="+mn-lt"/>
                <a:cs typeface="Arial"/>
              </a:rPr>
              <a:t> </a:t>
            </a:r>
            <a:r>
              <a:rPr lang="en-US" dirty="0" err="1">
                <a:solidFill>
                  <a:srgbClr val="FFFFFF"/>
                </a:solidFill>
                <a:latin typeface="Arial"/>
                <a:ea typeface="+mn-lt"/>
                <a:cs typeface="Arial"/>
              </a:rPr>
              <a:t>thể</a:t>
            </a:r>
            <a:r>
              <a:rPr lang="en-US" dirty="0">
                <a:solidFill>
                  <a:srgbClr val="FFFFFF"/>
                </a:solidFill>
                <a:latin typeface="Arial"/>
                <a:ea typeface="+mn-lt"/>
                <a:cs typeface="Arial"/>
              </a:rPr>
              <a:t> </a:t>
            </a:r>
            <a:r>
              <a:rPr lang="en-US" dirty="0" err="1">
                <a:solidFill>
                  <a:srgbClr val="FFFFFF"/>
                </a:solidFill>
                <a:latin typeface="Arial"/>
                <a:ea typeface="+mn-lt"/>
                <a:cs typeface="Arial"/>
              </a:rPr>
              <a:t>tiếp</a:t>
            </a:r>
            <a:r>
              <a:rPr lang="en-US" dirty="0">
                <a:solidFill>
                  <a:srgbClr val="FFFFFF"/>
                </a:solidFill>
                <a:latin typeface="Arial"/>
                <a:ea typeface="+mn-lt"/>
                <a:cs typeface="Arial"/>
              </a:rPr>
              <a:t> </a:t>
            </a:r>
            <a:r>
              <a:rPr lang="en-US" dirty="0" err="1">
                <a:solidFill>
                  <a:srgbClr val="FFFFFF"/>
                </a:solidFill>
                <a:latin typeface="Arial"/>
                <a:ea typeface="+mn-lt"/>
                <a:cs typeface="Arial"/>
              </a:rPr>
              <a:t>tục</a:t>
            </a:r>
            <a:r>
              <a:rPr lang="en-US" dirty="0">
                <a:solidFill>
                  <a:srgbClr val="FFFFFF"/>
                </a:solidFill>
                <a:latin typeface="Arial"/>
                <a:ea typeface="+mn-lt"/>
                <a:cs typeface="Arial"/>
              </a:rPr>
              <a:t> </a:t>
            </a:r>
            <a:endParaRPr lang="vi-VN" dirty="0">
              <a:solidFill>
                <a:srgbClr val="FFFFFF"/>
              </a:solidFill>
              <a:latin typeface="Arial"/>
              <a:cs typeface="Arial"/>
            </a:endParaRPr>
          </a:p>
        </p:txBody>
      </p:sp>
      <p:sp>
        <p:nvSpPr>
          <p:cNvPr id="4" name="Hình Bầu dục 3">
            <a:extLst>
              <a:ext uri="{FF2B5EF4-FFF2-40B4-BE49-F238E27FC236}">
                <a16:creationId xmlns:a16="http://schemas.microsoft.com/office/drawing/2014/main" id="{85DF83D4-F7F9-4C29-B7F6-B676D42B2E2B}"/>
              </a:ext>
            </a:extLst>
          </p:cNvPr>
          <p:cNvSpPr/>
          <p:nvPr/>
        </p:nvSpPr>
        <p:spPr>
          <a:xfrm>
            <a:off x="8994588" y="2749176"/>
            <a:ext cx="2961735" cy="2055962"/>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Error</a:t>
            </a:r>
            <a:endParaRPr lang="vi-VN" dirty="0" err="1"/>
          </a:p>
        </p:txBody>
      </p:sp>
      <p:sp>
        <p:nvSpPr>
          <p:cNvPr id="5" name="Hình Bầu dục 4">
            <a:extLst>
              <a:ext uri="{FF2B5EF4-FFF2-40B4-BE49-F238E27FC236}">
                <a16:creationId xmlns:a16="http://schemas.microsoft.com/office/drawing/2014/main" id="{4A121EE7-9E9F-CE93-02DB-F84E3625856C}"/>
              </a:ext>
            </a:extLst>
          </p:cNvPr>
          <p:cNvSpPr/>
          <p:nvPr/>
        </p:nvSpPr>
        <p:spPr>
          <a:xfrm>
            <a:off x="9666940" y="4034118"/>
            <a:ext cx="1697745" cy="560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a:cs typeface="Arial"/>
              </a:rPr>
              <a:t>Exception</a:t>
            </a:r>
            <a:endParaRPr lang="vi-VN" dirty="0" err="1">
              <a:latin typeface="Arial"/>
              <a:cs typeface="Arial"/>
            </a:endParaRPr>
          </a:p>
        </p:txBody>
      </p:sp>
    </p:spTree>
    <p:extLst>
      <p:ext uri="{BB962C8B-B14F-4D97-AF65-F5344CB8AC3E}">
        <p14:creationId xmlns:p14="http://schemas.microsoft.com/office/powerpoint/2010/main" val="290533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0DF009-66DB-B41E-1670-6D00B0E8970E}"/>
              </a:ext>
            </a:extLst>
          </p:cNvPr>
          <p:cNvSpPr>
            <a:spLocks noGrp="1"/>
          </p:cNvSpPr>
          <p:nvPr>
            <p:ph type="title"/>
          </p:nvPr>
        </p:nvSpPr>
        <p:spPr/>
        <p:txBody>
          <a:bodyPr/>
          <a:lstStyle/>
          <a:p>
            <a:r>
              <a:rPr lang="vi-VN" dirty="0">
                <a:latin typeface="Times New Roman"/>
                <a:cs typeface="Times New Roman"/>
              </a:rPr>
              <a:t>Tại sao phải xử lí các ngoại lệ</a:t>
            </a:r>
            <a:endParaRPr lang="vi-VN" dirty="0"/>
          </a:p>
        </p:txBody>
      </p:sp>
      <p:sp>
        <p:nvSpPr>
          <p:cNvPr id="3" name="Chỗ dành sẵn cho Nội dung 2">
            <a:extLst>
              <a:ext uri="{FF2B5EF4-FFF2-40B4-BE49-F238E27FC236}">
                <a16:creationId xmlns:a16="http://schemas.microsoft.com/office/drawing/2014/main" id="{94513227-9BD1-011B-294A-E5B3628A85E9}"/>
              </a:ext>
            </a:extLst>
          </p:cNvPr>
          <p:cNvSpPr>
            <a:spLocks noGrp="1"/>
          </p:cNvSpPr>
          <p:nvPr>
            <p:ph idx="1"/>
          </p:nvPr>
        </p:nvSpPr>
        <p:spPr/>
        <p:txBody>
          <a:bodyPr vert="horz" lIns="91440" tIns="45720" rIns="91440" bIns="45720" rtlCol="0" anchor="t">
            <a:noAutofit/>
          </a:bodyPr>
          <a:lstStyle/>
          <a:p>
            <a:r>
              <a:rPr lang="vi-VN" sz="1800" dirty="0">
                <a:solidFill>
                  <a:srgbClr val="FFFFFF"/>
                </a:solidFill>
                <a:latin typeface="Arial"/>
                <a:ea typeface="+mn-lt"/>
                <a:cs typeface="Arial"/>
              </a:rPr>
              <a:t>1) Tách mã xử lý lỗi khỏi mã thông thường: Trong các mã xử lý lỗi truyền thống, luôn có các điều kiện if-else để xử lý lỗi. Những điều kiện này và mã để xử lý lỗi bị trộn lẫn với luồng bình thường. Điều này làm cho mã ít đọc và dễ bảo trì hơn. Với các khối try/catch, mã để xử lý lỗi trở nên tách biệt với luồng thông thường.</a:t>
            </a:r>
            <a:endParaRPr lang="vi-VN" sz="1800" dirty="0">
              <a:solidFill>
                <a:srgbClr val="FFFFFF"/>
              </a:solidFill>
              <a:latin typeface="Arial"/>
              <a:cs typeface="Arial"/>
            </a:endParaRPr>
          </a:p>
          <a:p>
            <a:r>
              <a:rPr lang="en-US" sz="1800" dirty="0">
                <a:latin typeface="Arial"/>
                <a:ea typeface="+mn-lt"/>
                <a:cs typeface="Arial"/>
              </a:rPr>
              <a:t>2</a:t>
            </a:r>
            <a:r>
              <a:rPr lang="vi-VN" sz="1800" dirty="0">
                <a:latin typeface="Arial"/>
                <a:ea typeface="+mn-lt"/>
                <a:cs typeface="Arial"/>
              </a:rPr>
              <a:t>) Nhóm các loại lỗi: Trong C ++, cả các loại và đối tượng cơ bản đều có thể được ném dưới dạng exception. Chúng ta có thể tạo một hệ thống phân cấp các đối tượng ngoại lệ, nhóm các ngoại lệ trong không gian tên hoặc lớp và phân loại chúng theo loại của chúng.</a:t>
            </a:r>
            <a:endParaRPr lang="vi-VN" sz="1800" dirty="0">
              <a:latin typeface="Arial"/>
              <a:cs typeface="Arial"/>
            </a:endParaRPr>
          </a:p>
          <a:p>
            <a:endParaRPr lang="vi-VN" sz="1800" dirty="0">
              <a:latin typeface="Arial"/>
              <a:cs typeface="Arial"/>
            </a:endParaRPr>
          </a:p>
        </p:txBody>
      </p:sp>
    </p:spTree>
    <p:extLst>
      <p:ext uri="{BB962C8B-B14F-4D97-AF65-F5344CB8AC3E}">
        <p14:creationId xmlns:p14="http://schemas.microsoft.com/office/powerpoint/2010/main" val="249508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C242-5B77-416E-EBA0-F3DCDC3F5C9E}"/>
              </a:ext>
            </a:extLst>
          </p:cNvPr>
          <p:cNvSpPr>
            <a:spLocks noGrp="1"/>
          </p:cNvSpPr>
          <p:nvPr>
            <p:ph type="title"/>
          </p:nvPr>
        </p:nvSpPr>
        <p:spPr/>
        <p:txBody>
          <a:bodyPr/>
          <a:lstStyle/>
          <a:p>
            <a:r>
              <a:rPr lang="vi-VN" dirty="0"/>
              <a:t>Tại sao cần xử lí các ngoại lệ</a:t>
            </a:r>
            <a:endParaRPr lang="en-GB" dirty="0"/>
          </a:p>
        </p:txBody>
      </p:sp>
      <p:sp>
        <p:nvSpPr>
          <p:cNvPr id="7" name="Content Placeholder 6">
            <a:extLst>
              <a:ext uri="{FF2B5EF4-FFF2-40B4-BE49-F238E27FC236}">
                <a16:creationId xmlns:a16="http://schemas.microsoft.com/office/drawing/2014/main" id="{B7D87A59-B602-1524-8E22-CE401A110C4E}"/>
              </a:ext>
            </a:extLst>
          </p:cNvPr>
          <p:cNvSpPr>
            <a:spLocks noGrp="1"/>
          </p:cNvSpPr>
          <p:nvPr>
            <p:ph idx="1"/>
          </p:nvPr>
        </p:nvSpPr>
        <p:spPr>
          <a:xfrm>
            <a:off x="680321" y="2336873"/>
            <a:ext cx="3154561" cy="3599316"/>
          </a:xfrm>
        </p:spPr>
        <p:txBody>
          <a:bodyPr/>
          <a:lstStyle/>
          <a:p>
            <a:r>
              <a:rPr lang="vi-VN" dirty="0"/>
              <a:t>Chương trình bị lỗi trong quá trình chạy và không có cảnh báo nào được đưa ra dẫn đến việc khó tìm ra nguyên nhân phát sinh lỗi</a:t>
            </a:r>
            <a:endParaRPr lang="en-GB" dirty="0"/>
          </a:p>
        </p:txBody>
      </p:sp>
      <p:pic>
        <p:nvPicPr>
          <p:cNvPr id="9" name="Picture 8">
            <a:extLst>
              <a:ext uri="{FF2B5EF4-FFF2-40B4-BE49-F238E27FC236}">
                <a16:creationId xmlns:a16="http://schemas.microsoft.com/office/drawing/2014/main" id="{9DAD8E8D-1F74-1CE6-E5A4-CFF8D3DEEE8C}"/>
              </a:ext>
            </a:extLst>
          </p:cNvPr>
          <p:cNvPicPr>
            <a:picLocks noChangeAspect="1"/>
          </p:cNvPicPr>
          <p:nvPr/>
        </p:nvPicPr>
        <p:blipFill>
          <a:blip r:embed="rId2"/>
          <a:stretch>
            <a:fillRect/>
          </a:stretch>
        </p:blipFill>
        <p:spPr>
          <a:xfrm>
            <a:off x="4124325" y="2136127"/>
            <a:ext cx="8067675" cy="4171950"/>
          </a:xfrm>
          <a:prstGeom prst="rect">
            <a:avLst/>
          </a:prstGeom>
        </p:spPr>
      </p:pic>
    </p:spTree>
    <p:extLst>
      <p:ext uri="{BB962C8B-B14F-4D97-AF65-F5344CB8AC3E}">
        <p14:creationId xmlns:p14="http://schemas.microsoft.com/office/powerpoint/2010/main" val="172945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694C45-FF2E-8097-0550-135B4B911904}"/>
              </a:ext>
            </a:extLst>
          </p:cNvPr>
          <p:cNvSpPr>
            <a:spLocks noGrp="1"/>
          </p:cNvSpPr>
          <p:nvPr>
            <p:ph type="title"/>
          </p:nvPr>
        </p:nvSpPr>
        <p:spPr/>
        <p:txBody>
          <a:bodyPr/>
          <a:lstStyle/>
          <a:p>
            <a:r>
              <a:rPr lang="vi-VN" dirty="0">
                <a:latin typeface="Times New Roman"/>
                <a:cs typeface="Times New Roman"/>
              </a:rPr>
              <a:t>Tại sao phải xử lí các ngoại lệ</a:t>
            </a:r>
          </a:p>
        </p:txBody>
      </p:sp>
      <p:pic>
        <p:nvPicPr>
          <p:cNvPr id="7" name="Content Placeholder 6">
            <a:extLst>
              <a:ext uri="{FF2B5EF4-FFF2-40B4-BE49-F238E27FC236}">
                <a16:creationId xmlns:a16="http://schemas.microsoft.com/office/drawing/2014/main" id="{732BFA6D-CA6F-CD71-E063-162DC9D30918}"/>
              </a:ext>
            </a:extLst>
          </p:cNvPr>
          <p:cNvPicPr>
            <a:picLocks noGrp="1" noChangeAspect="1"/>
          </p:cNvPicPr>
          <p:nvPr>
            <p:ph idx="1"/>
          </p:nvPr>
        </p:nvPicPr>
        <p:blipFill>
          <a:blip r:embed="rId2"/>
          <a:stretch>
            <a:fillRect/>
          </a:stretch>
        </p:blipFill>
        <p:spPr>
          <a:xfrm>
            <a:off x="4351786" y="2066213"/>
            <a:ext cx="6131501" cy="4791787"/>
          </a:xfrm>
        </p:spPr>
      </p:pic>
      <p:sp>
        <p:nvSpPr>
          <p:cNvPr id="8" name="TextBox 7">
            <a:extLst>
              <a:ext uri="{FF2B5EF4-FFF2-40B4-BE49-F238E27FC236}">
                <a16:creationId xmlns:a16="http://schemas.microsoft.com/office/drawing/2014/main" id="{727CA320-7AE0-5064-38D6-9E379E6C52F9}"/>
              </a:ext>
            </a:extLst>
          </p:cNvPr>
          <p:cNvSpPr txBox="1"/>
          <p:nvPr/>
        </p:nvSpPr>
        <p:spPr>
          <a:xfrm>
            <a:off x="438539" y="2472612"/>
            <a:ext cx="3825551" cy="1200329"/>
          </a:xfrm>
          <a:prstGeom prst="rect">
            <a:avLst/>
          </a:prstGeom>
          <a:noFill/>
        </p:spPr>
        <p:txBody>
          <a:bodyPr wrap="square" rtlCol="0">
            <a:spAutoFit/>
          </a:bodyPr>
          <a:lstStyle/>
          <a:p>
            <a:r>
              <a:rPr lang="vi-VN" dirty="0"/>
              <a:t>Sử dụng try catch cho phép biết được vấn đề cụ thể mà chương trình gặp phải đồng thời không làm chết chương trình</a:t>
            </a:r>
            <a:endParaRPr lang="en-GB" dirty="0"/>
          </a:p>
        </p:txBody>
      </p:sp>
    </p:spTree>
    <p:extLst>
      <p:ext uri="{BB962C8B-B14F-4D97-AF65-F5344CB8AC3E}">
        <p14:creationId xmlns:p14="http://schemas.microsoft.com/office/powerpoint/2010/main" val="51369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40FC91-D50E-AF05-4AD9-B265836628F8}"/>
              </a:ext>
            </a:extLst>
          </p:cNvPr>
          <p:cNvSpPr>
            <a:spLocks noGrp="1"/>
          </p:cNvSpPr>
          <p:nvPr>
            <p:ph type="title"/>
          </p:nvPr>
        </p:nvSpPr>
        <p:spPr/>
        <p:txBody>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endParaRPr lang="vi-VN" dirty="0" err="1">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6DEDA2F9-AD77-2DD2-6F9E-636AF324F3D2}"/>
              </a:ext>
            </a:extLst>
          </p:cNvPr>
          <p:cNvSpPr>
            <a:spLocks noGrp="1"/>
          </p:cNvSpPr>
          <p:nvPr>
            <p:ph idx="1"/>
          </p:nvPr>
        </p:nvSpPr>
        <p:spPr/>
        <p:txBody>
          <a:bodyPr vert="horz" lIns="91440" tIns="45720" rIns="91440" bIns="45720" rtlCol="0" anchor="t">
            <a:normAutofit fontScale="92500"/>
          </a:bodyPr>
          <a:lstStyle/>
          <a:p>
            <a:pPr>
              <a:lnSpc>
                <a:spcPct val="200000"/>
              </a:lnSpc>
            </a:pPr>
            <a:r>
              <a:rPr lang="vi-VN" err="1">
                <a:latin typeface="Arial"/>
                <a:cs typeface="Arial"/>
              </a:rPr>
              <a:t>Try</a:t>
            </a:r>
            <a:r>
              <a:rPr lang="vi-VN" dirty="0">
                <a:latin typeface="Arial"/>
                <a:cs typeface="Arial"/>
              </a:rPr>
              <a:t> : </a:t>
            </a:r>
            <a:r>
              <a:rPr lang="vi-VN" dirty="0">
                <a:solidFill>
                  <a:srgbClr val="FFFFFF"/>
                </a:solidFill>
                <a:latin typeface="Arial"/>
                <a:cs typeface="Arial"/>
              </a:rPr>
              <a:t> đánh dấu các phần </a:t>
            </a:r>
            <a:r>
              <a:rPr lang="vi-VN" err="1">
                <a:solidFill>
                  <a:srgbClr val="FFFFFF"/>
                </a:solidFill>
                <a:latin typeface="Arial"/>
                <a:cs typeface="Arial"/>
              </a:rPr>
              <a:t>code</a:t>
            </a:r>
            <a:r>
              <a:rPr lang="vi-VN" dirty="0">
                <a:solidFill>
                  <a:srgbClr val="FFFFFF"/>
                </a:solidFill>
                <a:latin typeface="Arial"/>
                <a:cs typeface="Arial"/>
              </a:rPr>
              <a:t> mà trong đó các </a:t>
            </a:r>
            <a:r>
              <a:rPr lang="vi-VN" err="1">
                <a:solidFill>
                  <a:srgbClr val="FFFFFF"/>
                </a:solidFill>
                <a:latin typeface="Arial"/>
                <a:cs typeface="Arial"/>
              </a:rPr>
              <a:t>exception</a:t>
            </a:r>
            <a:r>
              <a:rPr lang="vi-VN" dirty="0">
                <a:solidFill>
                  <a:srgbClr val="FFFFFF"/>
                </a:solidFill>
                <a:latin typeface="Arial"/>
                <a:cs typeface="Arial"/>
              </a:rPr>
              <a:t> có thể xảy ra, kích hoạt chức năng quan sát và theo dõi các </a:t>
            </a:r>
            <a:r>
              <a:rPr lang="vi-VN" err="1">
                <a:solidFill>
                  <a:srgbClr val="FFFFFF"/>
                </a:solidFill>
                <a:latin typeface="Arial"/>
                <a:cs typeface="Arial"/>
              </a:rPr>
              <a:t>exception</a:t>
            </a:r>
            <a:r>
              <a:rPr lang="vi-VN" dirty="0">
                <a:latin typeface="Arial"/>
                <a:cs typeface="Arial"/>
              </a:rPr>
              <a:t> </a:t>
            </a:r>
            <a:endParaRPr lang="vi-VN"/>
          </a:p>
          <a:p>
            <a:pPr>
              <a:lnSpc>
                <a:spcPct val="200000"/>
              </a:lnSpc>
            </a:pPr>
            <a:r>
              <a:rPr lang="vi-VN" err="1">
                <a:latin typeface="Arial"/>
                <a:cs typeface="Arial"/>
              </a:rPr>
              <a:t>Throw</a:t>
            </a:r>
            <a:r>
              <a:rPr lang="vi-VN" dirty="0">
                <a:latin typeface="Arial"/>
                <a:cs typeface="Arial"/>
              </a:rPr>
              <a:t> : sử dụng để ném ra một </a:t>
            </a:r>
            <a:r>
              <a:rPr lang="vi-VN" err="1">
                <a:latin typeface="Arial"/>
                <a:cs typeface="Arial"/>
              </a:rPr>
              <a:t>exception</a:t>
            </a:r>
            <a:r>
              <a:rPr lang="vi-VN" dirty="0">
                <a:latin typeface="Arial"/>
                <a:cs typeface="Arial"/>
              </a:rPr>
              <a:t> khi nó xảy ra</a:t>
            </a:r>
            <a:endParaRPr lang="vi-VN" sz="1100" dirty="0">
              <a:solidFill>
                <a:srgbClr val="000000"/>
              </a:solidFill>
              <a:latin typeface="Arial"/>
              <a:cs typeface="Arial"/>
            </a:endParaRPr>
          </a:p>
          <a:p>
            <a:pPr>
              <a:lnSpc>
                <a:spcPct val="200000"/>
              </a:lnSpc>
            </a:pPr>
            <a:r>
              <a:rPr lang="vi-VN" err="1">
                <a:latin typeface="Arial"/>
                <a:cs typeface="Arial"/>
              </a:rPr>
              <a:t>Catch</a:t>
            </a:r>
            <a:r>
              <a:rPr lang="vi-VN" dirty="0">
                <a:latin typeface="Arial"/>
                <a:cs typeface="Arial"/>
              </a:rPr>
              <a:t> : bắt </a:t>
            </a:r>
            <a:r>
              <a:rPr lang="vi-VN" err="1">
                <a:latin typeface="Arial"/>
                <a:cs typeface="Arial"/>
              </a:rPr>
              <a:t>exception</a:t>
            </a:r>
            <a:r>
              <a:rPr lang="vi-VN" dirty="0">
                <a:latin typeface="Arial"/>
                <a:cs typeface="Arial"/>
              </a:rPr>
              <a:t> được ném ra và xử lí nó trong khối mã của </a:t>
            </a:r>
            <a:r>
              <a:rPr lang="vi-VN" err="1">
                <a:latin typeface="Arial"/>
                <a:cs typeface="Arial"/>
              </a:rPr>
              <a:t>catch</a:t>
            </a:r>
            <a:endParaRPr lang="vi-VN" dirty="0">
              <a:solidFill>
                <a:srgbClr val="FFFFFF"/>
              </a:solidFill>
              <a:latin typeface="Arial"/>
              <a:cs typeface="Arial"/>
            </a:endParaRPr>
          </a:p>
        </p:txBody>
      </p:sp>
    </p:spTree>
    <p:extLst>
      <p:ext uri="{BB962C8B-B14F-4D97-AF65-F5344CB8AC3E}">
        <p14:creationId xmlns:p14="http://schemas.microsoft.com/office/powerpoint/2010/main" val="31139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45ACB6-AC7C-F084-8EC5-F08614F66940}"/>
              </a:ext>
            </a:extLst>
          </p:cNvPr>
          <p:cNvSpPr>
            <a:spLocks noGrp="1"/>
          </p:cNvSpPr>
          <p:nvPr>
            <p:ph type="title"/>
          </p:nvPr>
        </p:nvSpPr>
        <p:spPr/>
        <p:txBody>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2B7D28DD-A044-F3E8-5965-AE8B2F12A4B8}"/>
              </a:ext>
            </a:extLst>
          </p:cNvPr>
          <p:cNvPicPr>
            <a:picLocks noGrp="1" noChangeAspect="1"/>
          </p:cNvPicPr>
          <p:nvPr>
            <p:ph idx="1"/>
          </p:nvPr>
        </p:nvPicPr>
        <p:blipFill>
          <a:blip r:embed="rId2"/>
          <a:stretch>
            <a:fillRect/>
          </a:stretch>
        </p:blipFill>
        <p:spPr>
          <a:xfrm>
            <a:off x="504688" y="2483854"/>
            <a:ext cx="5076825" cy="3276600"/>
          </a:xfrm>
        </p:spPr>
      </p:pic>
      <p:pic>
        <p:nvPicPr>
          <p:cNvPr id="5" name="Hình ảnh 4" descr="Ảnh có chứa văn bản, ảnh chụp màn hình, Phông chữ, phần mềm&#10;&#10;Mô tả được tự động tạo">
            <a:extLst>
              <a:ext uri="{FF2B5EF4-FFF2-40B4-BE49-F238E27FC236}">
                <a16:creationId xmlns:a16="http://schemas.microsoft.com/office/drawing/2014/main" id="{24B5749A-6D00-5882-0F6A-C44EE6871EFD}"/>
              </a:ext>
            </a:extLst>
          </p:cNvPr>
          <p:cNvPicPr>
            <a:picLocks noChangeAspect="1"/>
          </p:cNvPicPr>
          <p:nvPr/>
        </p:nvPicPr>
        <p:blipFill>
          <a:blip r:embed="rId3"/>
          <a:stretch>
            <a:fillRect/>
          </a:stretch>
        </p:blipFill>
        <p:spPr>
          <a:xfrm>
            <a:off x="6550325" y="2485373"/>
            <a:ext cx="4684143" cy="3281857"/>
          </a:xfrm>
          <a:prstGeom prst="rect">
            <a:avLst/>
          </a:prstGeom>
        </p:spPr>
      </p:pic>
      <p:sp>
        <p:nvSpPr>
          <p:cNvPr id="3" name="TextBox 2">
            <a:extLst>
              <a:ext uri="{FF2B5EF4-FFF2-40B4-BE49-F238E27FC236}">
                <a16:creationId xmlns:a16="http://schemas.microsoft.com/office/drawing/2014/main" id="{F1E6E563-A3E0-F53A-E4AD-E4D7558B978C}"/>
              </a:ext>
            </a:extLst>
          </p:cNvPr>
          <p:cNvSpPr txBox="1"/>
          <p:nvPr/>
        </p:nvSpPr>
        <p:spPr>
          <a:xfrm>
            <a:off x="504688" y="6055567"/>
            <a:ext cx="5308283" cy="646331"/>
          </a:xfrm>
          <a:prstGeom prst="rect">
            <a:avLst/>
          </a:prstGeom>
          <a:noFill/>
        </p:spPr>
        <p:txBody>
          <a:bodyPr wrap="square" rtlCol="0">
            <a:spAutoFit/>
          </a:bodyPr>
          <a:lstStyle/>
          <a:p>
            <a:r>
              <a:rPr lang="vi-VN" dirty="0"/>
              <a:t>Kiểu dữ liệu throw là const char * do đó sẽ được bắt bằng catch (const char *)</a:t>
            </a:r>
            <a:endParaRPr lang="en-GB" dirty="0"/>
          </a:p>
        </p:txBody>
      </p:sp>
      <p:sp>
        <p:nvSpPr>
          <p:cNvPr id="6" name="TextBox 5">
            <a:extLst>
              <a:ext uri="{FF2B5EF4-FFF2-40B4-BE49-F238E27FC236}">
                <a16:creationId xmlns:a16="http://schemas.microsoft.com/office/drawing/2014/main" id="{DACAD853-4FC9-D8A2-B151-CFE8A40CFEC2}"/>
              </a:ext>
            </a:extLst>
          </p:cNvPr>
          <p:cNvSpPr txBox="1"/>
          <p:nvPr/>
        </p:nvSpPr>
        <p:spPr>
          <a:xfrm>
            <a:off x="6550325" y="5917067"/>
            <a:ext cx="5308283" cy="923330"/>
          </a:xfrm>
          <a:prstGeom prst="rect">
            <a:avLst/>
          </a:prstGeom>
          <a:noFill/>
        </p:spPr>
        <p:txBody>
          <a:bodyPr wrap="square" rtlCol="0">
            <a:spAutoFit/>
          </a:bodyPr>
          <a:lstStyle/>
          <a:p>
            <a:r>
              <a:rPr lang="vi-VN" dirty="0"/>
              <a:t>Kiểu dữ liệu throw là int mà kiểu catch đầu tiên lại là const char * k khớp do đó sẽ bị bắt bởi kiểu catch mặc định (...)</a:t>
            </a:r>
            <a:endParaRPr lang="en-GB" dirty="0"/>
          </a:p>
        </p:txBody>
      </p:sp>
    </p:spTree>
    <p:extLst>
      <p:ext uri="{BB962C8B-B14F-4D97-AF65-F5344CB8AC3E}">
        <p14:creationId xmlns:p14="http://schemas.microsoft.com/office/powerpoint/2010/main" val="251789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4557EB-B67B-F9D8-7034-9B1B36F645DE}"/>
              </a:ext>
            </a:extLst>
          </p:cNvPr>
          <p:cNvSpPr>
            <a:spLocks noGrp="1"/>
          </p:cNvSpPr>
          <p:nvPr>
            <p:ph type="title"/>
          </p:nvPr>
        </p:nvSpPr>
        <p:spPr/>
        <p:txBody>
          <a:bodyPr/>
          <a:lstStyle/>
          <a:p>
            <a:r>
              <a:rPr lang="vi-VN" dirty="0" err="1">
                <a:latin typeface="Times New Roman"/>
                <a:cs typeface="Times New Roman"/>
              </a:rPr>
              <a:t>Try</a:t>
            </a:r>
            <a:r>
              <a:rPr lang="vi-VN" dirty="0">
                <a:latin typeface="Times New Roman"/>
                <a:cs typeface="Times New Roman"/>
              </a:rPr>
              <a:t>, </a:t>
            </a:r>
            <a:r>
              <a:rPr lang="vi-VN" dirty="0" err="1">
                <a:latin typeface="Times New Roman"/>
                <a:cs typeface="Times New Roman"/>
              </a:rPr>
              <a:t>catch</a:t>
            </a:r>
            <a:r>
              <a:rPr lang="vi-VN" dirty="0">
                <a:latin typeface="Times New Roman"/>
                <a:cs typeface="Times New Roman"/>
              </a:rPr>
              <a:t>, </a:t>
            </a:r>
            <a:r>
              <a:rPr lang="vi-VN" dirty="0" err="1">
                <a:latin typeface="Times New Roman"/>
                <a:cs typeface="Times New Roman"/>
              </a:rPr>
              <a:t>throw</a:t>
            </a:r>
          </a:p>
        </p:txBody>
      </p:sp>
      <p:sp>
        <p:nvSpPr>
          <p:cNvPr id="3" name="Chỗ dành sẵn cho Nội dung 2">
            <a:extLst>
              <a:ext uri="{FF2B5EF4-FFF2-40B4-BE49-F238E27FC236}">
                <a16:creationId xmlns:a16="http://schemas.microsoft.com/office/drawing/2014/main" id="{0B982B0E-A064-CB44-7D75-5C4981EDE37C}"/>
              </a:ext>
            </a:extLst>
          </p:cNvPr>
          <p:cNvSpPr>
            <a:spLocks noGrp="1"/>
          </p:cNvSpPr>
          <p:nvPr>
            <p:ph idx="1"/>
          </p:nvPr>
        </p:nvSpPr>
        <p:spPr>
          <a:xfrm>
            <a:off x="680321" y="2336873"/>
            <a:ext cx="4264903" cy="3599316"/>
          </a:xfrm>
        </p:spPr>
        <p:txBody>
          <a:bodyPr vert="horz" lIns="91440" tIns="45720" rIns="91440" bIns="45720" rtlCol="0" anchor="t">
            <a:normAutofit/>
          </a:bodyPr>
          <a:lstStyle/>
          <a:p>
            <a:r>
              <a:rPr lang="vi-VN" dirty="0">
                <a:solidFill>
                  <a:srgbClr val="FFFFFF"/>
                </a:solidFill>
                <a:latin typeface="Arial"/>
                <a:ea typeface="+mn-lt"/>
                <a:cs typeface="Arial"/>
              </a:rPr>
              <a:t>Nếu một ngoại lệ được ném và không bị bắt ở bất cứ đâu, chương trình sẽ chấm dứt bất thường.</a:t>
            </a:r>
            <a:endParaRPr lang="en-US" dirty="0">
              <a:solidFill>
                <a:srgbClr val="FFFFFF"/>
              </a:solidFill>
              <a:latin typeface="Arial"/>
              <a:ea typeface="+mn-lt"/>
              <a:cs typeface="Arial"/>
            </a:endParaRPr>
          </a:p>
          <a:p>
            <a:r>
              <a:rPr lang="en-US" dirty="0">
                <a:solidFill>
                  <a:srgbClr val="FFFFFF"/>
                </a:solidFill>
                <a:latin typeface="Arial"/>
                <a:ea typeface="+mn-lt"/>
                <a:cs typeface="Arial"/>
              </a:rPr>
              <a:t>Sau </a:t>
            </a:r>
            <a:r>
              <a:rPr lang="en-US" dirty="0" err="1">
                <a:solidFill>
                  <a:srgbClr val="FFFFFF"/>
                </a:solidFill>
                <a:latin typeface="Arial"/>
                <a:ea typeface="+mn-lt"/>
                <a:cs typeface="Arial"/>
              </a:rPr>
              <a:t>khi</a:t>
            </a:r>
            <a:r>
              <a:rPr lang="en-US" dirty="0">
                <a:solidFill>
                  <a:srgbClr val="FFFFFF"/>
                </a:solidFill>
                <a:latin typeface="Arial"/>
                <a:ea typeface="+mn-lt"/>
                <a:cs typeface="Arial"/>
              </a:rPr>
              <a:t> </a:t>
            </a:r>
            <a:r>
              <a:rPr lang="en-US" dirty="0" err="1">
                <a:solidFill>
                  <a:srgbClr val="FFFFFF"/>
                </a:solidFill>
                <a:latin typeface="Arial"/>
                <a:ea typeface="+mn-lt"/>
                <a:cs typeface="Arial"/>
              </a:rPr>
              <a:t>được</a:t>
            </a:r>
            <a:r>
              <a:rPr lang="en-US" dirty="0">
                <a:solidFill>
                  <a:srgbClr val="FFFFFF"/>
                </a:solidFill>
                <a:latin typeface="Arial"/>
                <a:ea typeface="+mn-lt"/>
                <a:cs typeface="Arial"/>
              </a:rPr>
              <a:t> throw </a:t>
            </a:r>
            <a:r>
              <a:rPr lang="en-US" dirty="0" err="1">
                <a:solidFill>
                  <a:srgbClr val="FFFFFF"/>
                </a:solidFill>
                <a:latin typeface="Arial"/>
                <a:ea typeface="+mn-lt"/>
                <a:cs typeface="Arial"/>
              </a:rPr>
              <a:t>các</a:t>
            </a:r>
            <a:r>
              <a:rPr lang="en-US" dirty="0">
                <a:solidFill>
                  <a:srgbClr val="FFFFFF"/>
                </a:solidFill>
                <a:latin typeface="Arial"/>
                <a:ea typeface="+mn-lt"/>
                <a:cs typeface="Arial"/>
              </a:rPr>
              <a:t> </a:t>
            </a:r>
            <a:r>
              <a:rPr lang="en-US" dirty="0" err="1">
                <a:solidFill>
                  <a:srgbClr val="FFFFFF"/>
                </a:solidFill>
                <a:latin typeface="Arial"/>
                <a:ea typeface="+mn-lt"/>
                <a:cs typeface="Arial"/>
              </a:rPr>
              <a:t>câu</a:t>
            </a:r>
            <a:r>
              <a:rPr lang="en-US" dirty="0">
                <a:solidFill>
                  <a:srgbClr val="FFFFFF"/>
                </a:solidFill>
                <a:latin typeface="Arial"/>
                <a:ea typeface="+mn-lt"/>
                <a:cs typeface="Arial"/>
              </a:rPr>
              <a:t> </a:t>
            </a:r>
            <a:r>
              <a:rPr lang="en-US" dirty="0" err="1">
                <a:solidFill>
                  <a:srgbClr val="FFFFFF"/>
                </a:solidFill>
                <a:latin typeface="Arial"/>
                <a:ea typeface="+mn-lt"/>
                <a:cs typeface="Arial"/>
              </a:rPr>
              <a:t>lệnh</a:t>
            </a:r>
            <a:r>
              <a:rPr lang="en-US" dirty="0">
                <a:solidFill>
                  <a:srgbClr val="FFFFFF"/>
                </a:solidFill>
                <a:latin typeface="Arial"/>
                <a:ea typeface="+mn-lt"/>
                <a:cs typeface="Arial"/>
              </a:rPr>
              <a:t> ở </a:t>
            </a:r>
            <a:r>
              <a:rPr lang="en-US" dirty="0" err="1">
                <a:solidFill>
                  <a:srgbClr val="FFFFFF"/>
                </a:solidFill>
                <a:latin typeface="Arial"/>
                <a:ea typeface="+mn-lt"/>
                <a:cs typeface="Arial"/>
              </a:rPr>
              <a:t>phía</a:t>
            </a:r>
            <a:r>
              <a:rPr lang="en-US" dirty="0">
                <a:solidFill>
                  <a:srgbClr val="FFFFFF"/>
                </a:solidFill>
                <a:latin typeface="Arial"/>
                <a:ea typeface="+mn-lt"/>
                <a:cs typeface="Arial"/>
              </a:rPr>
              <a:t> </a:t>
            </a:r>
            <a:r>
              <a:rPr lang="en-US" dirty="0" err="1">
                <a:solidFill>
                  <a:srgbClr val="FFFFFF"/>
                </a:solidFill>
                <a:latin typeface="Arial"/>
                <a:ea typeface="+mn-lt"/>
                <a:cs typeface="Arial"/>
              </a:rPr>
              <a:t>sau</a:t>
            </a:r>
            <a:r>
              <a:rPr lang="en-US" dirty="0">
                <a:solidFill>
                  <a:srgbClr val="FFFFFF"/>
                </a:solidFill>
                <a:latin typeface="Arial"/>
                <a:ea typeface="+mn-lt"/>
                <a:cs typeface="Arial"/>
              </a:rPr>
              <a:t> </a:t>
            </a:r>
            <a:r>
              <a:rPr lang="en-US" dirty="0" err="1">
                <a:solidFill>
                  <a:srgbClr val="FFFFFF"/>
                </a:solidFill>
                <a:latin typeface="Arial"/>
                <a:ea typeface="+mn-lt"/>
                <a:cs typeface="Arial"/>
              </a:rPr>
              <a:t>sẽ</a:t>
            </a:r>
            <a:r>
              <a:rPr lang="en-US" dirty="0">
                <a:solidFill>
                  <a:srgbClr val="FFFFFF"/>
                </a:solidFill>
                <a:latin typeface="Arial"/>
                <a:ea typeface="+mn-lt"/>
                <a:cs typeface="Arial"/>
              </a:rPr>
              <a:t> </a:t>
            </a:r>
            <a:r>
              <a:rPr lang="en-US" dirty="0" err="1">
                <a:solidFill>
                  <a:srgbClr val="FFFFFF"/>
                </a:solidFill>
                <a:latin typeface="Arial"/>
                <a:ea typeface="+mn-lt"/>
                <a:cs typeface="Arial"/>
              </a:rPr>
              <a:t>không</a:t>
            </a:r>
            <a:r>
              <a:rPr lang="en-US" dirty="0">
                <a:solidFill>
                  <a:srgbClr val="FFFFFF"/>
                </a:solidFill>
                <a:latin typeface="Arial"/>
                <a:ea typeface="+mn-lt"/>
                <a:cs typeface="Arial"/>
              </a:rPr>
              <a:t> </a:t>
            </a:r>
            <a:r>
              <a:rPr lang="en-US" dirty="0" err="1">
                <a:solidFill>
                  <a:srgbClr val="FFFFFF"/>
                </a:solidFill>
                <a:latin typeface="Arial"/>
                <a:ea typeface="+mn-lt"/>
                <a:cs typeface="Arial"/>
              </a:rPr>
              <a:t>được</a:t>
            </a:r>
            <a:r>
              <a:rPr lang="en-US" dirty="0">
                <a:solidFill>
                  <a:srgbClr val="FFFFFF"/>
                </a:solidFill>
                <a:latin typeface="Arial"/>
                <a:ea typeface="+mn-lt"/>
                <a:cs typeface="Arial"/>
              </a:rPr>
              <a:t> </a:t>
            </a:r>
            <a:r>
              <a:rPr lang="en-US" dirty="0" err="1">
                <a:solidFill>
                  <a:srgbClr val="FFFFFF"/>
                </a:solidFill>
                <a:latin typeface="Arial"/>
                <a:ea typeface="+mn-lt"/>
                <a:cs typeface="Arial"/>
              </a:rPr>
              <a:t>thực</a:t>
            </a:r>
            <a:r>
              <a:rPr lang="en-US" dirty="0">
                <a:solidFill>
                  <a:srgbClr val="FFFFFF"/>
                </a:solidFill>
                <a:latin typeface="Arial"/>
                <a:ea typeface="+mn-lt"/>
                <a:cs typeface="Arial"/>
              </a:rPr>
              <a:t> </a:t>
            </a:r>
            <a:r>
              <a:rPr lang="en-US" dirty="0" err="1">
                <a:solidFill>
                  <a:srgbClr val="FFFFFF"/>
                </a:solidFill>
                <a:latin typeface="Arial"/>
                <a:ea typeface="+mn-lt"/>
                <a:cs typeface="Arial"/>
              </a:rPr>
              <a:t>hiện</a:t>
            </a:r>
            <a:r>
              <a:rPr lang="en-US" dirty="0">
                <a:solidFill>
                  <a:srgbClr val="FFFFFF"/>
                </a:solidFill>
                <a:latin typeface="Arial"/>
                <a:ea typeface="+mn-lt"/>
                <a:cs typeface="Arial"/>
              </a:rPr>
              <a:t>.</a:t>
            </a:r>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ần mềm, Phần mềm đa phương tiện&#10;&#10;Mô tả được tự động tạo">
            <a:extLst>
              <a:ext uri="{FF2B5EF4-FFF2-40B4-BE49-F238E27FC236}">
                <a16:creationId xmlns:a16="http://schemas.microsoft.com/office/drawing/2014/main" id="{5923D716-5589-CD77-B9C8-D995145121AD}"/>
              </a:ext>
            </a:extLst>
          </p:cNvPr>
          <p:cNvPicPr>
            <a:picLocks noChangeAspect="1"/>
          </p:cNvPicPr>
          <p:nvPr/>
        </p:nvPicPr>
        <p:blipFill>
          <a:blip r:embed="rId2"/>
          <a:stretch>
            <a:fillRect/>
          </a:stretch>
        </p:blipFill>
        <p:spPr>
          <a:xfrm>
            <a:off x="5133187" y="2247773"/>
            <a:ext cx="5327580" cy="4414283"/>
          </a:xfrm>
          <a:prstGeom prst="rect">
            <a:avLst/>
          </a:prstGeom>
        </p:spPr>
      </p:pic>
    </p:spTree>
    <p:extLst>
      <p:ext uri="{BB962C8B-B14F-4D97-AF65-F5344CB8AC3E}">
        <p14:creationId xmlns:p14="http://schemas.microsoft.com/office/powerpoint/2010/main" val="2151492527"/>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252</TotalTime>
  <Words>670</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Trebuchet MS</vt:lpstr>
      <vt:lpstr>TM04033917[[fn=Berlin]]_novariants</vt:lpstr>
      <vt:lpstr>Exception C++</vt:lpstr>
      <vt:lpstr>Nội dung</vt:lpstr>
      <vt:lpstr>Exception và error </vt:lpstr>
      <vt:lpstr>Tại sao phải xử lí các ngoại lệ</vt:lpstr>
      <vt:lpstr>Tại sao cần xử lí các ngoại lệ</vt:lpstr>
      <vt:lpstr>Tại sao phải xử lí các ngoại lệ</vt:lpstr>
      <vt:lpstr>Try, catch, throw</vt:lpstr>
      <vt:lpstr>Try, catch, throw</vt:lpstr>
      <vt:lpstr>Try, catch, throw</vt:lpstr>
      <vt:lpstr>Try, catch, throw</vt:lpstr>
      <vt:lpstr>Try, catch, throw</vt:lpstr>
      <vt:lpstr>Try, catch, throw</vt:lpstr>
      <vt:lpstr>Standard Exception Libraries</vt:lpstr>
      <vt:lpstr>Standard Exception Libraries</vt:lpstr>
      <vt:lpstr>Standard Exception Libraries</vt:lpstr>
      <vt:lpstr>Standard Exception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Đạt Nguyễn Tiến</cp:lastModifiedBy>
  <cp:revision>157</cp:revision>
  <dcterms:created xsi:type="dcterms:W3CDTF">2023-09-03T15:54:29Z</dcterms:created>
  <dcterms:modified xsi:type="dcterms:W3CDTF">2023-09-07T07:36:29Z</dcterms:modified>
</cp:coreProperties>
</file>