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18AC2-BDDC-440E-B2FD-28C805308833}" v="6" dt="2023-08-20T10:16:51.813"/>
    <p1510:client id="{36C78B51-CE98-4033-93F8-BF1446ABC78D}" v="5" dt="2023-08-20T08:24:31.750"/>
    <p1510:client id="{4D49D517-CC07-456D-9674-91766AAA2E08}" v="15" dt="2023-08-21T02:48:59.678"/>
    <p1510:client id="{53FEE9DC-8A80-4EE6-BF76-C50DC6A0B225}" v="124" dt="2023-08-20T15:04:38.933"/>
    <p1510:client id="{7DB6D869-912F-4B13-9E65-A3199A97E20F}" v="1048" dt="2023-08-20T04:53:17.493"/>
    <p1510:client id="{D72B47D7-9D5F-4092-830F-858C532844B8}" v="461" dt="2023-08-20T15:10:38.690"/>
    <p1510:client id="{E38694E7-3425-4A4F-89EA-529BDE5669D8}" v="12" dt="2023-08-20T17:22:54.026"/>
    <p1510:client id="{F001B8F5-2045-4733-80CB-B7781A94BB25}" v="6" dt="2023-08-21T07:32:50.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iến Đạt" userId="630b43fa9a43a7ca" providerId="Windows Live" clId="Web-{7DB6D869-912F-4B13-9E65-A3199A97E20F}"/>
    <pc:docChg chg="addSld modSld sldOrd">
      <pc:chgData name="Nguyễn Tiến Đạt" userId="630b43fa9a43a7ca" providerId="Windows Live" clId="Web-{7DB6D869-912F-4B13-9E65-A3199A97E20F}" dt="2023-08-20T04:53:17.493" v="1033" actId="1076"/>
      <pc:docMkLst>
        <pc:docMk/>
      </pc:docMkLst>
      <pc:sldChg chg="modSp">
        <pc:chgData name="Nguyễn Tiến Đạt" userId="630b43fa9a43a7ca" providerId="Windows Live" clId="Web-{7DB6D869-912F-4B13-9E65-A3199A97E20F}" dt="2023-08-20T02:46:48.156" v="13" actId="20577"/>
        <pc:sldMkLst>
          <pc:docMk/>
          <pc:sldMk cId="4144221" sldId="256"/>
        </pc:sldMkLst>
        <pc:spChg chg="mod">
          <ac:chgData name="Nguyễn Tiến Đạt" userId="630b43fa9a43a7ca" providerId="Windows Live" clId="Web-{7DB6D869-912F-4B13-9E65-A3199A97E20F}" dt="2023-08-20T02:46:48.156" v="13" actId="20577"/>
          <ac:spMkLst>
            <pc:docMk/>
            <pc:sldMk cId="4144221" sldId="256"/>
            <ac:spMk id="2" creationId="{00000000-0000-0000-0000-000000000000}"/>
          </ac:spMkLst>
        </pc:spChg>
      </pc:sldChg>
      <pc:sldChg chg="modSp new">
        <pc:chgData name="Nguyễn Tiến Đạt" userId="630b43fa9a43a7ca" providerId="Windows Live" clId="Web-{7DB6D869-912F-4B13-9E65-A3199A97E20F}" dt="2023-08-20T02:58:32.600" v="143" actId="20577"/>
        <pc:sldMkLst>
          <pc:docMk/>
          <pc:sldMk cId="438719837" sldId="257"/>
        </pc:sldMkLst>
        <pc:spChg chg="mod">
          <ac:chgData name="Nguyễn Tiến Đạt" userId="630b43fa9a43a7ca" providerId="Windows Live" clId="Web-{7DB6D869-912F-4B13-9E65-A3199A97E20F}" dt="2023-08-20T02:51:39.040" v="18" actId="20577"/>
          <ac:spMkLst>
            <pc:docMk/>
            <pc:sldMk cId="438719837" sldId="257"/>
            <ac:spMk id="2" creationId="{75FA03F2-4C2E-8D15-5AE3-A013472DF94C}"/>
          </ac:spMkLst>
        </pc:spChg>
        <pc:spChg chg="mod">
          <ac:chgData name="Nguyễn Tiến Đạt" userId="630b43fa9a43a7ca" providerId="Windows Live" clId="Web-{7DB6D869-912F-4B13-9E65-A3199A97E20F}" dt="2023-08-20T02:58:32.600" v="143" actId="20577"/>
          <ac:spMkLst>
            <pc:docMk/>
            <pc:sldMk cId="438719837" sldId="257"/>
            <ac:spMk id="3" creationId="{A4E9CD4E-D325-3C01-C7C9-B25A8DFAB696}"/>
          </ac:spMkLst>
        </pc:spChg>
      </pc:sldChg>
      <pc:sldChg chg="addSp modSp new">
        <pc:chgData name="Nguyễn Tiến Đạt" userId="630b43fa9a43a7ca" providerId="Windows Live" clId="Web-{7DB6D869-912F-4B13-9E65-A3199A97E20F}" dt="2023-08-20T03:03:55.672" v="187" actId="1076"/>
        <pc:sldMkLst>
          <pc:docMk/>
          <pc:sldMk cId="3198767546" sldId="258"/>
        </pc:sldMkLst>
        <pc:spChg chg="mod">
          <ac:chgData name="Nguyễn Tiến Đạt" userId="630b43fa9a43a7ca" providerId="Windows Live" clId="Web-{7DB6D869-912F-4B13-9E65-A3199A97E20F}" dt="2023-08-20T03:00:37.400" v="172" actId="20577"/>
          <ac:spMkLst>
            <pc:docMk/>
            <pc:sldMk cId="3198767546" sldId="258"/>
            <ac:spMk id="2" creationId="{6AE727A0-F87C-451F-2528-0F219976226F}"/>
          </ac:spMkLst>
        </pc:spChg>
        <pc:spChg chg="mod">
          <ac:chgData name="Nguyễn Tiến Đạt" userId="630b43fa9a43a7ca" providerId="Windows Live" clId="Web-{7DB6D869-912F-4B13-9E65-A3199A97E20F}" dt="2023-08-20T03:03:42.390" v="181" actId="20577"/>
          <ac:spMkLst>
            <pc:docMk/>
            <pc:sldMk cId="3198767546" sldId="258"/>
            <ac:spMk id="3" creationId="{3CAEC977-A996-FCE6-5C8C-004E199B335B}"/>
          </ac:spMkLst>
        </pc:spChg>
        <pc:picChg chg="add mod">
          <ac:chgData name="Nguyễn Tiến Đạt" userId="630b43fa9a43a7ca" providerId="Windows Live" clId="Web-{7DB6D869-912F-4B13-9E65-A3199A97E20F}" dt="2023-08-20T03:03:55.672" v="187" actId="1076"/>
          <ac:picMkLst>
            <pc:docMk/>
            <pc:sldMk cId="3198767546" sldId="258"/>
            <ac:picMk id="4" creationId="{288D22F8-B151-8DBF-A6DE-28BCC3A529E6}"/>
          </ac:picMkLst>
        </pc:picChg>
      </pc:sldChg>
      <pc:sldChg chg="modSp new">
        <pc:chgData name="Nguyễn Tiến Đạt" userId="630b43fa9a43a7ca" providerId="Windows Live" clId="Web-{7DB6D869-912F-4B13-9E65-A3199A97E20F}" dt="2023-08-20T03:11:10.670" v="312" actId="20577"/>
        <pc:sldMkLst>
          <pc:docMk/>
          <pc:sldMk cId="2456425403" sldId="259"/>
        </pc:sldMkLst>
        <pc:spChg chg="mod">
          <ac:chgData name="Nguyễn Tiến Đạt" userId="630b43fa9a43a7ca" providerId="Windows Live" clId="Web-{7DB6D869-912F-4B13-9E65-A3199A97E20F}" dt="2023-08-20T03:06:04.270" v="197" actId="20577"/>
          <ac:spMkLst>
            <pc:docMk/>
            <pc:sldMk cId="2456425403" sldId="259"/>
            <ac:spMk id="2" creationId="{97743A81-5482-F46F-4494-327CC9C04643}"/>
          </ac:spMkLst>
        </pc:spChg>
        <pc:spChg chg="mod">
          <ac:chgData name="Nguyễn Tiến Đạt" userId="630b43fa9a43a7ca" providerId="Windows Live" clId="Web-{7DB6D869-912F-4B13-9E65-A3199A97E20F}" dt="2023-08-20T03:11:10.670" v="312" actId="20577"/>
          <ac:spMkLst>
            <pc:docMk/>
            <pc:sldMk cId="2456425403" sldId="259"/>
            <ac:spMk id="3" creationId="{E7D0B586-32D2-9E64-0E43-5F834BDBD6BB}"/>
          </ac:spMkLst>
        </pc:spChg>
      </pc:sldChg>
      <pc:sldChg chg="addSp modSp new">
        <pc:chgData name="Nguyễn Tiến Đạt" userId="630b43fa9a43a7ca" providerId="Windows Live" clId="Web-{7DB6D869-912F-4B13-9E65-A3199A97E20F}" dt="2023-08-20T03:21:55.878" v="501" actId="1076"/>
        <pc:sldMkLst>
          <pc:docMk/>
          <pc:sldMk cId="216092566" sldId="260"/>
        </pc:sldMkLst>
        <pc:spChg chg="mod">
          <ac:chgData name="Nguyễn Tiến Đạt" userId="630b43fa9a43a7ca" providerId="Windows Live" clId="Web-{7DB6D869-912F-4B13-9E65-A3199A97E20F}" dt="2023-08-20T03:13:08.533" v="328" actId="20577"/>
          <ac:spMkLst>
            <pc:docMk/>
            <pc:sldMk cId="216092566" sldId="260"/>
            <ac:spMk id="2" creationId="{6485F25A-8F46-9912-9F4E-483A13CBEC76}"/>
          </ac:spMkLst>
        </pc:spChg>
        <pc:spChg chg="mod">
          <ac:chgData name="Nguyễn Tiến Đạt" userId="630b43fa9a43a7ca" providerId="Windows Live" clId="Web-{7DB6D869-912F-4B13-9E65-A3199A97E20F}" dt="2023-08-20T03:17:28.150" v="439" actId="20577"/>
          <ac:spMkLst>
            <pc:docMk/>
            <pc:sldMk cId="216092566" sldId="260"/>
            <ac:spMk id="3" creationId="{C08CC688-645D-D7B3-2753-657FBD96F641}"/>
          </ac:spMkLst>
        </pc:spChg>
        <pc:spChg chg="add mod">
          <ac:chgData name="Nguyễn Tiến Đạt" userId="630b43fa9a43a7ca" providerId="Windows Live" clId="Web-{7DB6D869-912F-4B13-9E65-A3199A97E20F}" dt="2023-08-20T03:18:28.152" v="454" actId="1076"/>
          <ac:spMkLst>
            <pc:docMk/>
            <pc:sldMk cId="216092566" sldId="260"/>
            <ac:spMk id="4" creationId="{E2F08050-EABA-F63B-D6F7-EB758C435908}"/>
          </ac:spMkLst>
        </pc:spChg>
        <pc:spChg chg="add mod">
          <ac:chgData name="Nguyễn Tiến Đạt" userId="630b43fa9a43a7ca" providerId="Windows Live" clId="Web-{7DB6D869-912F-4B13-9E65-A3199A97E20F}" dt="2023-08-20T03:21:37.940" v="493" actId="1076"/>
          <ac:spMkLst>
            <pc:docMk/>
            <pc:sldMk cId="216092566" sldId="260"/>
            <ac:spMk id="5" creationId="{ED3D6BC7-C568-FE69-47EE-F15104AFFCEA}"/>
          </ac:spMkLst>
        </pc:spChg>
        <pc:spChg chg="add mod">
          <ac:chgData name="Nguyễn Tiến Đạt" userId="630b43fa9a43a7ca" providerId="Windows Live" clId="Web-{7DB6D869-912F-4B13-9E65-A3199A97E20F}" dt="2023-08-20T03:19:23.154" v="472"/>
          <ac:spMkLst>
            <pc:docMk/>
            <pc:sldMk cId="216092566" sldId="260"/>
            <ac:spMk id="6" creationId="{C20868B7-D603-C8D0-C8E1-A399B76EB292}"/>
          </ac:spMkLst>
        </pc:spChg>
        <pc:spChg chg="add">
          <ac:chgData name="Nguyễn Tiến Đạt" userId="630b43fa9a43a7ca" providerId="Windows Live" clId="Web-{7DB6D869-912F-4B13-9E65-A3199A97E20F}" dt="2023-08-20T03:18:33.590" v="455"/>
          <ac:spMkLst>
            <pc:docMk/>
            <pc:sldMk cId="216092566" sldId="260"/>
            <ac:spMk id="7" creationId="{CDD7A73A-9F52-49FD-874F-CFEBC39899F8}"/>
          </ac:spMkLst>
        </pc:spChg>
        <pc:spChg chg="add mod">
          <ac:chgData name="Nguyễn Tiến Đạt" userId="630b43fa9a43a7ca" providerId="Windows Live" clId="Web-{7DB6D869-912F-4B13-9E65-A3199A97E20F}" dt="2023-08-20T03:19:25.670" v="473"/>
          <ac:spMkLst>
            <pc:docMk/>
            <pc:sldMk cId="216092566" sldId="260"/>
            <ac:spMk id="8" creationId="{90DDBEFE-64AE-19BB-ED5C-680E6F592C56}"/>
          </ac:spMkLst>
        </pc:spChg>
        <pc:spChg chg="add mod">
          <ac:chgData name="Nguyễn Tiến Đạt" userId="630b43fa9a43a7ca" providerId="Windows Live" clId="Web-{7DB6D869-912F-4B13-9E65-A3199A97E20F}" dt="2023-08-20T03:19:52.014" v="484" actId="1076"/>
          <ac:spMkLst>
            <pc:docMk/>
            <pc:sldMk cId="216092566" sldId="260"/>
            <ac:spMk id="9" creationId="{9AF9669E-2516-F426-3E69-0920DF620A5E}"/>
          </ac:spMkLst>
        </pc:spChg>
        <pc:spChg chg="add">
          <ac:chgData name="Nguyễn Tiến Đạt" userId="630b43fa9a43a7ca" providerId="Windows Live" clId="Web-{7DB6D869-912F-4B13-9E65-A3199A97E20F}" dt="2023-08-20T03:20:06.187" v="486"/>
          <ac:spMkLst>
            <pc:docMk/>
            <pc:sldMk cId="216092566" sldId="260"/>
            <ac:spMk id="10" creationId="{75B02F71-023B-D45A-5CDD-CE449E9AA613}"/>
          </ac:spMkLst>
        </pc:spChg>
        <pc:spChg chg="add mod">
          <ac:chgData name="Nguyễn Tiến Đạt" userId="630b43fa9a43a7ca" providerId="Windows Live" clId="Web-{7DB6D869-912F-4B13-9E65-A3199A97E20F}" dt="2023-08-20T03:21:35.627" v="492" actId="1076"/>
          <ac:spMkLst>
            <pc:docMk/>
            <pc:sldMk cId="216092566" sldId="260"/>
            <ac:spMk id="11" creationId="{878CB6C6-B661-289E-8B78-705D2B7A5621}"/>
          </ac:spMkLst>
        </pc:spChg>
        <pc:spChg chg="add">
          <ac:chgData name="Nguyễn Tiến Đạt" userId="630b43fa9a43a7ca" providerId="Windows Live" clId="Web-{7DB6D869-912F-4B13-9E65-A3199A97E20F}" dt="2023-08-20T03:21:44.284" v="494"/>
          <ac:spMkLst>
            <pc:docMk/>
            <pc:sldMk cId="216092566" sldId="260"/>
            <ac:spMk id="12" creationId="{F4B71E54-88B1-875A-7FFF-D02C10BA9F87}"/>
          </ac:spMkLst>
        </pc:spChg>
        <pc:spChg chg="add mod">
          <ac:chgData name="Nguyễn Tiến Đạt" userId="630b43fa9a43a7ca" providerId="Windows Live" clId="Web-{7DB6D869-912F-4B13-9E65-A3199A97E20F}" dt="2023-08-20T03:21:55.878" v="501" actId="1076"/>
          <ac:spMkLst>
            <pc:docMk/>
            <pc:sldMk cId="216092566" sldId="260"/>
            <ac:spMk id="13" creationId="{33D590D1-24B8-2E6D-53F4-7A4A9DDC6271}"/>
          </ac:spMkLst>
        </pc:spChg>
      </pc:sldChg>
      <pc:sldChg chg="modSp new">
        <pc:chgData name="Nguyễn Tiến Đạt" userId="630b43fa9a43a7ca" providerId="Windows Live" clId="Web-{7DB6D869-912F-4B13-9E65-A3199A97E20F}" dt="2023-08-20T03:26:08.229" v="726" actId="20577"/>
        <pc:sldMkLst>
          <pc:docMk/>
          <pc:sldMk cId="3026598457" sldId="261"/>
        </pc:sldMkLst>
        <pc:spChg chg="mod">
          <ac:chgData name="Nguyễn Tiến Đạt" userId="630b43fa9a43a7ca" providerId="Windows Live" clId="Web-{7DB6D869-912F-4B13-9E65-A3199A97E20F}" dt="2023-08-20T03:22:31.488" v="514" actId="20577"/>
          <ac:spMkLst>
            <pc:docMk/>
            <pc:sldMk cId="3026598457" sldId="261"/>
            <ac:spMk id="2" creationId="{763A5715-3312-7EDB-28E5-C1B8301F6841}"/>
          </ac:spMkLst>
        </pc:spChg>
        <pc:spChg chg="mod">
          <ac:chgData name="Nguyễn Tiến Đạt" userId="630b43fa9a43a7ca" providerId="Windows Live" clId="Web-{7DB6D869-912F-4B13-9E65-A3199A97E20F}" dt="2023-08-20T03:26:08.229" v="726" actId="20577"/>
          <ac:spMkLst>
            <pc:docMk/>
            <pc:sldMk cId="3026598457" sldId="261"/>
            <ac:spMk id="3" creationId="{DCCD007D-23E7-D860-0ADF-806357F45B0C}"/>
          </ac:spMkLst>
        </pc:spChg>
      </pc:sldChg>
      <pc:sldChg chg="addSp modSp new">
        <pc:chgData name="Nguyễn Tiến Đạt" userId="630b43fa9a43a7ca" providerId="Windows Live" clId="Web-{7DB6D869-912F-4B13-9E65-A3199A97E20F}" dt="2023-08-20T03:29:09.251" v="852" actId="1076"/>
        <pc:sldMkLst>
          <pc:docMk/>
          <pc:sldMk cId="440610873" sldId="262"/>
        </pc:sldMkLst>
        <pc:spChg chg="mod">
          <ac:chgData name="Nguyễn Tiến Đạt" userId="630b43fa9a43a7ca" providerId="Windows Live" clId="Web-{7DB6D869-912F-4B13-9E65-A3199A97E20F}" dt="2023-08-20T03:26:57.793" v="739" actId="20577"/>
          <ac:spMkLst>
            <pc:docMk/>
            <pc:sldMk cId="440610873" sldId="262"/>
            <ac:spMk id="2" creationId="{C5052B3B-1043-DA1C-C1C5-458058E8FF76}"/>
          </ac:spMkLst>
        </pc:spChg>
        <pc:spChg chg="mod">
          <ac:chgData name="Nguyễn Tiến Đạt" userId="630b43fa9a43a7ca" providerId="Windows Live" clId="Web-{7DB6D869-912F-4B13-9E65-A3199A97E20F}" dt="2023-08-20T03:29:05.188" v="850" actId="20577"/>
          <ac:spMkLst>
            <pc:docMk/>
            <pc:sldMk cId="440610873" sldId="262"/>
            <ac:spMk id="3" creationId="{39C5D946-D2E0-474C-BCBB-1D2E2D46825D}"/>
          </ac:spMkLst>
        </pc:spChg>
        <pc:picChg chg="add mod">
          <ac:chgData name="Nguyễn Tiến Đạt" userId="630b43fa9a43a7ca" providerId="Windows Live" clId="Web-{7DB6D869-912F-4B13-9E65-A3199A97E20F}" dt="2023-08-20T03:29:09.251" v="852" actId="1076"/>
          <ac:picMkLst>
            <pc:docMk/>
            <pc:sldMk cId="440610873" sldId="262"/>
            <ac:picMk id="4" creationId="{C0CFCA08-6507-B0DD-F330-FA8F295BEE24}"/>
          </ac:picMkLst>
        </pc:picChg>
      </pc:sldChg>
      <pc:sldChg chg="addSp modSp new">
        <pc:chgData name="Nguyễn Tiến Đạt" userId="630b43fa9a43a7ca" providerId="Windows Live" clId="Web-{7DB6D869-912F-4B13-9E65-A3199A97E20F}" dt="2023-08-20T04:05:33.932" v="955" actId="14100"/>
        <pc:sldMkLst>
          <pc:docMk/>
          <pc:sldMk cId="2268855668" sldId="263"/>
        </pc:sldMkLst>
        <pc:spChg chg="mod">
          <ac:chgData name="Nguyễn Tiến Đạt" userId="630b43fa9a43a7ca" providerId="Windows Live" clId="Web-{7DB6D869-912F-4B13-9E65-A3199A97E20F}" dt="2023-08-20T03:54:58.520" v="855" actId="20577"/>
          <ac:spMkLst>
            <pc:docMk/>
            <pc:sldMk cId="2268855668" sldId="263"/>
            <ac:spMk id="2" creationId="{5337649F-D883-8B10-9CBC-8791DA27E59D}"/>
          </ac:spMkLst>
        </pc:spChg>
        <pc:spChg chg="mod">
          <ac:chgData name="Nguyễn Tiến Đạt" userId="630b43fa9a43a7ca" providerId="Windows Live" clId="Web-{7DB6D869-912F-4B13-9E65-A3199A97E20F}" dt="2023-08-20T04:05:33.932" v="955" actId="14100"/>
          <ac:spMkLst>
            <pc:docMk/>
            <pc:sldMk cId="2268855668" sldId="263"/>
            <ac:spMk id="3" creationId="{A6F31852-545E-AB4E-30E0-A5918145AD25}"/>
          </ac:spMkLst>
        </pc:spChg>
        <pc:picChg chg="add mod">
          <ac:chgData name="Nguyễn Tiến Đạt" userId="630b43fa9a43a7ca" providerId="Windows Live" clId="Web-{7DB6D869-912F-4B13-9E65-A3199A97E20F}" dt="2023-08-20T04:03:43.021" v="923" actId="1076"/>
          <ac:picMkLst>
            <pc:docMk/>
            <pc:sldMk cId="2268855668" sldId="263"/>
            <ac:picMk id="4" creationId="{FB998006-9129-6053-7E15-04841296E080}"/>
          </ac:picMkLst>
        </pc:picChg>
        <pc:picChg chg="add mod">
          <ac:chgData name="Nguyễn Tiến Đạt" userId="630b43fa9a43a7ca" providerId="Windows Live" clId="Web-{7DB6D869-912F-4B13-9E65-A3199A97E20F}" dt="2023-08-20T04:04:36.086" v="926" actId="14100"/>
          <ac:picMkLst>
            <pc:docMk/>
            <pc:sldMk cId="2268855668" sldId="263"/>
            <ac:picMk id="5" creationId="{CC64B20F-05B5-5DCD-BD79-A125A827F0B2}"/>
          </ac:picMkLst>
        </pc:picChg>
      </pc:sldChg>
      <pc:sldChg chg="addSp modSp new">
        <pc:chgData name="Nguyễn Tiến Đạt" userId="630b43fa9a43a7ca" providerId="Windows Live" clId="Web-{7DB6D869-912F-4B13-9E65-A3199A97E20F}" dt="2023-08-20T04:33:52.035" v="1002" actId="1076"/>
        <pc:sldMkLst>
          <pc:docMk/>
          <pc:sldMk cId="3148407421" sldId="264"/>
        </pc:sldMkLst>
        <pc:spChg chg="mod">
          <ac:chgData name="Nguyễn Tiến Đạt" userId="630b43fa9a43a7ca" providerId="Windows Live" clId="Web-{7DB6D869-912F-4B13-9E65-A3199A97E20F}" dt="2023-08-20T04:10:37.019" v="967" actId="20577"/>
          <ac:spMkLst>
            <pc:docMk/>
            <pc:sldMk cId="3148407421" sldId="264"/>
            <ac:spMk id="2" creationId="{04886FFF-83FD-5108-FD6D-D5929050D829}"/>
          </ac:spMkLst>
        </pc:spChg>
        <pc:spChg chg="mod">
          <ac:chgData name="Nguyễn Tiến Đạt" userId="630b43fa9a43a7ca" providerId="Windows Live" clId="Web-{7DB6D869-912F-4B13-9E65-A3199A97E20F}" dt="2023-08-20T04:33:48.222" v="1001" actId="20577"/>
          <ac:spMkLst>
            <pc:docMk/>
            <pc:sldMk cId="3148407421" sldId="264"/>
            <ac:spMk id="3" creationId="{9AE1CAF2-A141-6FC9-3578-E730E059F768}"/>
          </ac:spMkLst>
        </pc:spChg>
        <pc:picChg chg="add mod">
          <ac:chgData name="Nguyễn Tiến Đạt" userId="630b43fa9a43a7ca" providerId="Windows Live" clId="Web-{7DB6D869-912F-4B13-9E65-A3199A97E20F}" dt="2023-08-20T04:22:06.947" v="988" actId="1076"/>
          <ac:picMkLst>
            <pc:docMk/>
            <pc:sldMk cId="3148407421" sldId="264"/>
            <ac:picMk id="4" creationId="{1CC447E0-7261-4B36-5862-212332958B1E}"/>
          </ac:picMkLst>
        </pc:picChg>
        <pc:picChg chg="add mod">
          <ac:chgData name="Nguyễn Tiến Đạt" userId="630b43fa9a43a7ca" providerId="Windows Live" clId="Web-{7DB6D869-912F-4B13-9E65-A3199A97E20F}" dt="2023-08-20T04:33:52.035" v="1002" actId="1076"/>
          <ac:picMkLst>
            <pc:docMk/>
            <pc:sldMk cId="3148407421" sldId="264"/>
            <ac:picMk id="5" creationId="{B73FC1D3-C6DD-88F7-856F-C3B23130C21D}"/>
          </ac:picMkLst>
        </pc:picChg>
      </pc:sldChg>
      <pc:sldChg chg="addSp modSp new ord">
        <pc:chgData name="Nguyễn Tiến Đạt" userId="630b43fa9a43a7ca" providerId="Windows Live" clId="Web-{7DB6D869-912F-4B13-9E65-A3199A97E20F}" dt="2023-08-20T04:53:17.493" v="1033" actId="1076"/>
        <pc:sldMkLst>
          <pc:docMk/>
          <pc:sldMk cId="3891054739" sldId="265"/>
        </pc:sldMkLst>
        <pc:spChg chg="mod">
          <ac:chgData name="Nguyễn Tiến Đạt" userId="630b43fa9a43a7ca" providerId="Windows Live" clId="Web-{7DB6D869-912F-4B13-9E65-A3199A97E20F}" dt="2023-08-20T04:34:29.927" v="1008" actId="20577"/>
          <ac:spMkLst>
            <pc:docMk/>
            <pc:sldMk cId="3891054739" sldId="265"/>
            <ac:spMk id="2" creationId="{C065D409-662C-CCD5-A36E-6F7D16CD668E}"/>
          </ac:spMkLst>
        </pc:spChg>
        <pc:spChg chg="mod">
          <ac:chgData name="Nguyễn Tiến Đạt" userId="630b43fa9a43a7ca" providerId="Windows Live" clId="Web-{7DB6D869-912F-4B13-9E65-A3199A97E20F}" dt="2023-08-20T04:52:48.539" v="1029" actId="14100"/>
          <ac:spMkLst>
            <pc:docMk/>
            <pc:sldMk cId="3891054739" sldId="265"/>
            <ac:spMk id="3" creationId="{7318EB4C-C0AD-74D1-C6AF-C7003856FA09}"/>
          </ac:spMkLst>
        </pc:spChg>
        <pc:picChg chg="add mod">
          <ac:chgData name="Nguyễn Tiến Đạt" userId="630b43fa9a43a7ca" providerId="Windows Live" clId="Web-{7DB6D869-912F-4B13-9E65-A3199A97E20F}" dt="2023-08-20T04:52:46.102" v="1028" actId="1076"/>
          <ac:picMkLst>
            <pc:docMk/>
            <pc:sldMk cId="3891054739" sldId="265"/>
            <ac:picMk id="4" creationId="{31B69D46-0E9B-D579-E3C1-EB35995EA8AB}"/>
          </ac:picMkLst>
        </pc:picChg>
        <pc:picChg chg="add mod">
          <ac:chgData name="Nguyễn Tiến Đạt" userId="630b43fa9a43a7ca" providerId="Windows Live" clId="Web-{7DB6D869-912F-4B13-9E65-A3199A97E20F}" dt="2023-08-20T04:53:17.493" v="1033" actId="1076"/>
          <ac:picMkLst>
            <pc:docMk/>
            <pc:sldMk cId="3891054739" sldId="265"/>
            <ac:picMk id="5" creationId="{C11AA07D-432A-1B6C-29DD-36DCAA195C5B}"/>
          </ac:picMkLst>
        </pc:picChg>
      </pc:sldChg>
    </pc:docChg>
  </pc:docChgLst>
  <pc:docChgLst>
    <pc:chgData name="Guest User" providerId="Windows Live" clId="Web-{36C78B51-CE98-4033-93F8-BF1446ABC78D}"/>
    <pc:docChg chg="addSld modSld">
      <pc:chgData name="Guest User" userId="" providerId="Windows Live" clId="Web-{36C78B51-CE98-4033-93F8-BF1446ABC78D}" dt="2023-08-20T08:24:31.750" v="4" actId="20577"/>
      <pc:docMkLst>
        <pc:docMk/>
      </pc:docMkLst>
      <pc:sldChg chg="modSp new">
        <pc:chgData name="Guest User" userId="" providerId="Windows Live" clId="Web-{36C78B51-CE98-4033-93F8-BF1446ABC78D}" dt="2023-08-20T08:24:31.750" v="4" actId="20577"/>
        <pc:sldMkLst>
          <pc:docMk/>
          <pc:sldMk cId="2580326732" sldId="266"/>
        </pc:sldMkLst>
        <pc:spChg chg="mod">
          <ac:chgData name="Guest User" userId="" providerId="Windows Live" clId="Web-{36C78B51-CE98-4033-93F8-BF1446ABC78D}" dt="2023-08-20T08:24:31.750" v="4" actId="20577"/>
          <ac:spMkLst>
            <pc:docMk/>
            <pc:sldMk cId="2580326732" sldId="266"/>
            <ac:spMk id="2" creationId="{102A225B-3C87-57DB-F9AB-CC95632E0CA0}"/>
          </ac:spMkLst>
        </pc:spChg>
      </pc:sldChg>
    </pc:docChg>
  </pc:docChgLst>
  <pc:docChgLst>
    <pc:chgData name="An Nguyen" userId="8f7dea030ab03261" providerId="Windows Live" clId="Web-{D72B47D7-9D5F-4092-830F-858C532844B8}"/>
    <pc:docChg chg="addSld modSld">
      <pc:chgData name="An Nguyen" userId="8f7dea030ab03261" providerId="Windows Live" clId="Web-{D72B47D7-9D5F-4092-830F-858C532844B8}" dt="2023-08-20T15:10:36.221" v="402" actId="20577"/>
      <pc:docMkLst>
        <pc:docMk/>
      </pc:docMkLst>
      <pc:sldChg chg="addSp delSp modSp">
        <pc:chgData name="An Nguyen" userId="8f7dea030ab03261" providerId="Windows Live" clId="Web-{D72B47D7-9D5F-4092-830F-858C532844B8}" dt="2023-08-20T14:53:48.419" v="78" actId="20577"/>
        <pc:sldMkLst>
          <pc:docMk/>
          <pc:sldMk cId="3265892721" sldId="267"/>
        </pc:sldMkLst>
        <pc:spChg chg="del">
          <ac:chgData name="An Nguyen" userId="8f7dea030ab03261" providerId="Windows Live" clId="Web-{D72B47D7-9D5F-4092-830F-858C532844B8}" dt="2023-08-20T14:48:27.625" v="0"/>
          <ac:spMkLst>
            <pc:docMk/>
            <pc:sldMk cId="3265892721" sldId="267"/>
            <ac:spMk id="3" creationId="{9BCEF770-7CEA-A145-F55B-6A9D193DD3DA}"/>
          </ac:spMkLst>
        </pc:spChg>
        <pc:spChg chg="add mod">
          <ac:chgData name="An Nguyen" userId="8f7dea030ab03261" providerId="Windows Live" clId="Web-{D72B47D7-9D5F-4092-830F-858C532844B8}" dt="2023-08-20T14:53:48.419" v="78" actId="20577"/>
          <ac:spMkLst>
            <pc:docMk/>
            <pc:sldMk cId="3265892721" sldId="267"/>
            <ac:spMk id="6" creationId="{5FA557B9-1A6C-09A1-43AE-20B21BED2651}"/>
          </ac:spMkLst>
        </pc:spChg>
        <pc:picChg chg="add mod ord">
          <ac:chgData name="An Nguyen" userId="8f7dea030ab03261" providerId="Windows Live" clId="Web-{D72B47D7-9D5F-4092-830F-858C532844B8}" dt="2023-08-20T14:48:32.188" v="1" actId="1076"/>
          <ac:picMkLst>
            <pc:docMk/>
            <pc:sldMk cId="3265892721" sldId="267"/>
            <ac:picMk id="4" creationId="{396186C5-D0DA-1712-771E-63D10881891E}"/>
          </ac:picMkLst>
        </pc:picChg>
        <pc:picChg chg="add mod">
          <ac:chgData name="An Nguyen" userId="8f7dea030ab03261" providerId="Windows Live" clId="Web-{D72B47D7-9D5F-4092-830F-858C532844B8}" dt="2023-08-20T14:48:51.001" v="5" actId="1076"/>
          <ac:picMkLst>
            <pc:docMk/>
            <pc:sldMk cId="3265892721" sldId="267"/>
            <ac:picMk id="5" creationId="{2F99A71B-CDB5-97C2-1C74-4E3F25838227}"/>
          </ac:picMkLst>
        </pc:picChg>
      </pc:sldChg>
      <pc:sldChg chg="modSp new">
        <pc:chgData name="An Nguyen" userId="8f7dea030ab03261" providerId="Windows Live" clId="Web-{D72B47D7-9D5F-4092-830F-858C532844B8}" dt="2023-08-20T15:03:20.955" v="143" actId="20577"/>
        <pc:sldMkLst>
          <pc:docMk/>
          <pc:sldMk cId="4077945873" sldId="269"/>
        </pc:sldMkLst>
        <pc:spChg chg="mod">
          <ac:chgData name="An Nguyen" userId="8f7dea030ab03261" providerId="Windows Live" clId="Web-{D72B47D7-9D5F-4092-830F-858C532844B8}" dt="2023-08-20T15:03:17.065" v="140" actId="20577"/>
          <ac:spMkLst>
            <pc:docMk/>
            <pc:sldMk cId="4077945873" sldId="269"/>
            <ac:spMk id="2" creationId="{2BE573DD-82FD-B159-D889-66278A85933C}"/>
          </ac:spMkLst>
        </pc:spChg>
        <pc:spChg chg="mod">
          <ac:chgData name="An Nguyen" userId="8f7dea030ab03261" providerId="Windows Live" clId="Web-{D72B47D7-9D5F-4092-830F-858C532844B8}" dt="2023-08-20T15:03:20.955" v="143" actId="20577"/>
          <ac:spMkLst>
            <pc:docMk/>
            <pc:sldMk cId="4077945873" sldId="269"/>
            <ac:spMk id="3" creationId="{3C97EAE7-CA7D-CCCB-6D3B-D6D6DB8E80A1}"/>
          </ac:spMkLst>
        </pc:spChg>
      </pc:sldChg>
      <pc:sldChg chg="modSp new">
        <pc:chgData name="An Nguyen" userId="8f7dea030ab03261" providerId="Windows Live" clId="Web-{D72B47D7-9D5F-4092-830F-858C532844B8}" dt="2023-08-20T15:10:36.221" v="402" actId="20577"/>
        <pc:sldMkLst>
          <pc:docMk/>
          <pc:sldMk cId="3977094164" sldId="270"/>
        </pc:sldMkLst>
        <pc:spChg chg="mod">
          <ac:chgData name="An Nguyen" userId="8f7dea030ab03261" providerId="Windows Live" clId="Web-{D72B47D7-9D5F-4092-830F-858C532844B8}" dt="2023-08-20T15:06:51.338" v="189" actId="20577"/>
          <ac:spMkLst>
            <pc:docMk/>
            <pc:sldMk cId="3977094164" sldId="270"/>
            <ac:spMk id="2" creationId="{F6A5EF1C-824E-5998-6B78-F9246AE68D15}"/>
          </ac:spMkLst>
        </pc:spChg>
        <pc:spChg chg="mod">
          <ac:chgData name="An Nguyen" userId="8f7dea030ab03261" providerId="Windows Live" clId="Web-{D72B47D7-9D5F-4092-830F-858C532844B8}" dt="2023-08-20T15:10:36.221" v="402" actId="20577"/>
          <ac:spMkLst>
            <pc:docMk/>
            <pc:sldMk cId="3977094164" sldId="270"/>
            <ac:spMk id="3" creationId="{948A3B33-A29B-9296-E9A3-459E5B23E06E}"/>
          </ac:spMkLst>
        </pc:spChg>
      </pc:sldChg>
    </pc:docChg>
  </pc:docChgLst>
  <pc:docChgLst>
    <pc:chgData name="Đình Biên Nguyễn" userId="9fee0405463be0e9" providerId="Windows Live" clId="Web-{4D49D517-CC07-456D-9674-91766AAA2E08}"/>
    <pc:docChg chg="modSld">
      <pc:chgData name="Đình Biên Nguyễn" userId="9fee0405463be0e9" providerId="Windows Live" clId="Web-{4D49D517-CC07-456D-9674-91766AAA2E08}" dt="2023-08-21T02:48:59.678" v="12" actId="14100"/>
      <pc:docMkLst>
        <pc:docMk/>
      </pc:docMkLst>
      <pc:sldChg chg="modSp">
        <pc:chgData name="Đình Biên Nguyễn" userId="9fee0405463be0e9" providerId="Windows Live" clId="Web-{4D49D517-CC07-456D-9674-91766AAA2E08}" dt="2023-08-21T02:48:59.678" v="12" actId="14100"/>
        <pc:sldMkLst>
          <pc:docMk/>
          <pc:sldMk cId="3265892721" sldId="267"/>
        </pc:sldMkLst>
        <pc:spChg chg="mod">
          <ac:chgData name="Đình Biên Nguyễn" userId="9fee0405463be0e9" providerId="Windows Live" clId="Web-{4D49D517-CC07-456D-9674-91766AAA2E08}" dt="2023-08-21T02:48:59.678" v="12" actId="14100"/>
          <ac:spMkLst>
            <pc:docMk/>
            <pc:sldMk cId="3265892721" sldId="267"/>
            <ac:spMk id="6" creationId="{5FA557B9-1A6C-09A1-43AE-20B21BED2651}"/>
          </ac:spMkLst>
        </pc:spChg>
        <pc:picChg chg="mod modCrop">
          <ac:chgData name="Đình Biên Nguyễn" userId="9fee0405463be0e9" providerId="Windows Live" clId="Web-{4D49D517-CC07-456D-9674-91766AAA2E08}" dt="2023-08-21T02:47:49.380" v="11" actId="1076"/>
          <ac:picMkLst>
            <pc:docMk/>
            <pc:sldMk cId="3265892721" sldId="267"/>
            <ac:picMk id="5" creationId="{2F99A71B-CDB5-97C2-1C74-4E3F25838227}"/>
          </ac:picMkLst>
        </pc:picChg>
      </pc:sldChg>
    </pc:docChg>
  </pc:docChgLst>
  <pc:docChgLst>
    <pc:chgData name="Nguyễn Tiến Đạt" userId="630b43fa9a43a7ca" providerId="Windows Live" clId="Web-{53FEE9DC-8A80-4EE6-BF76-C50DC6A0B225}"/>
    <pc:docChg chg="addSld modSld">
      <pc:chgData name="Nguyễn Tiến Đạt" userId="630b43fa9a43a7ca" providerId="Windows Live" clId="Web-{53FEE9DC-8A80-4EE6-BF76-C50DC6A0B225}" dt="2023-08-20T15:04:38.933" v="120" actId="20577"/>
      <pc:docMkLst>
        <pc:docMk/>
      </pc:docMkLst>
      <pc:sldChg chg="addSp modSp">
        <pc:chgData name="Nguyễn Tiến Đạt" userId="630b43fa9a43a7ca" providerId="Windows Live" clId="Web-{53FEE9DC-8A80-4EE6-BF76-C50DC6A0B225}" dt="2023-08-20T14:58:13.637" v="51" actId="20577"/>
        <pc:sldMkLst>
          <pc:docMk/>
          <pc:sldMk cId="2580326732" sldId="266"/>
        </pc:sldMkLst>
        <pc:spChg chg="mod">
          <ac:chgData name="Nguyễn Tiến Đạt" userId="630b43fa9a43a7ca" providerId="Windows Live" clId="Web-{53FEE9DC-8A80-4EE6-BF76-C50DC6A0B225}" dt="2023-08-20T14:35:04.140" v="24" actId="20577"/>
          <ac:spMkLst>
            <pc:docMk/>
            <pc:sldMk cId="2580326732" sldId="266"/>
            <ac:spMk id="2" creationId="{102A225B-3C87-57DB-F9AB-CC95632E0CA0}"/>
          </ac:spMkLst>
        </pc:spChg>
        <pc:spChg chg="mod">
          <ac:chgData name="Nguyễn Tiến Đạt" userId="630b43fa9a43a7ca" providerId="Windows Live" clId="Web-{53FEE9DC-8A80-4EE6-BF76-C50DC6A0B225}" dt="2023-08-20T14:58:13.637" v="51" actId="20577"/>
          <ac:spMkLst>
            <pc:docMk/>
            <pc:sldMk cId="2580326732" sldId="266"/>
            <ac:spMk id="3" creationId="{7871BE71-7FF4-24A8-D06F-3238672BDAC3}"/>
          </ac:spMkLst>
        </pc:spChg>
        <pc:picChg chg="add mod">
          <ac:chgData name="Nguyễn Tiến Đạt" userId="630b43fa9a43a7ca" providerId="Windows Live" clId="Web-{53FEE9DC-8A80-4EE6-BF76-C50DC6A0B225}" dt="2023-08-20T14:48:04.936" v="42" actId="1076"/>
          <ac:picMkLst>
            <pc:docMk/>
            <pc:sldMk cId="2580326732" sldId="266"/>
            <ac:picMk id="4" creationId="{88DB975C-51E5-B268-2A1D-E45EF133B790}"/>
          </ac:picMkLst>
        </pc:picChg>
      </pc:sldChg>
      <pc:sldChg chg="modSp new">
        <pc:chgData name="Nguyễn Tiến Đạt" userId="630b43fa9a43a7ca" providerId="Windows Live" clId="Web-{53FEE9DC-8A80-4EE6-BF76-C50DC6A0B225}" dt="2023-08-20T14:35:20.109" v="26" actId="20577"/>
        <pc:sldMkLst>
          <pc:docMk/>
          <pc:sldMk cId="3265892721" sldId="267"/>
        </pc:sldMkLst>
        <pc:spChg chg="mod">
          <ac:chgData name="Nguyễn Tiến Đạt" userId="630b43fa9a43a7ca" providerId="Windows Live" clId="Web-{53FEE9DC-8A80-4EE6-BF76-C50DC6A0B225}" dt="2023-08-20T14:35:20.109" v="26" actId="20577"/>
          <ac:spMkLst>
            <pc:docMk/>
            <pc:sldMk cId="3265892721" sldId="267"/>
            <ac:spMk id="2" creationId="{2D50651D-3B6D-2FC2-B6C0-2D66528EE0BD}"/>
          </ac:spMkLst>
        </pc:spChg>
      </pc:sldChg>
      <pc:sldChg chg="modSp new">
        <pc:chgData name="Nguyễn Tiến Đạt" userId="630b43fa9a43a7ca" providerId="Windows Live" clId="Web-{53FEE9DC-8A80-4EE6-BF76-C50DC6A0B225}" dt="2023-08-20T15:04:38.933" v="120" actId="20577"/>
        <pc:sldMkLst>
          <pc:docMk/>
          <pc:sldMk cId="1627405698" sldId="268"/>
        </pc:sldMkLst>
        <pc:spChg chg="mod">
          <ac:chgData name="Nguyễn Tiến Đạt" userId="630b43fa9a43a7ca" providerId="Windows Live" clId="Web-{53FEE9DC-8A80-4EE6-BF76-C50DC6A0B225}" dt="2023-08-20T14:59:49" v="87" actId="20577"/>
          <ac:spMkLst>
            <pc:docMk/>
            <pc:sldMk cId="1627405698" sldId="268"/>
            <ac:spMk id="2" creationId="{D6520FB3-4191-6243-9857-9E1C34BAAA76}"/>
          </ac:spMkLst>
        </pc:spChg>
        <pc:spChg chg="mod">
          <ac:chgData name="Nguyễn Tiến Đạt" userId="630b43fa9a43a7ca" providerId="Windows Live" clId="Web-{53FEE9DC-8A80-4EE6-BF76-C50DC6A0B225}" dt="2023-08-20T15:04:38.933" v="120" actId="20577"/>
          <ac:spMkLst>
            <pc:docMk/>
            <pc:sldMk cId="1627405698" sldId="268"/>
            <ac:spMk id="3" creationId="{CE2AC1D5-9E21-E84C-8ACF-07CAA355FAE0}"/>
          </ac:spMkLst>
        </pc:spChg>
      </pc:sldChg>
    </pc:docChg>
  </pc:docChgLst>
  <pc:docChgLst>
    <pc:chgData name="Đình Biên Nguyễn" userId="9fee0405463be0e9" providerId="Windows Live" clId="Web-{1DC18AC2-BDDC-440E-B2FD-28C805308833}"/>
    <pc:docChg chg="modSld">
      <pc:chgData name="Đình Biên Nguyễn" userId="9fee0405463be0e9" providerId="Windows Live" clId="Web-{1DC18AC2-BDDC-440E-B2FD-28C805308833}" dt="2023-08-20T10:16:51.813" v="5" actId="14100"/>
      <pc:docMkLst>
        <pc:docMk/>
      </pc:docMkLst>
      <pc:sldChg chg="modSp">
        <pc:chgData name="Đình Biên Nguyễn" userId="9fee0405463be0e9" providerId="Windows Live" clId="Web-{1DC18AC2-BDDC-440E-B2FD-28C805308833}" dt="2023-08-20T10:16:02.358" v="1" actId="20577"/>
        <pc:sldMkLst>
          <pc:docMk/>
          <pc:sldMk cId="2456425403" sldId="259"/>
        </pc:sldMkLst>
        <pc:spChg chg="mod">
          <ac:chgData name="Đình Biên Nguyễn" userId="9fee0405463be0e9" providerId="Windows Live" clId="Web-{1DC18AC2-BDDC-440E-B2FD-28C805308833}" dt="2023-08-20T10:16:02.358" v="1" actId="20577"/>
          <ac:spMkLst>
            <pc:docMk/>
            <pc:sldMk cId="2456425403" sldId="259"/>
            <ac:spMk id="3" creationId="{E7D0B586-32D2-9E64-0E43-5F834BDBD6BB}"/>
          </ac:spMkLst>
        </pc:spChg>
      </pc:sldChg>
      <pc:sldChg chg="modSp">
        <pc:chgData name="Đình Biên Nguyễn" userId="9fee0405463be0e9" providerId="Windows Live" clId="Web-{1DC18AC2-BDDC-440E-B2FD-28C805308833}" dt="2023-08-20T10:16:51.813" v="5" actId="14100"/>
        <pc:sldMkLst>
          <pc:docMk/>
          <pc:sldMk cId="216092566" sldId="260"/>
        </pc:sldMkLst>
        <pc:spChg chg="mod">
          <ac:chgData name="Đình Biên Nguyễn" userId="9fee0405463be0e9" providerId="Windows Live" clId="Web-{1DC18AC2-BDDC-440E-B2FD-28C805308833}" dt="2023-08-20T10:16:51.813" v="5" actId="14100"/>
          <ac:spMkLst>
            <pc:docMk/>
            <pc:sldMk cId="216092566" sldId="260"/>
            <ac:spMk id="3" creationId="{C08CC688-645D-D7B3-2753-657FBD96F641}"/>
          </ac:spMkLst>
        </pc:spChg>
      </pc:sldChg>
    </pc:docChg>
  </pc:docChgLst>
  <pc:docChgLst>
    <pc:chgData name="Đình Biên Nguyễn" userId="9fee0405463be0e9" providerId="Windows Live" clId="Web-{E38694E7-3425-4A4F-89EA-529BDE5669D8}"/>
    <pc:docChg chg="modSld">
      <pc:chgData name="Đình Biên Nguyễn" userId="9fee0405463be0e9" providerId="Windows Live" clId="Web-{E38694E7-3425-4A4F-89EA-529BDE5669D8}" dt="2023-08-20T17:22:54.026" v="8" actId="14100"/>
      <pc:docMkLst>
        <pc:docMk/>
      </pc:docMkLst>
      <pc:sldChg chg="modSp">
        <pc:chgData name="Đình Biên Nguyễn" userId="9fee0405463be0e9" providerId="Windows Live" clId="Web-{E38694E7-3425-4A4F-89EA-529BDE5669D8}" dt="2023-08-20T17:22:54.026" v="8" actId="14100"/>
        <pc:sldMkLst>
          <pc:docMk/>
          <pc:sldMk cId="3265892721" sldId="267"/>
        </pc:sldMkLst>
        <pc:spChg chg="mod">
          <ac:chgData name="Đình Biên Nguyễn" userId="9fee0405463be0e9" providerId="Windows Live" clId="Web-{E38694E7-3425-4A4F-89EA-529BDE5669D8}" dt="2023-08-20T17:22:54.026" v="8" actId="14100"/>
          <ac:spMkLst>
            <pc:docMk/>
            <pc:sldMk cId="3265892721" sldId="267"/>
            <ac:spMk id="6" creationId="{5FA557B9-1A6C-09A1-43AE-20B21BED2651}"/>
          </ac:spMkLst>
        </pc:spChg>
      </pc:sldChg>
    </pc:docChg>
  </pc:docChgLst>
  <pc:docChgLst>
    <pc:chgData name="Nguyễn Tiến Đạt" userId="630b43fa9a43a7ca" providerId="Windows Live" clId="Web-{F001B8F5-2045-4733-80CB-B7781A94BB25}"/>
    <pc:docChg chg="modSld">
      <pc:chgData name="Nguyễn Tiến Đạt" userId="630b43fa9a43a7ca" providerId="Windows Live" clId="Web-{F001B8F5-2045-4733-80CB-B7781A94BB25}" dt="2023-08-21T07:32:50.168" v="5" actId="1076"/>
      <pc:docMkLst>
        <pc:docMk/>
      </pc:docMkLst>
      <pc:sldChg chg="modSp">
        <pc:chgData name="Nguyễn Tiến Đạt" userId="630b43fa9a43a7ca" providerId="Windows Live" clId="Web-{F001B8F5-2045-4733-80CB-B7781A94BB25}" dt="2023-08-21T07:32:50.168" v="5" actId="1076"/>
        <pc:sldMkLst>
          <pc:docMk/>
          <pc:sldMk cId="2580326732" sldId="266"/>
        </pc:sldMkLst>
        <pc:picChg chg="mod">
          <ac:chgData name="Nguyễn Tiến Đạt" userId="630b43fa9a43a7ca" providerId="Windows Live" clId="Web-{F001B8F5-2045-4733-80CB-B7781A94BB25}" dt="2023-08-21T07:32:50.168" v="5" actId="1076"/>
          <ac:picMkLst>
            <pc:docMk/>
            <pc:sldMk cId="2580326732" sldId="266"/>
            <ac:picMk id="4" creationId="{88DB975C-51E5-B268-2A1D-E45EF133B790}"/>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8/21/2023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8/21/2023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8/21/2023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8/21/2023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8/21/2023</a:t>
            </a:fld>
            <a:endParaRPr lang="en-US"/>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rtl="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8/21/2023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8/21/2023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8/21/2023</a:t>
            </a:fld>
            <a:endParaRPr lang="en-US"/>
          </a:p>
        </p:txBody>
      </p:sp>
      <p:sp>
        <p:nvSpPr>
          <p:cNvPr id="8" name="Chỗ dành sẵn cho Chân trang 7"/>
          <p:cNvSpPr>
            <a:spLocks noGrp="1"/>
          </p:cNvSpPr>
          <p:nvPr>
            <p:ph type="ftr" sz="quarter" idx="11"/>
          </p:nvPr>
        </p:nvSpPr>
        <p:spPr/>
        <p:txBody>
          <a:bodyPr rtlCol="0"/>
          <a:lstStyle/>
          <a:p>
            <a:pPr rtl="0"/>
            <a:endParaRPr lang="en-US"/>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8/21/2023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8/21/2023</a:t>
            </a:fld>
            <a:endParaRPr lang="en-US"/>
          </a:p>
        </p:txBody>
      </p:sp>
      <p:sp>
        <p:nvSpPr>
          <p:cNvPr id="3" name="Chỗ dành sẵn cho Chân trang 2"/>
          <p:cNvSpPr>
            <a:spLocks noGrp="1"/>
          </p:cNvSpPr>
          <p:nvPr>
            <p:ph type="ftr" sz="quarter" idx="11"/>
          </p:nvPr>
        </p:nvSpPr>
        <p:spPr/>
        <p:txBody>
          <a:bodyPr rtlCol="0"/>
          <a:lstStyle/>
          <a:p>
            <a:pPr rtl="0"/>
            <a:endParaRPr lang="en-US"/>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8/21/2023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8/21/2023</a:t>
            </a:fld>
            <a:endParaRPr lang="en-US"/>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rtl="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Function in C++</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5D409-662C-CCD5-A36E-6F7D16CD668E}"/>
              </a:ext>
            </a:extLst>
          </p:cNvPr>
          <p:cNvSpPr>
            <a:spLocks noGrp="1"/>
          </p:cNvSpPr>
          <p:nvPr>
            <p:ph type="title"/>
          </p:nvPr>
        </p:nvSpPr>
        <p:spPr/>
        <p:txBody>
          <a:bodyPr/>
          <a:lstStyle/>
          <a:p>
            <a:r>
              <a:rPr lang="vi-VN" err="1">
                <a:latin typeface="Times New Roman"/>
                <a:cs typeface="Times New Roman"/>
              </a:rPr>
              <a:t>Default</a:t>
            </a:r>
            <a:r>
              <a:rPr lang="vi-VN">
                <a:latin typeface="Times New Roman"/>
                <a:cs typeface="Times New Roman"/>
              </a:rPr>
              <a:t> </a:t>
            </a:r>
            <a:r>
              <a:rPr lang="vi-VN" err="1">
                <a:latin typeface="Times New Roman"/>
                <a:cs typeface="Times New Roman"/>
              </a:rPr>
              <a:t>Parameter</a:t>
            </a:r>
            <a:endParaRPr lang="vi-VN" err="1"/>
          </a:p>
        </p:txBody>
      </p:sp>
      <p:sp>
        <p:nvSpPr>
          <p:cNvPr id="3" name="Chỗ dành sẵn cho Nội dung 2">
            <a:extLst>
              <a:ext uri="{FF2B5EF4-FFF2-40B4-BE49-F238E27FC236}">
                <a16:creationId xmlns:a16="http://schemas.microsoft.com/office/drawing/2014/main" id="{7318EB4C-C0AD-74D1-C6AF-C7003856FA09}"/>
              </a:ext>
            </a:extLst>
          </p:cNvPr>
          <p:cNvSpPr>
            <a:spLocks noGrp="1"/>
          </p:cNvSpPr>
          <p:nvPr>
            <p:ph idx="1"/>
          </p:nvPr>
        </p:nvSpPr>
        <p:spPr>
          <a:xfrm>
            <a:off x="680321" y="2336873"/>
            <a:ext cx="6447806" cy="3599316"/>
          </a:xfrm>
        </p:spPr>
        <p:txBody>
          <a:bodyPr vert="horz" lIns="91440" tIns="45720" rIns="91440" bIns="45720" rtlCol="0" anchor="t">
            <a:normAutofit/>
          </a:bodyPr>
          <a:lstStyle/>
          <a:p>
            <a:r>
              <a:rPr lang="vi-VN">
                <a:solidFill>
                  <a:srgbClr val="FFFFFF"/>
                </a:solidFill>
                <a:latin typeface="Arial"/>
                <a:ea typeface="+mn-lt"/>
                <a:cs typeface="Arial"/>
              </a:rPr>
              <a:t>Đối số mặc định là một hoặc nhiều giá trị được cung cấp trong khai báo hàm được trình biên dịch tự động gán nếu hàm gọi không cung cấp giá trị cho đối số. Trong trường hợp bất kỳ giá trị nào được thông qua, giá trị mặc định sẽ bị ghi đè.</a:t>
            </a:r>
            <a:endParaRPr lang="vi-VN">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Phông chữ&#10;&#10;Mô tả được tự động tạo">
            <a:extLst>
              <a:ext uri="{FF2B5EF4-FFF2-40B4-BE49-F238E27FC236}">
                <a16:creationId xmlns:a16="http://schemas.microsoft.com/office/drawing/2014/main" id="{31B69D46-0E9B-D579-E3C1-EB35995EA8AB}"/>
              </a:ext>
            </a:extLst>
          </p:cNvPr>
          <p:cNvPicPr>
            <a:picLocks noChangeAspect="1"/>
          </p:cNvPicPr>
          <p:nvPr/>
        </p:nvPicPr>
        <p:blipFill>
          <a:blip r:embed="rId2"/>
          <a:stretch>
            <a:fillRect/>
          </a:stretch>
        </p:blipFill>
        <p:spPr>
          <a:xfrm>
            <a:off x="7471893" y="2435997"/>
            <a:ext cx="4717960" cy="1170341"/>
          </a:xfrm>
          <a:prstGeom prst="rect">
            <a:avLst/>
          </a:prstGeom>
        </p:spPr>
      </p:pic>
      <p:pic>
        <p:nvPicPr>
          <p:cNvPr id="5" name="Hình ảnh 4" descr="Ảnh có chứa văn bản, ảnh chụp màn hình, Phông chữ&#10;&#10;Mô tả được tự động tạo">
            <a:extLst>
              <a:ext uri="{FF2B5EF4-FFF2-40B4-BE49-F238E27FC236}">
                <a16:creationId xmlns:a16="http://schemas.microsoft.com/office/drawing/2014/main" id="{C11AA07D-432A-1B6C-29DD-36DCAA195C5B}"/>
              </a:ext>
            </a:extLst>
          </p:cNvPr>
          <p:cNvPicPr>
            <a:picLocks noChangeAspect="1"/>
          </p:cNvPicPr>
          <p:nvPr/>
        </p:nvPicPr>
        <p:blipFill>
          <a:blip r:embed="rId3"/>
          <a:stretch>
            <a:fillRect/>
          </a:stretch>
        </p:blipFill>
        <p:spPr>
          <a:xfrm>
            <a:off x="7461161" y="3603922"/>
            <a:ext cx="4728692" cy="3030858"/>
          </a:xfrm>
          <a:prstGeom prst="rect">
            <a:avLst/>
          </a:prstGeom>
        </p:spPr>
      </p:pic>
    </p:spTree>
    <p:extLst>
      <p:ext uri="{BB962C8B-B14F-4D97-AF65-F5344CB8AC3E}">
        <p14:creationId xmlns:p14="http://schemas.microsoft.com/office/powerpoint/2010/main" val="389105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225B-3C87-57DB-F9AB-CC95632E0CA0}"/>
              </a:ext>
            </a:extLst>
          </p:cNvPr>
          <p:cNvSpPr>
            <a:spLocks noGrp="1"/>
          </p:cNvSpPr>
          <p:nvPr>
            <p:ph type="title"/>
          </p:nvPr>
        </p:nvSpPr>
        <p:spPr/>
        <p:txBody>
          <a:bodyPr/>
          <a:lstStyle/>
          <a:p>
            <a:r>
              <a:rPr lang="en-US"/>
              <a:t>Callback function </a:t>
            </a:r>
          </a:p>
        </p:txBody>
      </p:sp>
      <p:sp>
        <p:nvSpPr>
          <p:cNvPr id="3" name="Content Placeholder 2">
            <a:extLst>
              <a:ext uri="{FF2B5EF4-FFF2-40B4-BE49-F238E27FC236}">
                <a16:creationId xmlns:a16="http://schemas.microsoft.com/office/drawing/2014/main" id="{7871BE71-7FF4-24A8-D06F-3238672BDAC3}"/>
              </a:ext>
            </a:extLst>
          </p:cNvPr>
          <p:cNvSpPr>
            <a:spLocks noGrp="1"/>
          </p:cNvSpPr>
          <p:nvPr>
            <p:ph idx="1"/>
          </p:nvPr>
        </p:nvSpPr>
        <p:spPr>
          <a:xfrm>
            <a:off x="680321" y="2336873"/>
            <a:ext cx="6759045" cy="3599316"/>
          </a:xfrm>
        </p:spPr>
        <p:txBody>
          <a:bodyPr vert="horz" lIns="91440" tIns="45720" rIns="91440" bIns="45720" rtlCol="0" anchor="t">
            <a:normAutofit/>
          </a:bodyPr>
          <a:lstStyle/>
          <a:p>
            <a:r>
              <a:rPr lang="en-US" sz="1600">
                <a:solidFill>
                  <a:srgbClr val="FFFFFF"/>
                </a:solidFill>
                <a:ea typeface="+mn-lt"/>
                <a:cs typeface="+mn-lt"/>
              </a:rPr>
              <a:t>Callback </a:t>
            </a:r>
            <a:r>
              <a:rPr lang="en-US" sz="1600" err="1">
                <a:solidFill>
                  <a:srgbClr val="FFFFFF"/>
                </a:solidFill>
                <a:ea typeface="+mn-lt"/>
                <a:cs typeface="+mn-lt"/>
              </a:rPr>
              <a:t>trong</a:t>
            </a:r>
            <a:r>
              <a:rPr lang="en-US" sz="1600">
                <a:solidFill>
                  <a:srgbClr val="FFFFFF"/>
                </a:solidFill>
                <a:ea typeface="+mn-lt"/>
                <a:cs typeface="+mn-lt"/>
              </a:rPr>
              <a:t> </a:t>
            </a:r>
            <a:r>
              <a:rPr lang="en-US" sz="1600" err="1">
                <a:solidFill>
                  <a:srgbClr val="FFFFFF"/>
                </a:solidFill>
                <a:ea typeface="+mn-lt"/>
                <a:cs typeface="+mn-lt"/>
              </a:rPr>
              <a:t>ngôn</a:t>
            </a:r>
            <a:r>
              <a:rPr lang="en-US" sz="1600">
                <a:solidFill>
                  <a:srgbClr val="FFFFFF"/>
                </a:solidFill>
                <a:ea typeface="+mn-lt"/>
                <a:cs typeface="+mn-lt"/>
              </a:rPr>
              <a:t> </a:t>
            </a:r>
            <a:r>
              <a:rPr lang="en-US" sz="1600" err="1">
                <a:solidFill>
                  <a:srgbClr val="FFFFFF"/>
                </a:solidFill>
                <a:ea typeface="+mn-lt"/>
                <a:cs typeface="+mn-lt"/>
              </a:rPr>
              <a:t>ngữ</a:t>
            </a:r>
            <a:r>
              <a:rPr lang="en-US" sz="1600">
                <a:solidFill>
                  <a:srgbClr val="FFFFFF"/>
                </a:solidFill>
                <a:ea typeface="+mn-lt"/>
                <a:cs typeface="+mn-lt"/>
              </a:rPr>
              <a:t> </a:t>
            </a:r>
            <a:r>
              <a:rPr lang="en-US" sz="1600" err="1">
                <a:solidFill>
                  <a:srgbClr val="FFFFFF"/>
                </a:solidFill>
                <a:ea typeface="+mn-lt"/>
                <a:cs typeface="+mn-lt"/>
              </a:rPr>
              <a:t>lập</a:t>
            </a:r>
            <a:r>
              <a:rPr lang="en-US" sz="1600">
                <a:solidFill>
                  <a:srgbClr val="FFFFFF"/>
                </a:solidFill>
                <a:ea typeface="+mn-lt"/>
                <a:cs typeface="+mn-lt"/>
              </a:rPr>
              <a:t> </a:t>
            </a:r>
            <a:r>
              <a:rPr lang="en-US" sz="1600" err="1">
                <a:solidFill>
                  <a:srgbClr val="FFFFFF"/>
                </a:solidFill>
                <a:ea typeface="+mn-lt"/>
                <a:cs typeface="+mn-lt"/>
              </a:rPr>
              <a:t>trình</a:t>
            </a:r>
            <a:r>
              <a:rPr lang="en-US" sz="1600">
                <a:solidFill>
                  <a:srgbClr val="FFFFFF"/>
                </a:solidFill>
                <a:ea typeface="+mn-lt"/>
                <a:cs typeface="+mn-lt"/>
              </a:rPr>
              <a:t> C++ </a:t>
            </a:r>
            <a:r>
              <a:rPr lang="en-US" sz="1600" err="1">
                <a:solidFill>
                  <a:srgbClr val="FFFFFF"/>
                </a:solidFill>
                <a:ea typeface="+mn-lt"/>
                <a:cs typeface="+mn-lt"/>
              </a:rPr>
              <a:t>là</a:t>
            </a:r>
            <a:r>
              <a:rPr lang="en-US" sz="1600">
                <a:solidFill>
                  <a:srgbClr val="FFFFFF"/>
                </a:solidFill>
                <a:ea typeface="+mn-lt"/>
                <a:cs typeface="+mn-lt"/>
              </a:rPr>
              <a:t> </a:t>
            </a:r>
            <a:r>
              <a:rPr lang="en-US" sz="1600" err="1">
                <a:solidFill>
                  <a:srgbClr val="FFFFFF"/>
                </a:solidFill>
                <a:ea typeface="+mn-lt"/>
                <a:cs typeface="+mn-lt"/>
              </a:rPr>
              <a:t>một</a:t>
            </a:r>
            <a:r>
              <a:rPr lang="en-US" sz="1600">
                <a:solidFill>
                  <a:srgbClr val="FFFFFF"/>
                </a:solidFill>
                <a:ea typeface="+mn-lt"/>
                <a:cs typeface="+mn-lt"/>
              </a:rPr>
              <a:t> </a:t>
            </a:r>
            <a:r>
              <a:rPr lang="en-US" sz="1600" err="1">
                <a:solidFill>
                  <a:srgbClr val="FFFFFF"/>
                </a:solidFill>
                <a:ea typeface="+mn-lt"/>
                <a:cs typeface="+mn-lt"/>
              </a:rPr>
              <a:t>khái</a:t>
            </a:r>
            <a:r>
              <a:rPr lang="en-US" sz="1600">
                <a:solidFill>
                  <a:srgbClr val="FFFFFF"/>
                </a:solidFill>
                <a:ea typeface="+mn-lt"/>
                <a:cs typeface="+mn-lt"/>
              </a:rPr>
              <a:t> </a:t>
            </a:r>
            <a:r>
              <a:rPr lang="en-US" sz="1600" err="1">
                <a:solidFill>
                  <a:srgbClr val="FFFFFF"/>
                </a:solidFill>
                <a:ea typeface="+mn-lt"/>
                <a:cs typeface="+mn-lt"/>
              </a:rPr>
              <a:t>niệm</a:t>
            </a:r>
            <a:r>
              <a:rPr lang="en-US" sz="1600">
                <a:solidFill>
                  <a:srgbClr val="FFFFFF"/>
                </a:solidFill>
                <a:ea typeface="+mn-lt"/>
                <a:cs typeface="+mn-lt"/>
              </a:rPr>
              <a:t> </a:t>
            </a:r>
            <a:r>
              <a:rPr lang="en-US" sz="1600" err="1">
                <a:solidFill>
                  <a:srgbClr val="FFFFFF"/>
                </a:solidFill>
                <a:ea typeface="+mn-lt"/>
                <a:cs typeface="+mn-lt"/>
              </a:rPr>
              <a:t>cho</a:t>
            </a:r>
            <a:r>
              <a:rPr lang="en-US" sz="1600">
                <a:solidFill>
                  <a:srgbClr val="FFFFFF"/>
                </a:solidFill>
                <a:ea typeface="+mn-lt"/>
                <a:cs typeface="+mn-lt"/>
              </a:rPr>
              <a:t> </a:t>
            </a:r>
            <a:r>
              <a:rPr lang="en-US" sz="1600" err="1">
                <a:solidFill>
                  <a:srgbClr val="FFFFFF"/>
                </a:solidFill>
                <a:ea typeface="+mn-lt"/>
                <a:cs typeface="+mn-lt"/>
              </a:rPr>
              <a:t>phép</a:t>
            </a:r>
            <a:r>
              <a:rPr lang="en-US" sz="1600">
                <a:solidFill>
                  <a:srgbClr val="FFFFFF"/>
                </a:solidFill>
                <a:ea typeface="+mn-lt"/>
                <a:cs typeface="+mn-lt"/>
              </a:rPr>
              <a:t> </a:t>
            </a:r>
            <a:r>
              <a:rPr lang="en-US" sz="1600" err="1">
                <a:solidFill>
                  <a:srgbClr val="FFFFFF"/>
                </a:solidFill>
                <a:ea typeface="+mn-lt"/>
                <a:cs typeface="+mn-lt"/>
              </a:rPr>
              <a:t>truyền</a:t>
            </a:r>
            <a:r>
              <a:rPr lang="en-US" sz="1600">
                <a:solidFill>
                  <a:srgbClr val="FFFFFF"/>
                </a:solidFill>
                <a:ea typeface="+mn-lt"/>
                <a:cs typeface="+mn-lt"/>
              </a:rPr>
              <a:t> </a:t>
            </a:r>
            <a:r>
              <a:rPr lang="en-US" sz="1600" err="1">
                <a:solidFill>
                  <a:srgbClr val="FFFFFF"/>
                </a:solidFill>
                <a:ea typeface="+mn-lt"/>
                <a:cs typeface="+mn-lt"/>
              </a:rPr>
              <a:t>một</a:t>
            </a:r>
            <a:r>
              <a:rPr lang="en-US" sz="1600">
                <a:solidFill>
                  <a:srgbClr val="FFFFFF"/>
                </a:solidFill>
                <a:ea typeface="+mn-lt"/>
                <a:cs typeface="+mn-lt"/>
              </a:rPr>
              <a:t> </a:t>
            </a:r>
            <a:r>
              <a:rPr lang="en-US" sz="1600" err="1">
                <a:solidFill>
                  <a:srgbClr val="FFFFFF"/>
                </a:solidFill>
                <a:ea typeface="+mn-lt"/>
                <a:cs typeface="+mn-lt"/>
              </a:rPr>
              <a:t>hàm</a:t>
            </a:r>
            <a:r>
              <a:rPr lang="en-US" sz="1600">
                <a:solidFill>
                  <a:srgbClr val="FFFFFF"/>
                </a:solidFill>
                <a:ea typeface="+mn-lt"/>
                <a:cs typeface="+mn-lt"/>
              </a:rPr>
              <a:t> </a:t>
            </a:r>
            <a:r>
              <a:rPr lang="en-US" sz="1600" err="1">
                <a:solidFill>
                  <a:srgbClr val="FFFFFF"/>
                </a:solidFill>
                <a:ea typeface="+mn-lt"/>
                <a:cs typeface="+mn-lt"/>
              </a:rPr>
              <a:t>như</a:t>
            </a:r>
            <a:r>
              <a:rPr lang="en-US" sz="1600">
                <a:solidFill>
                  <a:srgbClr val="FFFFFF"/>
                </a:solidFill>
                <a:ea typeface="+mn-lt"/>
                <a:cs typeface="+mn-lt"/>
              </a:rPr>
              <a:t> </a:t>
            </a:r>
            <a:r>
              <a:rPr lang="en-US" sz="1600" err="1">
                <a:solidFill>
                  <a:srgbClr val="FFFFFF"/>
                </a:solidFill>
                <a:ea typeface="+mn-lt"/>
                <a:cs typeface="+mn-lt"/>
              </a:rPr>
              <a:t>một</a:t>
            </a:r>
            <a:r>
              <a:rPr lang="en-US" sz="1600">
                <a:solidFill>
                  <a:srgbClr val="FFFFFF"/>
                </a:solidFill>
                <a:ea typeface="+mn-lt"/>
                <a:cs typeface="+mn-lt"/>
              </a:rPr>
              <a:t> </a:t>
            </a:r>
            <a:r>
              <a:rPr lang="en-US" sz="1600" err="1">
                <a:solidFill>
                  <a:srgbClr val="FFFFFF"/>
                </a:solidFill>
                <a:ea typeface="+mn-lt"/>
                <a:cs typeface="+mn-lt"/>
              </a:rPr>
              <a:t>tham</a:t>
            </a:r>
            <a:r>
              <a:rPr lang="en-US" sz="1600">
                <a:solidFill>
                  <a:srgbClr val="FFFFFF"/>
                </a:solidFill>
                <a:ea typeface="+mn-lt"/>
                <a:cs typeface="+mn-lt"/>
              </a:rPr>
              <a:t> </a:t>
            </a:r>
            <a:r>
              <a:rPr lang="en-US" sz="1600" err="1">
                <a:solidFill>
                  <a:srgbClr val="FFFFFF"/>
                </a:solidFill>
                <a:ea typeface="+mn-lt"/>
                <a:cs typeface="+mn-lt"/>
              </a:rPr>
              <a:t>số</a:t>
            </a:r>
            <a:r>
              <a:rPr lang="en-US" sz="1600">
                <a:solidFill>
                  <a:srgbClr val="FFFFFF"/>
                </a:solidFill>
                <a:ea typeface="+mn-lt"/>
                <a:cs typeface="+mn-lt"/>
              </a:rPr>
              <a:t> </a:t>
            </a:r>
            <a:r>
              <a:rPr lang="en-US" sz="1600" err="1">
                <a:solidFill>
                  <a:srgbClr val="FFFFFF"/>
                </a:solidFill>
                <a:ea typeface="+mn-lt"/>
                <a:cs typeface="+mn-lt"/>
              </a:rPr>
              <a:t>cho</a:t>
            </a:r>
            <a:r>
              <a:rPr lang="en-US" sz="1600">
                <a:solidFill>
                  <a:srgbClr val="FFFFFF"/>
                </a:solidFill>
                <a:ea typeface="+mn-lt"/>
                <a:cs typeface="+mn-lt"/>
              </a:rPr>
              <a:t> </a:t>
            </a:r>
            <a:r>
              <a:rPr lang="en-US" sz="1600" err="1">
                <a:solidFill>
                  <a:srgbClr val="FFFFFF"/>
                </a:solidFill>
                <a:ea typeface="+mn-lt"/>
                <a:cs typeface="+mn-lt"/>
              </a:rPr>
              <a:t>một</a:t>
            </a:r>
            <a:r>
              <a:rPr lang="en-US" sz="1600">
                <a:solidFill>
                  <a:srgbClr val="FFFFFF"/>
                </a:solidFill>
                <a:ea typeface="+mn-lt"/>
                <a:cs typeface="+mn-lt"/>
              </a:rPr>
              <a:t> </a:t>
            </a:r>
            <a:r>
              <a:rPr lang="en-US" sz="1600" err="1">
                <a:solidFill>
                  <a:srgbClr val="FFFFFF"/>
                </a:solidFill>
                <a:ea typeface="+mn-lt"/>
                <a:cs typeface="+mn-lt"/>
              </a:rPr>
              <a:t>hàm</a:t>
            </a:r>
            <a:r>
              <a:rPr lang="en-US" sz="1600">
                <a:solidFill>
                  <a:srgbClr val="FFFFFF"/>
                </a:solidFill>
                <a:ea typeface="+mn-lt"/>
                <a:cs typeface="+mn-lt"/>
              </a:rPr>
              <a:t> </a:t>
            </a:r>
            <a:r>
              <a:rPr lang="en-US" sz="1600" err="1">
                <a:solidFill>
                  <a:srgbClr val="FFFFFF"/>
                </a:solidFill>
                <a:ea typeface="+mn-lt"/>
                <a:cs typeface="+mn-lt"/>
              </a:rPr>
              <a:t>khác</a:t>
            </a:r>
            <a:r>
              <a:rPr lang="en-US" sz="1600">
                <a:solidFill>
                  <a:srgbClr val="FFFFFF"/>
                </a:solidFill>
                <a:ea typeface="+mn-lt"/>
                <a:cs typeface="+mn-lt"/>
              </a:rPr>
              <a:t>. </a:t>
            </a:r>
            <a:r>
              <a:rPr lang="en-US" sz="1600" err="1">
                <a:solidFill>
                  <a:srgbClr val="FFFFFF"/>
                </a:solidFill>
                <a:ea typeface="+mn-lt"/>
                <a:cs typeface="+mn-lt"/>
              </a:rPr>
              <a:t>Hàm</a:t>
            </a:r>
            <a:r>
              <a:rPr lang="en-US" sz="1600">
                <a:solidFill>
                  <a:srgbClr val="FFFFFF"/>
                </a:solidFill>
                <a:ea typeface="+mn-lt"/>
                <a:cs typeface="+mn-lt"/>
              </a:rPr>
              <a:t> </a:t>
            </a:r>
            <a:r>
              <a:rPr lang="en-US" sz="1600" err="1">
                <a:solidFill>
                  <a:srgbClr val="FFFFFF"/>
                </a:solidFill>
                <a:ea typeface="+mn-lt"/>
                <a:cs typeface="+mn-lt"/>
              </a:rPr>
              <a:t>nhận</a:t>
            </a:r>
            <a:r>
              <a:rPr lang="en-US" sz="1600">
                <a:solidFill>
                  <a:srgbClr val="FFFFFF"/>
                </a:solidFill>
                <a:ea typeface="+mn-lt"/>
                <a:cs typeface="+mn-lt"/>
              </a:rPr>
              <a:t> </a:t>
            </a:r>
            <a:r>
              <a:rPr lang="en-US" sz="1600" err="1">
                <a:solidFill>
                  <a:srgbClr val="FFFFFF"/>
                </a:solidFill>
                <a:ea typeface="+mn-lt"/>
                <a:cs typeface="+mn-lt"/>
              </a:rPr>
              <a:t>tham</a:t>
            </a:r>
            <a:r>
              <a:rPr lang="en-US" sz="1600">
                <a:solidFill>
                  <a:srgbClr val="FFFFFF"/>
                </a:solidFill>
                <a:ea typeface="+mn-lt"/>
                <a:cs typeface="+mn-lt"/>
              </a:rPr>
              <a:t> </a:t>
            </a:r>
            <a:r>
              <a:rPr lang="en-US" sz="1600" err="1">
                <a:solidFill>
                  <a:srgbClr val="FFFFFF"/>
                </a:solidFill>
                <a:ea typeface="+mn-lt"/>
                <a:cs typeface="+mn-lt"/>
              </a:rPr>
              <a:t>số</a:t>
            </a:r>
            <a:r>
              <a:rPr lang="en-US" sz="1600">
                <a:solidFill>
                  <a:srgbClr val="FFFFFF"/>
                </a:solidFill>
                <a:ea typeface="+mn-lt"/>
                <a:cs typeface="+mn-lt"/>
              </a:rPr>
              <a:t> callback </a:t>
            </a:r>
            <a:r>
              <a:rPr lang="en-US" sz="1600" err="1">
                <a:solidFill>
                  <a:srgbClr val="FFFFFF"/>
                </a:solidFill>
                <a:ea typeface="+mn-lt"/>
                <a:cs typeface="+mn-lt"/>
              </a:rPr>
              <a:t>có</a:t>
            </a:r>
            <a:r>
              <a:rPr lang="en-US" sz="1600">
                <a:solidFill>
                  <a:srgbClr val="FFFFFF"/>
                </a:solidFill>
                <a:ea typeface="+mn-lt"/>
                <a:cs typeface="+mn-lt"/>
              </a:rPr>
              <a:t> </a:t>
            </a:r>
            <a:r>
              <a:rPr lang="en-US" sz="1600" err="1">
                <a:solidFill>
                  <a:srgbClr val="FFFFFF"/>
                </a:solidFill>
                <a:ea typeface="+mn-lt"/>
                <a:cs typeface="+mn-lt"/>
              </a:rPr>
              <a:t>thể</a:t>
            </a:r>
            <a:r>
              <a:rPr lang="en-US" sz="1600">
                <a:solidFill>
                  <a:srgbClr val="FFFFFF"/>
                </a:solidFill>
                <a:ea typeface="+mn-lt"/>
                <a:cs typeface="+mn-lt"/>
              </a:rPr>
              <a:t> </a:t>
            </a:r>
            <a:r>
              <a:rPr lang="en-US" sz="1600" err="1">
                <a:solidFill>
                  <a:srgbClr val="FFFFFF"/>
                </a:solidFill>
                <a:ea typeface="+mn-lt"/>
                <a:cs typeface="+mn-lt"/>
              </a:rPr>
              <a:t>gọi</a:t>
            </a:r>
            <a:r>
              <a:rPr lang="en-US" sz="1600">
                <a:solidFill>
                  <a:srgbClr val="FFFFFF"/>
                </a:solidFill>
                <a:ea typeface="+mn-lt"/>
                <a:cs typeface="+mn-lt"/>
              </a:rPr>
              <a:t> </a:t>
            </a:r>
            <a:r>
              <a:rPr lang="en-US" sz="1600" err="1">
                <a:solidFill>
                  <a:srgbClr val="FFFFFF"/>
                </a:solidFill>
                <a:ea typeface="+mn-lt"/>
                <a:cs typeface="+mn-lt"/>
              </a:rPr>
              <a:t>hàm</a:t>
            </a:r>
            <a:r>
              <a:rPr lang="en-US" sz="1600">
                <a:solidFill>
                  <a:srgbClr val="FFFFFF"/>
                </a:solidFill>
                <a:ea typeface="+mn-lt"/>
                <a:cs typeface="+mn-lt"/>
              </a:rPr>
              <a:t> </a:t>
            </a:r>
            <a:r>
              <a:rPr lang="en-US" sz="1600" err="1">
                <a:solidFill>
                  <a:srgbClr val="FFFFFF"/>
                </a:solidFill>
                <a:ea typeface="+mn-lt"/>
                <a:cs typeface="+mn-lt"/>
              </a:rPr>
              <a:t>được</a:t>
            </a:r>
            <a:r>
              <a:rPr lang="en-US" sz="1600">
                <a:solidFill>
                  <a:srgbClr val="FFFFFF"/>
                </a:solidFill>
                <a:ea typeface="+mn-lt"/>
                <a:cs typeface="+mn-lt"/>
              </a:rPr>
              <a:t> </a:t>
            </a:r>
            <a:r>
              <a:rPr lang="en-US" sz="1600" err="1">
                <a:solidFill>
                  <a:srgbClr val="FFFFFF"/>
                </a:solidFill>
                <a:ea typeface="+mn-lt"/>
                <a:cs typeface="+mn-lt"/>
              </a:rPr>
              <a:t>truyền</a:t>
            </a:r>
            <a:r>
              <a:rPr lang="en-US" sz="1600">
                <a:solidFill>
                  <a:srgbClr val="FFFFFF"/>
                </a:solidFill>
                <a:ea typeface="+mn-lt"/>
                <a:cs typeface="+mn-lt"/>
              </a:rPr>
              <a:t> </a:t>
            </a:r>
            <a:r>
              <a:rPr lang="en-US" sz="1600" err="1">
                <a:solidFill>
                  <a:srgbClr val="FFFFFF"/>
                </a:solidFill>
                <a:ea typeface="+mn-lt"/>
                <a:cs typeface="+mn-lt"/>
              </a:rPr>
              <a:t>vào</a:t>
            </a:r>
            <a:r>
              <a:rPr lang="en-US" sz="1600">
                <a:solidFill>
                  <a:srgbClr val="FFFFFF"/>
                </a:solidFill>
                <a:ea typeface="+mn-lt"/>
                <a:cs typeface="+mn-lt"/>
              </a:rPr>
              <a:t> </a:t>
            </a:r>
            <a:r>
              <a:rPr lang="en-US" sz="1600" err="1">
                <a:solidFill>
                  <a:srgbClr val="FFFFFF"/>
                </a:solidFill>
                <a:ea typeface="+mn-lt"/>
                <a:cs typeface="+mn-lt"/>
              </a:rPr>
              <a:t>để</a:t>
            </a:r>
            <a:r>
              <a:rPr lang="en-US" sz="1600">
                <a:solidFill>
                  <a:srgbClr val="FFFFFF"/>
                </a:solidFill>
                <a:ea typeface="+mn-lt"/>
                <a:cs typeface="+mn-lt"/>
              </a:rPr>
              <a:t> </a:t>
            </a:r>
            <a:r>
              <a:rPr lang="en-US" sz="1600" err="1">
                <a:solidFill>
                  <a:srgbClr val="FFFFFF"/>
                </a:solidFill>
                <a:ea typeface="+mn-lt"/>
                <a:cs typeface="+mn-lt"/>
              </a:rPr>
              <a:t>thực</a:t>
            </a:r>
            <a:r>
              <a:rPr lang="en-US" sz="1600">
                <a:solidFill>
                  <a:srgbClr val="FFFFFF"/>
                </a:solidFill>
                <a:ea typeface="+mn-lt"/>
                <a:cs typeface="+mn-lt"/>
              </a:rPr>
              <a:t> </a:t>
            </a:r>
            <a:r>
              <a:rPr lang="en-US" sz="1600" err="1">
                <a:solidFill>
                  <a:srgbClr val="FFFFFF"/>
                </a:solidFill>
                <a:ea typeface="+mn-lt"/>
                <a:cs typeface="+mn-lt"/>
              </a:rPr>
              <a:t>hiện</a:t>
            </a:r>
            <a:r>
              <a:rPr lang="en-US" sz="1600">
                <a:solidFill>
                  <a:srgbClr val="FFFFFF"/>
                </a:solidFill>
                <a:ea typeface="+mn-lt"/>
                <a:cs typeface="+mn-lt"/>
              </a:rPr>
              <a:t> </a:t>
            </a:r>
            <a:r>
              <a:rPr lang="en-US" sz="1600" err="1">
                <a:solidFill>
                  <a:srgbClr val="FFFFFF"/>
                </a:solidFill>
                <a:ea typeface="+mn-lt"/>
                <a:cs typeface="+mn-lt"/>
              </a:rPr>
              <a:t>một</a:t>
            </a:r>
            <a:r>
              <a:rPr lang="en-US" sz="1600">
                <a:solidFill>
                  <a:srgbClr val="FFFFFF"/>
                </a:solidFill>
                <a:ea typeface="+mn-lt"/>
                <a:cs typeface="+mn-lt"/>
              </a:rPr>
              <a:t> </a:t>
            </a:r>
            <a:r>
              <a:rPr lang="en-US" sz="1600" err="1">
                <a:solidFill>
                  <a:srgbClr val="FFFFFF"/>
                </a:solidFill>
                <a:ea typeface="+mn-lt"/>
                <a:cs typeface="+mn-lt"/>
              </a:rPr>
              <a:t>tác</a:t>
            </a:r>
            <a:r>
              <a:rPr lang="en-US" sz="1600">
                <a:solidFill>
                  <a:srgbClr val="FFFFFF"/>
                </a:solidFill>
                <a:ea typeface="+mn-lt"/>
                <a:cs typeface="+mn-lt"/>
              </a:rPr>
              <a:t> </a:t>
            </a:r>
            <a:r>
              <a:rPr lang="en-US" sz="1600" err="1">
                <a:solidFill>
                  <a:srgbClr val="FFFFFF"/>
                </a:solidFill>
                <a:ea typeface="+mn-lt"/>
                <a:cs typeface="+mn-lt"/>
              </a:rPr>
              <a:t>vụ</a:t>
            </a:r>
            <a:r>
              <a:rPr lang="en-US" sz="1600">
                <a:solidFill>
                  <a:srgbClr val="FFFFFF"/>
                </a:solidFill>
                <a:ea typeface="+mn-lt"/>
                <a:cs typeface="+mn-lt"/>
              </a:rPr>
              <a:t> </a:t>
            </a:r>
            <a:r>
              <a:rPr lang="en-US" sz="1600" err="1">
                <a:solidFill>
                  <a:srgbClr val="FFFFFF"/>
                </a:solidFill>
                <a:ea typeface="+mn-lt"/>
                <a:cs typeface="+mn-lt"/>
              </a:rPr>
              <a:t>cụ</a:t>
            </a:r>
            <a:r>
              <a:rPr lang="en-US" sz="1600">
                <a:solidFill>
                  <a:srgbClr val="FFFFFF"/>
                </a:solidFill>
                <a:ea typeface="+mn-lt"/>
                <a:cs typeface="+mn-lt"/>
              </a:rPr>
              <a:t> </a:t>
            </a:r>
            <a:r>
              <a:rPr lang="en-US" sz="1600" err="1">
                <a:solidFill>
                  <a:srgbClr val="FFFFFF"/>
                </a:solidFill>
                <a:ea typeface="+mn-lt"/>
                <a:cs typeface="+mn-lt"/>
              </a:rPr>
              <a:t>thể</a:t>
            </a:r>
            <a:r>
              <a:rPr lang="en-US" sz="1600">
                <a:solidFill>
                  <a:srgbClr val="FFFFFF"/>
                </a:solidFill>
                <a:ea typeface="+mn-lt"/>
                <a:cs typeface="+mn-lt"/>
              </a:rPr>
              <a:t> </a:t>
            </a:r>
            <a:r>
              <a:rPr lang="en-US" sz="1600" err="1">
                <a:solidFill>
                  <a:srgbClr val="FFFFFF"/>
                </a:solidFill>
                <a:ea typeface="+mn-lt"/>
                <a:cs typeface="+mn-lt"/>
              </a:rPr>
              <a:t>tại</a:t>
            </a:r>
            <a:r>
              <a:rPr lang="en-US" sz="1600">
                <a:solidFill>
                  <a:srgbClr val="FFFFFF"/>
                </a:solidFill>
                <a:ea typeface="+mn-lt"/>
                <a:cs typeface="+mn-lt"/>
              </a:rPr>
              <a:t> </a:t>
            </a:r>
            <a:r>
              <a:rPr lang="en-US" sz="1600" err="1">
                <a:solidFill>
                  <a:srgbClr val="FFFFFF"/>
                </a:solidFill>
                <a:ea typeface="+mn-lt"/>
                <a:cs typeface="+mn-lt"/>
              </a:rPr>
              <a:t>thời</a:t>
            </a:r>
            <a:r>
              <a:rPr lang="en-US" sz="1600">
                <a:solidFill>
                  <a:srgbClr val="FFFFFF"/>
                </a:solidFill>
                <a:ea typeface="+mn-lt"/>
                <a:cs typeface="+mn-lt"/>
              </a:rPr>
              <a:t> </a:t>
            </a:r>
            <a:r>
              <a:rPr lang="en-US" sz="1600" err="1">
                <a:solidFill>
                  <a:srgbClr val="FFFFFF"/>
                </a:solidFill>
                <a:ea typeface="+mn-lt"/>
                <a:cs typeface="+mn-lt"/>
              </a:rPr>
              <a:t>điểm</a:t>
            </a:r>
            <a:r>
              <a:rPr lang="en-US" sz="1600">
                <a:solidFill>
                  <a:srgbClr val="FFFFFF"/>
                </a:solidFill>
                <a:ea typeface="+mn-lt"/>
                <a:cs typeface="+mn-lt"/>
              </a:rPr>
              <a:t> </a:t>
            </a:r>
            <a:r>
              <a:rPr lang="en-US" sz="1600" err="1">
                <a:solidFill>
                  <a:srgbClr val="FFFFFF"/>
                </a:solidFill>
                <a:ea typeface="+mn-lt"/>
                <a:cs typeface="+mn-lt"/>
              </a:rPr>
              <a:t>nào</a:t>
            </a:r>
            <a:r>
              <a:rPr lang="en-US" sz="1600">
                <a:solidFill>
                  <a:srgbClr val="FFFFFF"/>
                </a:solidFill>
                <a:ea typeface="+mn-lt"/>
                <a:cs typeface="+mn-lt"/>
              </a:rPr>
              <a:t> </a:t>
            </a:r>
            <a:r>
              <a:rPr lang="en-US" sz="1600" err="1">
                <a:solidFill>
                  <a:srgbClr val="FFFFFF"/>
                </a:solidFill>
                <a:ea typeface="+mn-lt"/>
                <a:cs typeface="+mn-lt"/>
              </a:rPr>
              <a:t>đó</a:t>
            </a:r>
            <a:r>
              <a:rPr lang="en-US" sz="1600">
                <a:solidFill>
                  <a:srgbClr val="FFFFFF"/>
                </a:solidFill>
                <a:ea typeface="+mn-lt"/>
                <a:cs typeface="+mn-lt"/>
              </a:rPr>
              <a:t>. Callback </a:t>
            </a:r>
            <a:r>
              <a:rPr lang="en-US" sz="1600" err="1">
                <a:solidFill>
                  <a:srgbClr val="FFFFFF"/>
                </a:solidFill>
                <a:ea typeface="+mn-lt"/>
                <a:cs typeface="+mn-lt"/>
              </a:rPr>
              <a:t>thường</a:t>
            </a:r>
            <a:r>
              <a:rPr lang="en-US" sz="1600">
                <a:solidFill>
                  <a:srgbClr val="FFFFFF"/>
                </a:solidFill>
                <a:ea typeface="+mn-lt"/>
                <a:cs typeface="+mn-lt"/>
              </a:rPr>
              <a:t> </a:t>
            </a:r>
            <a:r>
              <a:rPr lang="en-US" sz="1600" err="1">
                <a:solidFill>
                  <a:srgbClr val="FFFFFF"/>
                </a:solidFill>
                <a:ea typeface="+mn-lt"/>
                <a:cs typeface="+mn-lt"/>
              </a:rPr>
              <a:t>được</a:t>
            </a:r>
            <a:r>
              <a:rPr lang="en-US" sz="1600">
                <a:solidFill>
                  <a:srgbClr val="FFFFFF"/>
                </a:solidFill>
                <a:ea typeface="+mn-lt"/>
                <a:cs typeface="+mn-lt"/>
              </a:rPr>
              <a:t> </a:t>
            </a:r>
            <a:r>
              <a:rPr lang="en-US" sz="1600" err="1">
                <a:solidFill>
                  <a:srgbClr val="FFFFFF"/>
                </a:solidFill>
                <a:ea typeface="+mn-lt"/>
                <a:cs typeface="+mn-lt"/>
              </a:rPr>
              <a:t>sử</a:t>
            </a:r>
            <a:r>
              <a:rPr lang="en-US" sz="1600">
                <a:solidFill>
                  <a:srgbClr val="FFFFFF"/>
                </a:solidFill>
                <a:ea typeface="+mn-lt"/>
                <a:cs typeface="+mn-lt"/>
              </a:rPr>
              <a:t> </a:t>
            </a:r>
            <a:r>
              <a:rPr lang="en-US" sz="1600" err="1">
                <a:solidFill>
                  <a:srgbClr val="FFFFFF"/>
                </a:solidFill>
                <a:ea typeface="+mn-lt"/>
                <a:cs typeface="+mn-lt"/>
              </a:rPr>
              <a:t>dụng</a:t>
            </a:r>
            <a:r>
              <a:rPr lang="en-US" sz="1600">
                <a:solidFill>
                  <a:srgbClr val="FFFFFF"/>
                </a:solidFill>
                <a:ea typeface="+mn-lt"/>
                <a:cs typeface="+mn-lt"/>
              </a:rPr>
              <a:t> </a:t>
            </a:r>
            <a:r>
              <a:rPr lang="en-US" sz="1600" err="1">
                <a:solidFill>
                  <a:srgbClr val="FFFFFF"/>
                </a:solidFill>
                <a:ea typeface="+mn-lt"/>
                <a:cs typeface="+mn-lt"/>
              </a:rPr>
              <a:t>để</a:t>
            </a:r>
            <a:r>
              <a:rPr lang="en-US" sz="1600">
                <a:solidFill>
                  <a:srgbClr val="FFFFFF"/>
                </a:solidFill>
                <a:ea typeface="+mn-lt"/>
                <a:cs typeface="+mn-lt"/>
              </a:rPr>
              <a:t> </a:t>
            </a:r>
            <a:r>
              <a:rPr lang="en-US" sz="1600" err="1">
                <a:solidFill>
                  <a:srgbClr val="FFFFFF"/>
                </a:solidFill>
                <a:ea typeface="+mn-lt"/>
                <a:cs typeface="+mn-lt"/>
              </a:rPr>
              <a:t>tạo</a:t>
            </a:r>
            <a:r>
              <a:rPr lang="en-US" sz="1600">
                <a:solidFill>
                  <a:srgbClr val="FFFFFF"/>
                </a:solidFill>
                <a:ea typeface="+mn-lt"/>
                <a:cs typeface="+mn-lt"/>
              </a:rPr>
              <a:t> </a:t>
            </a:r>
            <a:r>
              <a:rPr lang="en-US" sz="1600" err="1">
                <a:solidFill>
                  <a:srgbClr val="FFFFFF"/>
                </a:solidFill>
                <a:ea typeface="+mn-lt"/>
                <a:cs typeface="+mn-lt"/>
              </a:rPr>
              <a:t>các</a:t>
            </a:r>
            <a:r>
              <a:rPr lang="en-US" sz="1600">
                <a:solidFill>
                  <a:srgbClr val="FFFFFF"/>
                </a:solidFill>
                <a:ea typeface="+mn-lt"/>
                <a:cs typeface="+mn-lt"/>
              </a:rPr>
              <a:t> </a:t>
            </a:r>
            <a:r>
              <a:rPr lang="en-US" sz="1600" err="1">
                <a:solidFill>
                  <a:srgbClr val="FFFFFF"/>
                </a:solidFill>
                <a:ea typeface="+mn-lt"/>
                <a:cs typeface="+mn-lt"/>
              </a:rPr>
              <a:t>hàm</a:t>
            </a:r>
            <a:r>
              <a:rPr lang="en-US" sz="1600">
                <a:solidFill>
                  <a:srgbClr val="FFFFFF"/>
                </a:solidFill>
                <a:ea typeface="+mn-lt"/>
                <a:cs typeface="+mn-lt"/>
              </a:rPr>
              <a:t> </a:t>
            </a:r>
            <a:r>
              <a:rPr lang="en-US" sz="1600" err="1">
                <a:solidFill>
                  <a:srgbClr val="FFFFFF"/>
                </a:solidFill>
                <a:ea typeface="+mn-lt"/>
                <a:cs typeface="+mn-lt"/>
              </a:rPr>
              <a:t>linh</a:t>
            </a:r>
            <a:r>
              <a:rPr lang="en-US" sz="1600">
                <a:solidFill>
                  <a:srgbClr val="FFFFFF"/>
                </a:solidFill>
                <a:ea typeface="+mn-lt"/>
                <a:cs typeface="+mn-lt"/>
              </a:rPr>
              <a:t> </a:t>
            </a:r>
            <a:r>
              <a:rPr lang="en-US" sz="1600" err="1">
                <a:solidFill>
                  <a:srgbClr val="FFFFFF"/>
                </a:solidFill>
                <a:ea typeface="+mn-lt"/>
                <a:cs typeface="+mn-lt"/>
              </a:rPr>
              <a:t>hoạt</a:t>
            </a:r>
            <a:r>
              <a:rPr lang="en-US" sz="1600">
                <a:solidFill>
                  <a:srgbClr val="FFFFFF"/>
                </a:solidFill>
                <a:ea typeface="+mn-lt"/>
                <a:cs typeface="+mn-lt"/>
              </a:rPr>
              <a:t> </a:t>
            </a:r>
            <a:r>
              <a:rPr lang="en-US" sz="1600" err="1">
                <a:solidFill>
                  <a:srgbClr val="FFFFFF"/>
                </a:solidFill>
                <a:ea typeface="+mn-lt"/>
                <a:cs typeface="+mn-lt"/>
              </a:rPr>
              <a:t>và</a:t>
            </a:r>
            <a:r>
              <a:rPr lang="en-US" sz="1600">
                <a:solidFill>
                  <a:srgbClr val="FFFFFF"/>
                </a:solidFill>
                <a:ea typeface="+mn-lt"/>
                <a:cs typeface="+mn-lt"/>
              </a:rPr>
              <a:t> </a:t>
            </a:r>
            <a:r>
              <a:rPr lang="en-US" sz="1600" err="1">
                <a:solidFill>
                  <a:srgbClr val="FFFFFF"/>
                </a:solidFill>
                <a:ea typeface="+mn-lt"/>
                <a:cs typeface="+mn-lt"/>
              </a:rPr>
              <a:t>tương</a:t>
            </a:r>
            <a:r>
              <a:rPr lang="en-US" sz="1600">
                <a:solidFill>
                  <a:srgbClr val="FFFFFF"/>
                </a:solidFill>
                <a:ea typeface="+mn-lt"/>
                <a:cs typeface="+mn-lt"/>
              </a:rPr>
              <a:t> </a:t>
            </a:r>
            <a:r>
              <a:rPr lang="en-US" sz="1600" err="1">
                <a:solidFill>
                  <a:srgbClr val="FFFFFF"/>
                </a:solidFill>
                <a:ea typeface="+mn-lt"/>
                <a:cs typeface="+mn-lt"/>
              </a:rPr>
              <a:t>tác</a:t>
            </a:r>
            <a:r>
              <a:rPr lang="en-US" sz="1600">
                <a:solidFill>
                  <a:srgbClr val="FFFFFF"/>
                </a:solidFill>
                <a:ea typeface="+mn-lt"/>
                <a:cs typeface="+mn-lt"/>
              </a:rPr>
              <a:t> </a:t>
            </a:r>
            <a:r>
              <a:rPr lang="en-US" sz="1600" err="1">
                <a:solidFill>
                  <a:srgbClr val="FFFFFF"/>
                </a:solidFill>
                <a:ea typeface="+mn-lt"/>
                <a:cs typeface="+mn-lt"/>
              </a:rPr>
              <a:t>giữa</a:t>
            </a:r>
            <a:r>
              <a:rPr lang="en-US" sz="1600">
                <a:solidFill>
                  <a:srgbClr val="FFFFFF"/>
                </a:solidFill>
                <a:ea typeface="+mn-lt"/>
                <a:cs typeface="+mn-lt"/>
              </a:rPr>
              <a:t> </a:t>
            </a:r>
            <a:r>
              <a:rPr lang="en-US" sz="1600" err="1">
                <a:solidFill>
                  <a:srgbClr val="FFFFFF"/>
                </a:solidFill>
                <a:ea typeface="+mn-lt"/>
                <a:cs typeface="+mn-lt"/>
              </a:rPr>
              <a:t>các</a:t>
            </a:r>
            <a:r>
              <a:rPr lang="en-US" sz="1600">
                <a:solidFill>
                  <a:srgbClr val="FFFFFF"/>
                </a:solidFill>
                <a:ea typeface="+mn-lt"/>
                <a:cs typeface="+mn-lt"/>
              </a:rPr>
              <a:t> </a:t>
            </a:r>
            <a:r>
              <a:rPr lang="en-US" sz="1600" err="1">
                <a:solidFill>
                  <a:srgbClr val="FFFFFF"/>
                </a:solidFill>
                <a:ea typeface="+mn-lt"/>
                <a:cs typeface="+mn-lt"/>
              </a:rPr>
              <a:t>thành</a:t>
            </a:r>
            <a:r>
              <a:rPr lang="en-US" sz="1600">
                <a:solidFill>
                  <a:srgbClr val="FFFFFF"/>
                </a:solidFill>
                <a:ea typeface="+mn-lt"/>
                <a:cs typeface="+mn-lt"/>
              </a:rPr>
              <a:t> </a:t>
            </a:r>
            <a:r>
              <a:rPr lang="en-US" sz="1600" err="1">
                <a:solidFill>
                  <a:srgbClr val="FFFFFF"/>
                </a:solidFill>
                <a:ea typeface="+mn-lt"/>
                <a:cs typeface="+mn-lt"/>
              </a:rPr>
              <a:t>phần</a:t>
            </a:r>
            <a:r>
              <a:rPr lang="en-US" sz="1600">
                <a:solidFill>
                  <a:srgbClr val="FFFFFF"/>
                </a:solidFill>
                <a:ea typeface="+mn-lt"/>
                <a:cs typeface="+mn-lt"/>
              </a:rPr>
              <a:t> </a:t>
            </a:r>
            <a:r>
              <a:rPr lang="en-US" sz="1600" err="1">
                <a:solidFill>
                  <a:srgbClr val="FFFFFF"/>
                </a:solidFill>
                <a:ea typeface="+mn-lt"/>
                <a:cs typeface="+mn-lt"/>
              </a:rPr>
              <a:t>khác</a:t>
            </a:r>
            <a:r>
              <a:rPr lang="en-US" sz="1600">
                <a:solidFill>
                  <a:srgbClr val="FFFFFF"/>
                </a:solidFill>
                <a:ea typeface="+mn-lt"/>
                <a:cs typeface="+mn-lt"/>
              </a:rPr>
              <a:t> </a:t>
            </a:r>
            <a:r>
              <a:rPr lang="en-US" sz="1600" err="1">
                <a:solidFill>
                  <a:srgbClr val="FFFFFF"/>
                </a:solidFill>
                <a:ea typeface="+mn-lt"/>
                <a:cs typeface="+mn-lt"/>
              </a:rPr>
              <a:t>nhau</a:t>
            </a:r>
            <a:r>
              <a:rPr lang="en-US" sz="1600">
                <a:solidFill>
                  <a:srgbClr val="FFFFFF"/>
                </a:solidFill>
                <a:ea typeface="+mn-lt"/>
                <a:cs typeface="+mn-lt"/>
              </a:rPr>
              <a:t> </a:t>
            </a:r>
            <a:r>
              <a:rPr lang="en-US" sz="1600" err="1">
                <a:solidFill>
                  <a:srgbClr val="FFFFFF"/>
                </a:solidFill>
                <a:ea typeface="+mn-lt"/>
                <a:cs typeface="+mn-lt"/>
              </a:rPr>
              <a:t>của</a:t>
            </a:r>
            <a:r>
              <a:rPr lang="en-US" sz="1600">
                <a:solidFill>
                  <a:srgbClr val="FFFFFF"/>
                </a:solidFill>
                <a:ea typeface="+mn-lt"/>
                <a:cs typeface="+mn-lt"/>
              </a:rPr>
              <a:t> </a:t>
            </a:r>
            <a:r>
              <a:rPr lang="en-US" sz="1600" err="1">
                <a:solidFill>
                  <a:srgbClr val="FFFFFF"/>
                </a:solidFill>
                <a:ea typeface="+mn-lt"/>
                <a:cs typeface="+mn-lt"/>
              </a:rPr>
              <a:t>chương</a:t>
            </a:r>
            <a:r>
              <a:rPr lang="en-US" sz="1600">
                <a:solidFill>
                  <a:srgbClr val="FFFFFF"/>
                </a:solidFill>
                <a:ea typeface="+mn-lt"/>
                <a:cs typeface="+mn-lt"/>
              </a:rPr>
              <a:t> </a:t>
            </a:r>
            <a:r>
              <a:rPr lang="en-US" sz="1600" err="1">
                <a:solidFill>
                  <a:srgbClr val="FFFFFF"/>
                </a:solidFill>
                <a:ea typeface="+mn-lt"/>
                <a:cs typeface="+mn-lt"/>
              </a:rPr>
              <a:t>trình</a:t>
            </a:r>
            <a:r>
              <a:rPr lang="en-US" sz="1600">
                <a:solidFill>
                  <a:srgbClr val="FFFFFF"/>
                </a:solidFill>
                <a:ea typeface="+mn-lt"/>
                <a:cs typeface="+mn-lt"/>
              </a:rPr>
              <a:t>.</a:t>
            </a:r>
          </a:p>
          <a:p>
            <a:r>
              <a:rPr lang="en-US" sz="1600" err="1">
                <a:solidFill>
                  <a:srgbClr val="FFFFFF"/>
                </a:solidFill>
                <a:ea typeface="+mn-lt"/>
                <a:cs typeface="+mn-lt"/>
              </a:rPr>
              <a:t>Tạo</a:t>
            </a:r>
            <a:r>
              <a:rPr lang="en-US" sz="1600">
                <a:solidFill>
                  <a:srgbClr val="FFFFFF"/>
                </a:solidFill>
                <a:ea typeface="+mn-lt"/>
                <a:cs typeface="+mn-lt"/>
              </a:rPr>
              <a:t> </a:t>
            </a:r>
            <a:r>
              <a:rPr lang="en-US" sz="1600" err="1">
                <a:solidFill>
                  <a:srgbClr val="FFFFFF"/>
                </a:solidFill>
                <a:ea typeface="+mn-lt"/>
                <a:cs typeface="+mn-lt"/>
              </a:rPr>
              <a:t>tính</a:t>
            </a:r>
            <a:r>
              <a:rPr lang="en-US" sz="1600">
                <a:solidFill>
                  <a:srgbClr val="FFFFFF"/>
                </a:solidFill>
                <a:ea typeface="+mn-lt"/>
                <a:cs typeface="+mn-lt"/>
              </a:rPr>
              <a:t> </a:t>
            </a:r>
            <a:r>
              <a:rPr lang="en-US" sz="1600" err="1">
                <a:solidFill>
                  <a:srgbClr val="FFFFFF"/>
                </a:solidFill>
                <a:ea typeface="+mn-lt"/>
                <a:cs typeface="+mn-lt"/>
              </a:rPr>
              <a:t>linh</a:t>
            </a:r>
            <a:r>
              <a:rPr lang="en-US" sz="1600">
                <a:solidFill>
                  <a:srgbClr val="FFFFFF"/>
                </a:solidFill>
                <a:ea typeface="+mn-lt"/>
                <a:cs typeface="+mn-lt"/>
              </a:rPr>
              <a:t> hoạt và tương tác trong các hàm và thành phần khác nhau của chương trình.</a:t>
            </a:r>
            <a:endParaRPr lang="en-US" sz="1600">
              <a:solidFill>
                <a:srgbClr val="FFFFFF"/>
              </a:solidFill>
            </a:endParaRPr>
          </a:p>
          <a:p>
            <a:r>
              <a:rPr lang="en-US" sz="1600">
                <a:solidFill>
                  <a:srgbClr val="FFFFFF"/>
                </a:solidFill>
                <a:ea typeface="+mn-lt"/>
                <a:cs typeface="+mn-lt"/>
              </a:rPr>
              <a:t>Cho </a:t>
            </a:r>
            <a:r>
              <a:rPr lang="en-US" sz="1600" err="1">
                <a:solidFill>
                  <a:srgbClr val="FFFFFF"/>
                </a:solidFill>
                <a:ea typeface="+mn-lt"/>
                <a:cs typeface="+mn-lt"/>
              </a:rPr>
              <a:t>phép</a:t>
            </a:r>
            <a:r>
              <a:rPr lang="en-US" sz="1600">
                <a:solidFill>
                  <a:srgbClr val="FFFFFF"/>
                </a:solidFill>
                <a:ea typeface="+mn-lt"/>
                <a:cs typeface="+mn-lt"/>
              </a:rPr>
              <a:t> </a:t>
            </a:r>
            <a:r>
              <a:rPr lang="en-US" sz="1600" err="1">
                <a:solidFill>
                  <a:srgbClr val="FFFFFF"/>
                </a:solidFill>
                <a:ea typeface="+mn-lt"/>
                <a:cs typeface="+mn-lt"/>
              </a:rPr>
              <a:t>chương</a:t>
            </a:r>
            <a:r>
              <a:rPr lang="en-US" sz="1600">
                <a:solidFill>
                  <a:srgbClr val="FFFFFF"/>
                </a:solidFill>
                <a:ea typeface="+mn-lt"/>
                <a:cs typeface="+mn-lt"/>
              </a:rPr>
              <a:t> trình đáp ứng tương tác từ người dùng hoặc sự kiện bên ngoài.</a:t>
            </a:r>
            <a:endParaRPr lang="en-US" sz="1600"/>
          </a:p>
          <a:p>
            <a:r>
              <a:rPr lang="en-US" sz="1600">
                <a:solidFill>
                  <a:srgbClr val="FFFFFF"/>
                </a:solidFill>
                <a:ea typeface="+mn-lt"/>
                <a:cs typeface="+mn-lt"/>
              </a:rPr>
              <a:t>Thường </a:t>
            </a:r>
            <a:r>
              <a:rPr lang="en-US" sz="1600" err="1">
                <a:solidFill>
                  <a:srgbClr val="FFFFFF"/>
                </a:solidFill>
                <a:ea typeface="+mn-lt"/>
                <a:cs typeface="+mn-lt"/>
              </a:rPr>
              <a:t>được</a:t>
            </a:r>
            <a:r>
              <a:rPr lang="en-US" sz="1600">
                <a:solidFill>
                  <a:srgbClr val="FFFFFF"/>
                </a:solidFill>
                <a:ea typeface="+mn-lt"/>
                <a:cs typeface="+mn-lt"/>
              </a:rPr>
              <a:t> </a:t>
            </a:r>
            <a:r>
              <a:rPr lang="en-US" sz="1600" err="1">
                <a:solidFill>
                  <a:srgbClr val="FFFFFF"/>
                </a:solidFill>
                <a:ea typeface="+mn-lt"/>
                <a:cs typeface="+mn-lt"/>
              </a:rPr>
              <a:t>sử</a:t>
            </a:r>
            <a:r>
              <a:rPr lang="en-US" sz="1600">
                <a:solidFill>
                  <a:srgbClr val="FFFFFF"/>
                </a:solidFill>
                <a:ea typeface="+mn-lt"/>
                <a:cs typeface="+mn-lt"/>
              </a:rPr>
              <a:t> dụng trong các thư viện và khung làm việc để cho phép người dùng tùy chỉnh hành vi của các hàm.</a:t>
            </a:r>
            <a:endParaRPr lang="en-US" sz="1600"/>
          </a:p>
          <a:p>
            <a:endParaRPr lang="en-US" sz="2000">
              <a:solidFill>
                <a:srgbClr val="FFFFFF"/>
              </a:solidFill>
            </a:endParaRPr>
          </a:p>
        </p:txBody>
      </p:sp>
      <p:pic>
        <p:nvPicPr>
          <p:cNvPr id="4" name="Hình ảnh 3" descr="Ảnh có chứa văn bản, ảnh chụp màn hình, màn hình, phần mềm&#10;&#10;Mô tả được tự động tạo">
            <a:extLst>
              <a:ext uri="{FF2B5EF4-FFF2-40B4-BE49-F238E27FC236}">
                <a16:creationId xmlns:a16="http://schemas.microsoft.com/office/drawing/2014/main" id="{88DB975C-51E5-B268-2A1D-E45EF133B790}"/>
              </a:ext>
            </a:extLst>
          </p:cNvPr>
          <p:cNvPicPr>
            <a:picLocks noChangeAspect="1"/>
          </p:cNvPicPr>
          <p:nvPr/>
        </p:nvPicPr>
        <p:blipFill>
          <a:blip r:embed="rId2"/>
          <a:stretch>
            <a:fillRect/>
          </a:stretch>
        </p:blipFill>
        <p:spPr>
          <a:xfrm>
            <a:off x="6549457" y="2339328"/>
            <a:ext cx="5581091" cy="4389528"/>
          </a:xfrm>
          <a:prstGeom prst="rect">
            <a:avLst/>
          </a:prstGeom>
        </p:spPr>
      </p:pic>
    </p:spTree>
    <p:extLst>
      <p:ext uri="{BB962C8B-B14F-4D97-AF65-F5344CB8AC3E}">
        <p14:creationId xmlns:p14="http://schemas.microsoft.com/office/powerpoint/2010/main" val="258032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50651D-3B6D-2FC2-B6C0-2D66528EE0BD}"/>
              </a:ext>
            </a:extLst>
          </p:cNvPr>
          <p:cNvSpPr>
            <a:spLocks noGrp="1"/>
          </p:cNvSpPr>
          <p:nvPr>
            <p:ph type="title"/>
          </p:nvPr>
        </p:nvSpPr>
        <p:spPr/>
        <p:txBody>
          <a:bodyPr/>
          <a:lstStyle/>
          <a:p>
            <a:r>
              <a:rPr lang="vi-VN" err="1">
                <a:latin typeface="Times New Roman"/>
                <a:cs typeface="Times New Roman"/>
              </a:rPr>
              <a:t>Lamda</a:t>
            </a:r>
            <a:r>
              <a:rPr lang="vi-VN">
                <a:latin typeface="Times New Roman"/>
                <a:cs typeface="Times New Roman"/>
              </a:rPr>
              <a:t> </a:t>
            </a:r>
            <a:r>
              <a:rPr lang="vi-VN" err="1">
                <a:latin typeface="Times New Roman"/>
                <a:cs typeface="Times New Roman"/>
              </a:rPr>
              <a:t>function</a:t>
            </a:r>
            <a:endParaRPr lang="vi-VN" err="1"/>
          </a:p>
        </p:txBody>
      </p:sp>
      <p:pic>
        <p:nvPicPr>
          <p:cNvPr id="4" name="Content Placeholder 3" descr="A screen shot of a computer program&#10;&#10;Description automatically generated">
            <a:extLst>
              <a:ext uri="{FF2B5EF4-FFF2-40B4-BE49-F238E27FC236}">
                <a16:creationId xmlns:a16="http://schemas.microsoft.com/office/drawing/2014/main" id="{396186C5-D0DA-1712-771E-63D10881891E}"/>
              </a:ext>
            </a:extLst>
          </p:cNvPr>
          <p:cNvPicPr>
            <a:picLocks noGrp="1" noChangeAspect="1"/>
          </p:cNvPicPr>
          <p:nvPr>
            <p:ph idx="1"/>
          </p:nvPr>
        </p:nvPicPr>
        <p:blipFill>
          <a:blip r:embed="rId2"/>
          <a:stretch>
            <a:fillRect/>
          </a:stretch>
        </p:blipFill>
        <p:spPr>
          <a:xfrm>
            <a:off x="6249296" y="2078675"/>
            <a:ext cx="4836406" cy="3599316"/>
          </a:xfrm>
        </p:spPr>
      </p:pic>
      <p:pic>
        <p:nvPicPr>
          <p:cNvPr id="5" name="Picture 4" descr="A black background with white text&#10;&#10;Description automatically generated">
            <a:extLst>
              <a:ext uri="{FF2B5EF4-FFF2-40B4-BE49-F238E27FC236}">
                <a16:creationId xmlns:a16="http://schemas.microsoft.com/office/drawing/2014/main" id="{2F99A71B-CDB5-97C2-1C74-4E3F25838227}"/>
              </a:ext>
            </a:extLst>
          </p:cNvPr>
          <p:cNvPicPr>
            <a:picLocks noChangeAspect="1"/>
          </p:cNvPicPr>
          <p:nvPr/>
        </p:nvPicPr>
        <p:blipFill rotWithShape="1">
          <a:blip r:embed="rId3"/>
          <a:srcRect t="5063" r="4511" b="3797"/>
          <a:stretch/>
        </p:blipFill>
        <p:spPr>
          <a:xfrm>
            <a:off x="6250845" y="5700981"/>
            <a:ext cx="3418810" cy="643260"/>
          </a:xfrm>
          <a:prstGeom prst="rect">
            <a:avLst/>
          </a:prstGeom>
        </p:spPr>
      </p:pic>
      <p:sp>
        <p:nvSpPr>
          <p:cNvPr id="6" name="TextBox 5">
            <a:extLst>
              <a:ext uri="{FF2B5EF4-FFF2-40B4-BE49-F238E27FC236}">
                <a16:creationId xmlns:a16="http://schemas.microsoft.com/office/drawing/2014/main" id="{5FA557B9-1A6C-09A1-43AE-20B21BED2651}"/>
              </a:ext>
            </a:extLst>
          </p:cNvPr>
          <p:cNvSpPr txBox="1"/>
          <p:nvPr/>
        </p:nvSpPr>
        <p:spPr>
          <a:xfrm>
            <a:off x="84264" y="2082923"/>
            <a:ext cx="6093602" cy="3884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Lambda </a:t>
            </a:r>
            <a:r>
              <a:rPr lang="en-US" sz="1400" err="1">
                <a:solidFill>
                  <a:srgbClr val="273239"/>
                </a:solidFill>
                <a:ea typeface="+mn-lt"/>
                <a:cs typeface="+mn-lt"/>
              </a:rPr>
              <a:t>được</a:t>
            </a:r>
            <a:r>
              <a:rPr lang="en-US" sz="1400" dirty="0">
                <a:solidFill>
                  <a:srgbClr val="273239"/>
                </a:solidFill>
                <a:ea typeface="+mn-lt"/>
                <a:cs typeface="+mn-lt"/>
              </a:rPr>
              <a:t> </a:t>
            </a:r>
            <a:r>
              <a:rPr lang="en-US" sz="1400" err="1">
                <a:solidFill>
                  <a:srgbClr val="273239"/>
                </a:solidFill>
                <a:ea typeface="+mn-lt"/>
                <a:cs typeface="+mn-lt"/>
              </a:rPr>
              <a:t>sử</a:t>
            </a:r>
            <a:r>
              <a:rPr lang="en-US" sz="1400" dirty="0">
                <a:solidFill>
                  <a:srgbClr val="273239"/>
                </a:solidFill>
                <a:ea typeface="+mn-lt"/>
                <a:cs typeface="+mn-lt"/>
              </a:rPr>
              <a:t> </a:t>
            </a:r>
            <a:r>
              <a:rPr lang="en-US" sz="1400" err="1">
                <a:solidFill>
                  <a:srgbClr val="273239"/>
                </a:solidFill>
                <a:ea typeface="+mn-lt"/>
                <a:cs typeface="+mn-lt"/>
              </a:rPr>
              <a:t>dụng</a:t>
            </a:r>
            <a:r>
              <a:rPr lang="en-US" sz="1400" dirty="0">
                <a:solidFill>
                  <a:srgbClr val="273239"/>
                </a:solidFill>
                <a:ea typeface="+mn-lt"/>
                <a:cs typeface="+mn-lt"/>
              </a:rPr>
              <a:t> </a:t>
            </a:r>
            <a:r>
              <a:rPr lang="en-US" sz="1400" err="1">
                <a:solidFill>
                  <a:srgbClr val="273239"/>
                </a:solidFill>
                <a:ea typeface="+mn-lt"/>
                <a:cs typeface="+mn-lt"/>
              </a:rPr>
              <a:t>cho</a:t>
            </a:r>
            <a:r>
              <a:rPr lang="en-US" sz="1400" dirty="0">
                <a:solidFill>
                  <a:srgbClr val="273239"/>
                </a:solidFill>
                <a:ea typeface="+mn-lt"/>
                <a:cs typeface="+mn-lt"/>
              </a:rPr>
              <a:t> </a:t>
            </a:r>
            <a:r>
              <a:rPr lang="en-US" sz="1400" err="1">
                <a:solidFill>
                  <a:srgbClr val="273239"/>
                </a:solidFill>
                <a:ea typeface="+mn-lt"/>
                <a:cs typeface="+mn-lt"/>
              </a:rPr>
              <a:t>các</a:t>
            </a:r>
            <a:r>
              <a:rPr lang="en-US" sz="1400" dirty="0">
                <a:solidFill>
                  <a:srgbClr val="273239"/>
                </a:solidFill>
                <a:ea typeface="+mn-lt"/>
                <a:cs typeface="+mn-lt"/>
              </a:rPr>
              <a:t> </a:t>
            </a:r>
            <a:r>
              <a:rPr lang="en-US" sz="1400" err="1">
                <a:solidFill>
                  <a:srgbClr val="273239"/>
                </a:solidFill>
                <a:ea typeface="+mn-lt"/>
                <a:cs typeface="+mn-lt"/>
              </a:rPr>
              <a:t>đoạn</a:t>
            </a:r>
            <a:r>
              <a:rPr lang="en-US" sz="1400" dirty="0">
                <a:solidFill>
                  <a:srgbClr val="273239"/>
                </a:solidFill>
                <a:ea typeface="+mn-lt"/>
                <a:cs typeface="+mn-lt"/>
              </a:rPr>
              <a:t> </a:t>
            </a:r>
            <a:r>
              <a:rPr lang="en-US" sz="1400" err="1">
                <a:solidFill>
                  <a:srgbClr val="273239"/>
                </a:solidFill>
                <a:ea typeface="+mn-lt"/>
                <a:cs typeface="+mn-lt"/>
              </a:rPr>
              <a:t>mã</a:t>
            </a:r>
            <a:r>
              <a:rPr lang="en-US" sz="1400" dirty="0">
                <a:solidFill>
                  <a:srgbClr val="273239"/>
                </a:solidFill>
                <a:ea typeface="+mn-lt"/>
                <a:cs typeface="+mn-lt"/>
              </a:rPr>
              <a:t> </a:t>
            </a:r>
            <a:r>
              <a:rPr lang="en-US" sz="1400" err="1">
                <a:solidFill>
                  <a:srgbClr val="273239"/>
                </a:solidFill>
                <a:ea typeface="+mn-lt"/>
                <a:cs typeface="+mn-lt"/>
              </a:rPr>
              <a:t>ngắn</a:t>
            </a:r>
            <a:r>
              <a:rPr lang="en-US" sz="1400" dirty="0">
                <a:solidFill>
                  <a:srgbClr val="273239"/>
                </a:solidFill>
                <a:ea typeface="+mn-lt"/>
                <a:cs typeface="+mn-lt"/>
              </a:rPr>
              <a:t> </a:t>
            </a:r>
            <a:r>
              <a:rPr lang="en-US" sz="1400" err="1">
                <a:solidFill>
                  <a:srgbClr val="273239"/>
                </a:solidFill>
                <a:ea typeface="+mn-lt"/>
                <a:cs typeface="+mn-lt"/>
              </a:rPr>
              <a:t>sẽ</a:t>
            </a:r>
            <a:r>
              <a:rPr lang="en-US" sz="1400" dirty="0">
                <a:solidFill>
                  <a:srgbClr val="273239"/>
                </a:solidFill>
                <a:ea typeface="+mn-lt"/>
                <a:cs typeface="+mn-lt"/>
              </a:rPr>
              <a:t> </a:t>
            </a:r>
            <a:r>
              <a:rPr lang="en-US" sz="1400" err="1">
                <a:solidFill>
                  <a:srgbClr val="273239"/>
                </a:solidFill>
                <a:ea typeface="+mn-lt"/>
                <a:cs typeface="+mn-lt"/>
              </a:rPr>
              <a:t>không</a:t>
            </a:r>
            <a:r>
              <a:rPr lang="en-US" sz="1400" dirty="0">
                <a:solidFill>
                  <a:srgbClr val="273239"/>
                </a:solidFill>
                <a:ea typeface="+mn-lt"/>
                <a:cs typeface="+mn-lt"/>
              </a:rPr>
              <a:t> </a:t>
            </a:r>
            <a:r>
              <a:rPr lang="en-US" sz="1400" err="1">
                <a:solidFill>
                  <a:srgbClr val="273239"/>
                </a:solidFill>
                <a:ea typeface="+mn-lt"/>
                <a:cs typeface="+mn-lt"/>
              </a:rPr>
              <a:t>được</a:t>
            </a:r>
            <a:r>
              <a:rPr lang="en-US" sz="1400" dirty="0">
                <a:solidFill>
                  <a:srgbClr val="273239"/>
                </a:solidFill>
                <a:ea typeface="+mn-lt"/>
                <a:cs typeface="+mn-lt"/>
              </a:rPr>
              <a:t> </a:t>
            </a:r>
            <a:r>
              <a:rPr lang="en-US" sz="1400" err="1">
                <a:solidFill>
                  <a:srgbClr val="273239"/>
                </a:solidFill>
                <a:ea typeface="+mn-lt"/>
                <a:cs typeface="+mn-lt"/>
              </a:rPr>
              <a:t>sử</a:t>
            </a:r>
            <a:r>
              <a:rPr lang="en-US" sz="1400" dirty="0">
                <a:solidFill>
                  <a:srgbClr val="273239"/>
                </a:solidFill>
                <a:ea typeface="+mn-lt"/>
                <a:cs typeface="+mn-lt"/>
              </a:rPr>
              <a:t> </a:t>
            </a:r>
            <a:r>
              <a:rPr lang="en-US" sz="1400" err="1">
                <a:solidFill>
                  <a:srgbClr val="273239"/>
                </a:solidFill>
                <a:ea typeface="+mn-lt"/>
                <a:cs typeface="+mn-lt"/>
              </a:rPr>
              <a:t>dụng</a:t>
            </a:r>
            <a:r>
              <a:rPr lang="en-US" sz="1400" dirty="0">
                <a:solidFill>
                  <a:srgbClr val="273239"/>
                </a:solidFill>
                <a:ea typeface="+mn-lt"/>
                <a:cs typeface="+mn-lt"/>
              </a:rPr>
              <a:t> </a:t>
            </a:r>
            <a:r>
              <a:rPr lang="en-US" sz="1400" err="1">
                <a:solidFill>
                  <a:srgbClr val="273239"/>
                </a:solidFill>
                <a:ea typeface="+mn-lt"/>
                <a:cs typeface="+mn-lt"/>
              </a:rPr>
              <a:t>lại</a:t>
            </a:r>
            <a:r>
              <a:rPr lang="en-US" sz="1400" dirty="0">
                <a:solidFill>
                  <a:srgbClr val="273239"/>
                </a:solidFill>
                <a:ea typeface="+mn-lt"/>
                <a:cs typeface="+mn-lt"/>
              </a:rPr>
              <a:t> </a:t>
            </a:r>
            <a:r>
              <a:rPr lang="en-US" sz="1400" err="1">
                <a:solidFill>
                  <a:srgbClr val="273239"/>
                </a:solidFill>
                <a:ea typeface="+mn-lt"/>
                <a:cs typeface="+mn-lt"/>
              </a:rPr>
              <a:t>và</a:t>
            </a:r>
            <a:r>
              <a:rPr lang="en-US" sz="1400" dirty="0">
                <a:solidFill>
                  <a:srgbClr val="273239"/>
                </a:solidFill>
                <a:ea typeface="+mn-lt"/>
                <a:cs typeface="+mn-lt"/>
              </a:rPr>
              <a:t> do </a:t>
            </a:r>
            <a:r>
              <a:rPr lang="en-US" sz="1400" err="1">
                <a:solidFill>
                  <a:srgbClr val="273239"/>
                </a:solidFill>
                <a:ea typeface="+mn-lt"/>
                <a:cs typeface="+mn-lt"/>
              </a:rPr>
              <a:t>đó</a:t>
            </a:r>
            <a:r>
              <a:rPr lang="en-US" sz="1400" dirty="0">
                <a:solidFill>
                  <a:srgbClr val="273239"/>
                </a:solidFill>
                <a:ea typeface="+mn-lt"/>
                <a:cs typeface="+mn-lt"/>
              </a:rPr>
              <a:t> </a:t>
            </a:r>
            <a:r>
              <a:rPr lang="en-US" sz="1400" err="1">
                <a:solidFill>
                  <a:srgbClr val="273239"/>
                </a:solidFill>
                <a:ea typeface="+mn-lt"/>
                <a:cs typeface="+mn-lt"/>
              </a:rPr>
              <a:t>không</a:t>
            </a:r>
            <a:r>
              <a:rPr lang="en-US" sz="1400" dirty="0">
                <a:solidFill>
                  <a:srgbClr val="273239"/>
                </a:solidFill>
                <a:ea typeface="+mn-lt"/>
                <a:cs typeface="+mn-lt"/>
              </a:rPr>
              <a:t> </a:t>
            </a:r>
            <a:r>
              <a:rPr lang="en-US" sz="1400" err="1">
                <a:solidFill>
                  <a:srgbClr val="273239"/>
                </a:solidFill>
                <a:ea typeface="+mn-lt"/>
                <a:cs typeface="+mn-lt"/>
              </a:rPr>
              <a:t>yêu</a:t>
            </a:r>
            <a:r>
              <a:rPr lang="en-US" sz="1400" dirty="0">
                <a:solidFill>
                  <a:srgbClr val="273239"/>
                </a:solidFill>
                <a:ea typeface="+mn-lt"/>
                <a:cs typeface="+mn-lt"/>
              </a:rPr>
              <a:t> </a:t>
            </a:r>
            <a:r>
              <a:rPr lang="en-US" sz="1400" err="1">
                <a:solidFill>
                  <a:srgbClr val="273239"/>
                </a:solidFill>
                <a:ea typeface="+mn-lt"/>
                <a:cs typeface="+mn-lt"/>
              </a:rPr>
              <a:t>cầu</a:t>
            </a:r>
            <a:r>
              <a:rPr lang="en-US" sz="1400" dirty="0">
                <a:solidFill>
                  <a:srgbClr val="273239"/>
                </a:solidFill>
                <a:ea typeface="+mn-lt"/>
                <a:cs typeface="+mn-lt"/>
              </a:rPr>
              <a:t> </a:t>
            </a:r>
            <a:r>
              <a:rPr lang="en-US" sz="1400" err="1">
                <a:solidFill>
                  <a:srgbClr val="273239"/>
                </a:solidFill>
                <a:ea typeface="+mn-lt"/>
                <a:cs typeface="+mn-lt"/>
              </a:rPr>
              <a:t>tên</a:t>
            </a:r>
            <a:r>
              <a:rPr lang="en-US" sz="1400" dirty="0">
                <a:solidFill>
                  <a:srgbClr val="273239"/>
                </a:solidFill>
                <a:ea typeface="+mn-lt"/>
                <a:cs typeface="+mn-lt"/>
              </a:rPr>
              <a:t>. Ở </a:t>
            </a:r>
            <a:r>
              <a:rPr lang="en-US" sz="1400" err="1">
                <a:solidFill>
                  <a:srgbClr val="273239"/>
                </a:solidFill>
                <a:ea typeface="+mn-lt"/>
                <a:cs typeface="+mn-lt"/>
              </a:rPr>
              <a:t>dạng</a:t>
            </a:r>
            <a:r>
              <a:rPr lang="en-US" sz="1400" dirty="0">
                <a:solidFill>
                  <a:srgbClr val="273239"/>
                </a:solidFill>
                <a:ea typeface="+mn-lt"/>
                <a:cs typeface="+mn-lt"/>
              </a:rPr>
              <a:t> </a:t>
            </a:r>
            <a:r>
              <a:rPr lang="en-US" sz="1400" err="1">
                <a:solidFill>
                  <a:srgbClr val="273239"/>
                </a:solidFill>
                <a:ea typeface="+mn-lt"/>
                <a:cs typeface="+mn-lt"/>
              </a:rPr>
              <a:t>đơn</a:t>
            </a:r>
            <a:r>
              <a:rPr lang="en-US" sz="1400" dirty="0">
                <a:solidFill>
                  <a:srgbClr val="273239"/>
                </a:solidFill>
                <a:ea typeface="+mn-lt"/>
                <a:cs typeface="+mn-lt"/>
              </a:rPr>
              <a:t> </a:t>
            </a:r>
            <a:r>
              <a:rPr lang="en-US" sz="1400" err="1">
                <a:solidFill>
                  <a:srgbClr val="273239"/>
                </a:solidFill>
                <a:ea typeface="+mn-lt"/>
                <a:cs typeface="+mn-lt"/>
              </a:rPr>
              <a:t>giản</a:t>
            </a:r>
            <a:r>
              <a:rPr lang="en-US" sz="1400" dirty="0">
                <a:solidFill>
                  <a:srgbClr val="273239"/>
                </a:solidFill>
                <a:ea typeface="+mn-lt"/>
                <a:cs typeface="+mn-lt"/>
              </a:rPr>
              <a:t> </a:t>
            </a:r>
            <a:r>
              <a:rPr lang="en-US" sz="1400" err="1">
                <a:solidFill>
                  <a:srgbClr val="273239"/>
                </a:solidFill>
                <a:ea typeface="+mn-lt"/>
                <a:cs typeface="+mn-lt"/>
              </a:rPr>
              <a:t>nhất</a:t>
            </a:r>
            <a:r>
              <a:rPr lang="en-US" sz="1400" dirty="0">
                <a:solidFill>
                  <a:srgbClr val="273239"/>
                </a:solidFill>
                <a:ea typeface="+mn-lt"/>
                <a:cs typeface="+mn-lt"/>
              </a:rPr>
              <a:t>, </a:t>
            </a:r>
            <a:r>
              <a:rPr lang="en-US" sz="1400" err="1">
                <a:solidFill>
                  <a:srgbClr val="273239"/>
                </a:solidFill>
                <a:ea typeface="+mn-lt"/>
                <a:cs typeface="+mn-lt"/>
              </a:rPr>
              <a:t>biểu</a:t>
            </a:r>
            <a:r>
              <a:rPr lang="en-US" sz="1400" dirty="0">
                <a:solidFill>
                  <a:srgbClr val="273239"/>
                </a:solidFill>
                <a:ea typeface="+mn-lt"/>
                <a:cs typeface="+mn-lt"/>
              </a:rPr>
              <a:t> </a:t>
            </a:r>
            <a:r>
              <a:rPr lang="en-US" sz="1400" err="1">
                <a:solidFill>
                  <a:srgbClr val="273239"/>
                </a:solidFill>
                <a:ea typeface="+mn-lt"/>
                <a:cs typeface="+mn-lt"/>
              </a:rPr>
              <a:t>thức</a:t>
            </a:r>
            <a:r>
              <a:rPr lang="en-US" sz="1400" dirty="0">
                <a:solidFill>
                  <a:srgbClr val="273239"/>
                </a:solidFill>
                <a:ea typeface="+mn-lt"/>
                <a:cs typeface="+mn-lt"/>
              </a:rPr>
              <a:t> lambda </a:t>
            </a:r>
            <a:r>
              <a:rPr lang="en-US" sz="1400" err="1">
                <a:solidFill>
                  <a:srgbClr val="273239"/>
                </a:solidFill>
                <a:ea typeface="+mn-lt"/>
                <a:cs typeface="+mn-lt"/>
              </a:rPr>
              <a:t>có</a:t>
            </a:r>
            <a:r>
              <a:rPr lang="en-US" sz="1400" dirty="0">
                <a:solidFill>
                  <a:srgbClr val="273239"/>
                </a:solidFill>
                <a:ea typeface="+mn-lt"/>
                <a:cs typeface="+mn-lt"/>
              </a:rPr>
              <a:t> </a:t>
            </a:r>
            <a:r>
              <a:rPr lang="en-US" sz="1400" err="1">
                <a:solidFill>
                  <a:srgbClr val="273239"/>
                </a:solidFill>
                <a:ea typeface="+mn-lt"/>
                <a:cs typeface="+mn-lt"/>
              </a:rPr>
              <a:t>thể</a:t>
            </a:r>
            <a:r>
              <a:rPr lang="en-US" sz="1400" dirty="0">
                <a:solidFill>
                  <a:srgbClr val="273239"/>
                </a:solidFill>
                <a:ea typeface="+mn-lt"/>
                <a:cs typeface="+mn-lt"/>
              </a:rPr>
              <a:t> </a:t>
            </a:r>
            <a:r>
              <a:rPr lang="en-US" sz="1400" err="1">
                <a:solidFill>
                  <a:srgbClr val="273239"/>
                </a:solidFill>
                <a:ea typeface="+mn-lt"/>
                <a:cs typeface="+mn-lt"/>
              </a:rPr>
              <a:t>được</a:t>
            </a:r>
            <a:r>
              <a:rPr lang="en-US" sz="1400" dirty="0">
                <a:solidFill>
                  <a:srgbClr val="273239"/>
                </a:solidFill>
                <a:ea typeface="+mn-lt"/>
                <a:cs typeface="+mn-lt"/>
              </a:rPr>
              <a:t> </a:t>
            </a:r>
            <a:r>
              <a:rPr lang="en-US" sz="1400" err="1">
                <a:solidFill>
                  <a:srgbClr val="273239"/>
                </a:solidFill>
                <a:ea typeface="+mn-lt"/>
                <a:cs typeface="+mn-lt"/>
              </a:rPr>
              <a:t>định</a:t>
            </a:r>
            <a:r>
              <a:rPr lang="en-US" sz="1400" dirty="0">
                <a:solidFill>
                  <a:srgbClr val="273239"/>
                </a:solidFill>
                <a:ea typeface="+mn-lt"/>
                <a:cs typeface="+mn-lt"/>
              </a:rPr>
              <a:t> </a:t>
            </a:r>
            <a:r>
              <a:rPr lang="en-US" sz="1400" err="1">
                <a:solidFill>
                  <a:srgbClr val="273239"/>
                </a:solidFill>
                <a:ea typeface="+mn-lt"/>
                <a:cs typeface="+mn-lt"/>
              </a:rPr>
              <a:t>nghĩa</a:t>
            </a:r>
            <a:r>
              <a:rPr lang="en-US" sz="1400" dirty="0">
                <a:solidFill>
                  <a:srgbClr val="273239"/>
                </a:solidFill>
                <a:ea typeface="+mn-lt"/>
                <a:cs typeface="+mn-lt"/>
              </a:rPr>
              <a:t> </a:t>
            </a:r>
            <a:r>
              <a:rPr lang="en-US" sz="1400" err="1">
                <a:solidFill>
                  <a:srgbClr val="273239"/>
                </a:solidFill>
                <a:ea typeface="+mn-lt"/>
                <a:cs typeface="+mn-lt"/>
              </a:rPr>
              <a:t>như</a:t>
            </a:r>
            <a:r>
              <a:rPr lang="en-US" sz="1400" dirty="0">
                <a:solidFill>
                  <a:srgbClr val="273239"/>
                </a:solidFill>
                <a:ea typeface="+mn-lt"/>
                <a:cs typeface="+mn-lt"/>
              </a:rPr>
              <a:t> </a:t>
            </a:r>
            <a:r>
              <a:rPr lang="en-US" sz="1400" err="1">
                <a:solidFill>
                  <a:srgbClr val="273239"/>
                </a:solidFill>
                <a:ea typeface="+mn-lt"/>
                <a:cs typeface="+mn-lt"/>
              </a:rPr>
              <a:t>sau</a:t>
            </a:r>
            <a:r>
              <a:rPr lang="en-US" sz="1400" dirty="0">
                <a:solidFill>
                  <a:srgbClr val="273239"/>
                </a:solidFill>
                <a:ea typeface="+mn-lt"/>
                <a:cs typeface="+mn-lt"/>
              </a:rPr>
              <a:t>: </a:t>
            </a:r>
          </a:p>
          <a:p>
            <a:endParaRPr lang="en-US" sz="1400" dirty="0">
              <a:solidFill>
                <a:srgbClr val="273239"/>
              </a:solidFill>
            </a:endParaRPr>
          </a:p>
          <a:p>
            <a:r>
              <a:rPr lang="en-US" sz="1400" b="1" i="1" dirty="0">
                <a:solidFill>
                  <a:srgbClr val="273239"/>
                </a:solidFill>
                <a:latin typeface="Consolas"/>
              </a:rPr>
              <a:t>[ capture clause ] (parameters) -&gt; return-type  </a:t>
            </a:r>
            <a:r>
              <a:rPr lang="en-US" sz="1400" dirty="0">
                <a:solidFill>
                  <a:srgbClr val="273239"/>
                </a:solidFill>
                <a:latin typeface="Consolas"/>
              </a:rPr>
              <a:t>
</a:t>
            </a:r>
            <a:r>
              <a:rPr lang="en-US" sz="1400" b="1" i="1" dirty="0">
                <a:solidFill>
                  <a:srgbClr val="273239"/>
                </a:solidFill>
                <a:latin typeface="Consolas"/>
              </a:rPr>
              <a:t>{   </a:t>
            </a:r>
            <a:r>
              <a:rPr lang="en-US" sz="1400" dirty="0">
                <a:solidFill>
                  <a:srgbClr val="273239"/>
                </a:solidFill>
                <a:latin typeface="Consolas"/>
              </a:rPr>
              <a:t>
</a:t>
            </a:r>
            <a:r>
              <a:rPr lang="en-US" sz="1400" b="1" i="1" dirty="0">
                <a:solidFill>
                  <a:srgbClr val="273239"/>
                </a:solidFill>
                <a:latin typeface="Consolas"/>
              </a:rPr>
              <a:t>   definition of method  </a:t>
            </a:r>
            <a:r>
              <a:rPr lang="en-US" sz="1400" dirty="0">
                <a:solidFill>
                  <a:srgbClr val="273239"/>
                </a:solidFill>
                <a:latin typeface="Consolas"/>
              </a:rPr>
              <a:t>
</a:t>
            </a:r>
            <a:r>
              <a:rPr lang="en-US" sz="1400" b="1" i="1" dirty="0">
                <a:solidFill>
                  <a:srgbClr val="273239"/>
                </a:solidFill>
                <a:latin typeface="Consolas"/>
              </a:rPr>
              <a:t>} </a:t>
            </a:r>
          </a:p>
          <a:p>
            <a:endParaRPr lang="en-US" sz="1200" b="1" i="1">
              <a:solidFill>
                <a:srgbClr val="273239"/>
              </a:solidFill>
              <a:latin typeface="Consolas"/>
            </a:endParaRPr>
          </a:p>
          <a:p>
            <a:r>
              <a:rPr lang="en-US" sz="1400" b="1" dirty="0">
                <a:solidFill>
                  <a:srgbClr val="273239"/>
                </a:solidFill>
                <a:ea typeface="+mn-lt"/>
                <a:cs typeface="+mn-lt"/>
              </a:rPr>
              <a:t>Capture list in Lambda expression:</a:t>
            </a:r>
            <a:endParaRPr lang="en-US" sz="1400" dirty="0">
              <a:ea typeface="+mn-lt"/>
              <a:cs typeface="+mn-lt"/>
            </a:endParaRPr>
          </a:p>
          <a:p>
            <a:pPr marL="285750" indent="-285750">
              <a:buFont typeface="Arial"/>
              <a:buChar char="•"/>
            </a:pPr>
            <a:r>
              <a:rPr lang="en-US" sz="1400" b="1" dirty="0">
                <a:ea typeface="+mn-lt"/>
                <a:cs typeface="+mn-lt"/>
              </a:rPr>
              <a:t>[ ]:</a:t>
            </a:r>
            <a:r>
              <a:rPr lang="en-US" sz="1400" dirty="0">
                <a:ea typeface="+mn-lt"/>
                <a:cs typeface="+mn-lt"/>
              </a:rPr>
              <a:t> Capture nothing.</a:t>
            </a:r>
            <a:endParaRPr lang="en-US" sz="1400"/>
          </a:p>
          <a:p>
            <a:pPr marL="285750" indent="-285750">
              <a:buFont typeface="Arial"/>
              <a:buChar char="•"/>
            </a:pPr>
            <a:r>
              <a:rPr lang="en-US" sz="1400" b="1" dirty="0">
                <a:ea typeface="+mn-lt"/>
                <a:cs typeface="+mn-lt"/>
              </a:rPr>
              <a:t>[ = ]:</a:t>
            </a:r>
            <a:r>
              <a:rPr lang="en-US" sz="1400" dirty="0">
                <a:ea typeface="+mn-lt"/>
                <a:cs typeface="+mn-lt"/>
              </a:rPr>
              <a:t> Capture everything by value. It gives only read access.</a:t>
            </a:r>
            <a:endParaRPr lang="en-US" sz="1400"/>
          </a:p>
          <a:p>
            <a:pPr marL="285750" indent="-285750">
              <a:buFont typeface="Arial"/>
              <a:buChar char="•"/>
            </a:pPr>
            <a:r>
              <a:rPr lang="en-US" sz="1400" b="1" dirty="0">
                <a:ea typeface="+mn-lt"/>
                <a:cs typeface="+mn-lt"/>
              </a:rPr>
              <a:t>[ &amp; ]: </a:t>
            </a:r>
            <a:r>
              <a:rPr lang="en-US" sz="1400" dirty="0">
                <a:ea typeface="+mn-lt"/>
                <a:cs typeface="+mn-lt"/>
              </a:rPr>
              <a:t>Capture everything by reference. It gives both read and write access.</a:t>
            </a:r>
            <a:endParaRPr lang="en-US" sz="1400"/>
          </a:p>
          <a:p>
            <a:pPr marL="285750" indent="-285750">
              <a:buFont typeface="Arial"/>
              <a:buChar char="•"/>
            </a:pPr>
            <a:r>
              <a:rPr lang="en-US" sz="1400" b="1" dirty="0">
                <a:ea typeface="+mn-lt"/>
                <a:cs typeface="+mn-lt"/>
              </a:rPr>
              <a:t>[ =, &amp; x]:</a:t>
            </a:r>
            <a:r>
              <a:rPr lang="en-US" sz="1400" dirty="0">
                <a:ea typeface="+mn-lt"/>
                <a:cs typeface="+mn-lt"/>
              </a:rPr>
              <a:t> Capture everything by value, and x variable by reference.</a:t>
            </a:r>
            <a:endParaRPr lang="en-US" sz="1400"/>
          </a:p>
          <a:p>
            <a:pPr marL="285750" indent="-285750">
              <a:buFont typeface="Arial"/>
              <a:buChar char="•"/>
            </a:pPr>
            <a:r>
              <a:rPr lang="en-US" sz="1400" b="1" dirty="0">
                <a:ea typeface="+mn-lt"/>
                <a:cs typeface="+mn-lt"/>
              </a:rPr>
              <a:t>[ =x, &amp; ]:</a:t>
            </a:r>
            <a:r>
              <a:rPr lang="en-US" sz="1400" dirty="0">
                <a:ea typeface="+mn-lt"/>
                <a:cs typeface="+mn-lt"/>
              </a:rPr>
              <a:t> Capture everything by reference, and x by value.</a:t>
            </a:r>
            <a:endParaRPr lang="en-US" sz="1400"/>
          </a:p>
          <a:p>
            <a:endParaRPr lang="en-US" sz="1200" b="1" i="1">
              <a:solidFill>
                <a:srgbClr val="273239"/>
              </a:solidFill>
              <a:latin typeface="Consolas"/>
            </a:endParaRPr>
          </a:p>
        </p:txBody>
      </p:sp>
    </p:spTree>
    <p:extLst>
      <p:ext uri="{BB962C8B-B14F-4D97-AF65-F5344CB8AC3E}">
        <p14:creationId xmlns:p14="http://schemas.microsoft.com/office/powerpoint/2010/main" val="326589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73DD-82FD-B159-D889-66278A85933C}"/>
              </a:ext>
            </a:extLst>
          </p:cNvPr>
          <p:cNvSpPr>
            <a:spLocks noGrp="1"/>
          </p:cNvSpPr>
          <p:nvPr>
            <p:ph type="title"/>
          </p:nvPr>
        </p:nvSpPr>
        <p:spPr/>
        <p:txBody>
          <a:bodyPr/>
          <a:lstStyle/>
          <a:p>
            <a:pPr algn="ctr"/>
            <a:r>
              <a:rPr lang="en-US" err="1"/>
              <a:t>Sự</a:t>
            </a:r>
            <a:r>
              <a:rPr lang="en-US"/>
              <a:t> </a:t>
            </a:r>
            <a:r>
              <a:rPr lang="en-US" err="1"/>
              <a:t>khác</a:t>
            </a:r>
            <a:r>
              <a:rPr lang="en-US"/>
              <a:t> </a:t>
            </a:r>
            <a:r>
              <a:rPr lang="en-US" err="1"/>
              <a:t>nhau</a:t>
            </a:r>
            <a:r>
              <a:rPr lang="en-US"/>
              <a:t> </a:t>
            </a:r>
            <a:r>
              <a:rPr lang="en-US" err="1"/>
              <a:t>giữa</a:t>
            </a:r>
            <a:r>
              <a:rPr lang="en-US"/>
              <a:t> </a:t>
            </a:r>
            <a:br>
              <a:rPr lang="en-US"/>
            </a:br>
            <a:r>
              <a:rPr lang="en-US"/>
              <a:t>lambda function </a:t>
            </a:r>
            <a:r>
              <a:rPr lang="en-US" err="1"/>
              <a:t>và</a:t>
            </a:r>
            <a:r>
              <a:rPr lang="en-US"/>
              <a:t> pointer function</a:t>
            </a:r>
          </a:p>
        </p:txBody>
      </p:sp>
      <p:sp>
        <p:nvSpPr>
          <p:cNvPr id="3" name="Content Placeholder 2">
            <a:extLst>
              <a:ext uri="{FF2B5EF4-FFF2-40B4-BE49-F238E27FC236}">
                <a16:creationId xmlns:a16="http://schemas.microsoft.com/office/drawing/2014/main" id="{3C97EAE7-CA7D-CCCB-6D3B-D6D6DB8E80A1}"/>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Các </a:t>
            </a:r>
            <a:r>
              <a:rPr lang="en-US" err="1">
                <a:ea typeface="+mn-lt"/>
                <a:cs typeface="+mn-lt"/>
              </a:rPr>
              <a:t>hàm</a:t>
            </a:r>
            <a:r>
              <a:rPr lang="en-US">
                <a:ea typeface="+mn-lt"/>
                <a:cs typeface="+mn-lt"/>
              </a:rPr>
              <a:t> con </a:t>
            </a:r>
            <a:r>
              <a:rPr lang="en-US" err="1">
                <a:ea typeface="+mn-lt"/>
                <a:cs typeface="+mn-lt"/>
              </a:rPr>
              <a:t>trỏ</a:t>
            </a:r>
            <a:r>
              <a:rPr lang="en-US">
                <a:ea typeface="+mn-lt"/>
                <a:cs typeface="+mn-lt"/>
              </a:rPr>
              <a:t> </a:t>
            </a:r>
            <a:r>
              <a:rPr lang="en-US" err="1">
                <a:ea typeface="+mn-lt"/>
                <a:cs typeface="+mn-lt"/>
              </a:rPr>
              <a:t>yêu</a:t>
            </a:r>
            <a:r>
              <a:rPr lang="en-US">
                <a:ea typeface="+mn-lt"/>
                <a:cs typeface="+mn-lt"/>
              </a:rPr>
              <a:t> </a:t>
            </a:r>
            <a:r>
              <a:rPr lang="en-US" err="1">
                <a:ea typeface="+mn-lt"/>
                <a:cs typeface="+mn-lt"/>
              </a:rPr>
              <a:t>cầu</a:t>
            </a:r>
            <a:r>
              <a:rPr lang="en-US">
                <a:ea typeface="+mn-lt"/>
                <a:cs typeface="+mn-lt"/>
              </a:rPr>
              <a:t> </a:t>
            </a:r>
            <a:r>
              <a:rPr lang="en-US" err="1">
                <a:ea typeface="+mn-lt"/>
                <a:cs typeface="+mn-lt"/>
              </a:rPr>
              <a:t>một</a:t>
            </a:r>
            <a:r>
              <a:rPr lang="en-US">
                <a:ea typeface="+mn-lt"/>
                <a:cs typeface="+mn-lt"/>
              </a:rPr>
              <a:t> </a:t>
            </a:r>
            <a:r>
              <a:rPr lang="en-US" err="1">
                <a:ea typeface="+mn-lt"/>
                <a:cs typeface="+mn-lt"/>
              </a:rPr>
              <a:t>khai</a:t>
            </a:r>
            <a:r>
              <a:rPr lang="en-US">
                <a:ea typeface="+mn-lt"/>
                <a:cs typeface="+mn-lt"/>
              </a:rPr>
              <a:t> </a:t>
            </a:r>
            <a:r>
              <a:rPr lang="en-US" err="1">
                <a:ea typeface="+mn-lt"/>
                <a:cs typeface="+mn-lt"/>
              </a:rPr>
              <a:t>báo</a:t>
            </a:r>
            <a:r>
              <a:rPr lang="en-US">
                <a:ea typeface="+mn-lt"/>
                <a:cs typeface="+mn-lt"/>
              </a:rPr>
              <a:t> </a:t>
            </a:r>
            <a:r>
              <a:rPr lang="en-US" err="1">
                <a:ea typeface="+mn-lt"/>
                <a:cs typeface="+mn-lt"/>
              </a:rPr>
              <a:t>và</a:t>
            </a:r>
            <a:r>
              <a:rPr lang="en-US">
                <a:ea typeface="+mn-lt"/>
                <a:cs typeface="+mn-lt"/>
              </a:rPr>
              <a:t> </a:t>
            </a:r>
            <a:r>
              <a:rPr lang="en-US" err="1">
                <a:ea typeface="+mn-lt"/>
                <a:cs typeface="+mn-lt"/>
              </a:rPr>
              <a:t>định</a:t>
            </a:r>
            <a:r>
              <a:rPr lang="en-US">
                <a:ea typeface="+mn-lt"/>
                <a:cs typeface="+mn-lt"/>
              </a:rPr>
              <a:t> </a:t>
            </a:r>
            <a:r>
              <a:rPr lang="en-US" err="1">
                <a:ea typeface="+mn-lt"/>
                <a:cs typeface="+mn-lt"/>
              </a:rPr>
              <a:t>nghĩa</a:t>
            </a:r>
            <a:r>
              <a:rPr lang="en-US">
                <a:ea typeface="+mn-lt"/>
                <a:cs typeface="+mn-lt"/>
              </a:rPr>
              <a:t> </a:t>
            </a:r>
            <a:r>
              <a:rPr lang="en-US" err="1">
                <a:ea typeface="+mn-lt"/>
                <a:cs typeface="+mn-lt"/>
              </a:rPr>
              <a:t>hàm</a:t>
            </a:r>
            <a:r>
              <a:rPr lang="en-US">
                <a:ea typeface="+mn-lt"/>
                <a:cs typeface="+mn-lt"/>
              </a:rPr>
              <a:t> </a:t>
            </a:r>
            <a:r>
              <a:rPr lang="en-US" err="1">
                <a:ea typeface="+mn-lt"/>
                <a:cs typeface="+mn-lt"/>
              </a:rPr>
              <a:t>riêng</a:t>
            </a:r>
            <a:r>
              <a:rPr lang="en-US">
                <a:ea typeface="+mn-lt"/>
                <a:cs typeface="+mn-lt"/>
              </a:rPr>
              <a:t> </a:t>
            </a:r>
            <a:r>
              <a:rPr lang="en-US" err="1">
                <a:ea typeface="+mn-lt"/>
                <a:cs typeface="+mn-lt"/>
              </a:rPr>
              <a:t>biệt</a:t>
            </a:r>
            <a:r>
              <a:rPr lang="en-US">
                <a:ea typeface="+mn-lt"/>
                <a:cs typeface="+mn-lt"/>
              </a:rPr>
              <a:t>, </a:t>
            </a:r>
            <a:r>
              <a:rPr lang="en-US" err="1">
                <a:ea typeface="+mn-lt"/>
                <a:cs typeface="+mn-lt"/>
              </a:rPr>
              <a:t>trong</a:t>
            </a:r>
            <a:r>
              <a:rPr lang="en-US">
                <a:ea typeface="+mn-lt"/>
                <a:cs typeface="+mn-lt"/>
              </a:rPr>
              <a:t> </a:t>
            </a:r>
            <a:r>
              <a:rPr lang="en-US" err="1">
                <a:ea typeface="+mn-lt"/>
                <a:cs typeface="+mn-lt"/>
              </a:rPr>
              <a:t>khi</a:t>
            </a:r>
            <a:r>
              <a:rPr lang="en-US">
                <a:ea typeface="+mn-lt"/>
                <a:cs typeface="+mn-lt"/>
              </a:rPr>
              <a:t> </a:t>
            </a:r>
            <a:r>
              <a:rPr lang="en-US" err="1">
                <a:ea typeface="+mn-lt"/>
                <a:cs typeface="+mn-lt"/>
              </a:rPr>
              <a:t>các</a:t>
            </a:r>
            <a:r>
              <a:rPr lang="en-US">
                <a:ea typeface="+mn-lt"/>
                <a:cs typeface="+mn-lt"/>
              </a:rPr>
              <a:t> </a:t>
            </a:r>
            <a:r>
              <a:rPr lang="en-US" err="1">
                <a:ea typeface="+mn-lt"/>
                <a:cs typeface="+mn-lt"/>
              </a:rPr>
              <a:t>hàm</a:t>
            </a:r>
            <a:r>
              <a:rPr lang="en-US">
                <a:ea typeface="+mn-lt"/>
                <a:cs typeface="+mn-lt"/>
              </a:rPr>
              <a:t> lambda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được</a:t>
            </a:r>
            <a:r>
              <a:rPr lang="en-US">
                <a:ea typeface="+mn-lt"/>
                <a:cs typeface="+mn-lt"/>
              </a:rPr>
              <a:t> </a:t>
            </a:r>
            <a:r>
              <a:rPr lang="en-US" err="1">
                <a:ea typeface="+mn-lt"/>
                <a:cs typeface="+mn-lt"/>
              </a:rPr>
              <a:t>định</a:t>
            </a:r>
            <a:r>
              <a:rPr lang="en-US">
                <a:ea typeface="+mn-lt"/>
                <a:cs typeface="+mn-lt"/>
              </a:rPr>
              <a:t> </a:t>
            </a:r>
            <a:r>
              <a:rPr lang="en-US" err="1">
                <a:ea typeface="+mn-lt"/>
                <a:cs typeface="+mn-lt"/>
              </a:rPr>
              <a:t>nghĩa</a:t>
            </a:r>
            <a:r>
              <a:rPr lang="en-US">
                <a:ea typeface="+mn-lt"/>
                <a:cs typeface="+mn-lt"/>
              </a:rPr>
              <a:t> </a:t>
            </a:r>
            <a:r>
              <a:rPr lang="en-US" err="1">
                <a:ea typeface="+mn-lt"/>
                <a:cs typeface="+mn-lt"/>
              </a:rPr>
              <a:t>nội</a:t>
            </a:r>
            <a:r>
              <a:rPr lang="en-US">
                <a:ea typeface="+mn-lt"/>
                <a:cs typeface="+mn-lt"/>
              </a:rPr>
              <a:t> </a:t>
            </a:r>
            <a:r>
              <a:rPr lang="en-US" err="1">
                <a:ea typeface="+mn-lt"/>
                <a:cs typeface="+mn-lt"/>
              </a:rPr>
              <a:t>tuyến</a:t>
            </a:r>
            <a:r>
              <a:rPr lang="en-US">
                <a:ea typeface="+mn-lt"/>
                <a:cs typeface="+mn-lt"/>
              </a:rPr>
              <a:t> </a:t>
            </a:r>
            <a:r>
              <a:rPr lang="en-US" err="1">
                <a:ea typeface="+mn-lt"/>
                <a:cs typeface="+mn-lt"/>
              </a:rPr>
              <a:t>mà</a:t>
            </a:r>
            <a:r>
              <a:rPr lang="en-US">
                <a:ea typeface="+mn-lt"/>
                <a:cs typeface="+mn-lt"/>
              </a:rPr>
              <a:t> </a:t>
            </a:r>
            <a:r>
              <a:rPr lang="en-US" err="1">
                <a:ea typeface="+mn-lt"/>
                <a:cs typeface="+mn-lt"/>
              </a:rPr>
              <a:t>không</a:t>
            </a:r>
            <a:r>
              <a:rPr lang="en-US">
                <a:ea typeface="+mn-lt"/>
                <a:cs typeface="+mn-lt"/>
              </a:rPr>
              <a:t> </a:t>
            </a:r>
            <a:r>
              <a:rPr lang="en-US" err="1">
                <a:ea typeface="+mn-lt"/>
                <a:cs typeface="+mn-lt"/>
              </a:rPr>
              <a:t>cần</a:t>
            </a:r>
            <a:r>
              <a:rPr lang="en-US">
                <a:ea typeface="+mn-lt"/>
                <a:cs typeface="+mn-lt"/>
              </a:rPr>
              <a:t> </a:t>
            </a:r>
            <a:r>
              <a:rPr lang="en-US" err="1">
                <a:ea typeface="+mn-lt"/>
                <a:cs typeface="+mn-lt"/>
              </a:rPr>
              <a:t>tên</a:t>
            </a:r>
            <a:r>
              <a:rPr lang="en-US">
                <a:ea typeface="+mn-lt"/>
                <a:cs typeface="+mn-lt"/>
              </a:rPr>
              <a:t>.</a:t>
            </a:r>
            <a:endParaRPr lang="en-US"/>
          </a:p>
          <a:p>
            <a:r>
              <a:rPr lang="en-US">
                <a:ea typeface="+mn-lt"/>
                <a:cs typeface="+mn-lt"/>
              </a:rPr>
              <a:t>Các </a:t>
            </a:r>
            <a:r>
              <a:rPr lang="en-US" err="1">
                <a:ea typeface="+mn-lt"/>
                <a:cs typeface="+mn-lt"/>
              </a:rPr>
              <a:t>hàm</a:t>
            </a:r>
            <a:r>
              <a:rPr lang="en-US">
                <a:ea typeface="+mn-lt"/>
                <a:cs typeface="+mn-lt"/>
              </a:rPr>
              <a:t> con </a:t>
            </a:r>
            <a:r>
              <a:rPr lang="en-US" err="1">
                <a:ea typeface="+mn-lt"/>
                <a:cs typeface="+mn-lt"/>
              </a:rPr>
              <a:t>trỏ</a:t>
            </a:r>
            <a:r>
              <a:rPr lang="en-US">
                <a:ea typeface="+mn-lt"/>
                <a:cs typeface="+mn-lt"/>
              </a:rPr>
              <a:t> </a:t>
            </a:r>
            <a:r>
              <a:rPr lang="en-US" err="1">
                <a:ea typeface="+mn-lt"/>
                <a:cs typeface="+mn-lt"/>
              </a:rPr>
              <a:t>chỉ</a:t>
            </a:r>
            <a:r>
              <a:rPr lang="en-US">
                <a:ea typeface="+mn-lt"/>
                <a:cs typeface="+mn-lt"/>
              </a:rPr>
              <a:t>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trỏ</a:t>
            </a:r>
            <a:r>
              <a:rPr lang="en-US">
                <a:ea typeface="+mn-lt"/>
                <a:cs typeface="+mn-lt"/>
              </a:rPr>
              <a:t> </a:t>
            </a:r>
            <a:r>
              <a:rPr lang="en-US" err="1">
                <a:ea typeface="+mn-lt"/>
                <a:cs typeface="+mn-lt"/>
              </a:rPr>
              <a:t>đến</a:t>
            </a:r>
            <a:r>
              <a:rPr lang="en-US">
                <a:ea typeface="+mn-lt"/>
                <a:cs typeface="+mn-lt"/>
              </a:rPr>
              <a:t> </a:t>
            </a:r>
            <a:r>
              <a:rPr lang="en-US" err="1">
                <a:ea typeface="+mn-lt"/>
                <a:cs typeface="+mn-lt"/>
              </a:rPr>
              <a:t>các</a:t>
            </a:r>
            <a:r>
              <a:rPr lang="en-US">
                <a:ea typeface="+mn-lt"/>
                <a:cs typeface="+mn-lt"/>
              </a:rPr>
              <a:t> </a:t>
            </a:r>
            <a:r>
              <a:rPr lang="en-US" err="1">
                <a:ea typeface="+mn-lt"/>
                <a:cs typeface="+mn-lt"/>
              </a:rPr>
              <a:t>hàm</a:t>
            </a:r>
            <a:r>
              <a:rPr lang="en-US">
                <a:ea typeface="+mn-lt"/>
                <a:cs typeface="+mn-lt"/>
              </a:rPr>
              <a:t> </a:t>
            </a:r>
            <a:r>
              <a:rPr lang="en-US" err="1">
                <a:ea typeface="+mn-lt"/>
                <a:cs typeface="+mn-lt"/>
              </a:rPr>
              <a:t>hiện</a:t>
            </a:r>
            <a:r>
              <a:rPr lang="en-US">
                <a:ea typeface="+mn-lt"/>
                <a:cs typeface="+mn-lt"/>
              </a:rPr>
              <a:t> </a:t>
            </a:r>
            <a:r>
              <a:rPr lang="en-US" err="1">
                <a:ea typeface="+mn-lt"/>
                <a:cs typeface="+mn-lt"/>
              </a:rPr>
              <a:t>có</a:t>
            </a:r>
            <a:r>
              <a:rPr lang="en-US">
                <a:ea typeface="+mn-lt"/>
                <a:cs typeface="+mn-lt"/>
              </a:rPr>
              <a:t>, </a:t>
            </a:r>
            <a:r>
              <a:rPr lang="en-US" err="1">
                <a:ea typeface="+mn-lt"/>
                <a:cs typeface="+mn-lt"/>
              </a:rPr>
              <a:t>trong</a:t>
            </a:r>
            <a:r>
              <a:rPr lang="en-US">
                <a:ea typeface="+mn-lt"/>
                <a:cs typeface="+mn-lt"/>
              </a:rPr>
              <a:t> </a:t>
            </a:r>
            <a:r>
              <a:rPr lang="en-US" err="1">
                <a:ea typeface="+mn-lt"/>
                <a:cs typeface="+mn-lt"/>
              </a:rPr>
              <a:t>khi</a:t>
            </a:r>
            <a:r>
              <a:rPr lang="en-US">
                <a:ea typeface="+mn-lt"/>
                <a:cs typeface="+mn-lt"/>
              </a:rPr>
              <a:t> </a:t>
            </a:r>
            <a:r>
              <a:rPr lang="en-US" err="1">
                <a:ea typeface="+mn-lt"/>
                <a:cs typeface="+mn-lt"/>
              </a:rPr>
              <a:t>các</a:t>
            </a:r>
            <a:r>
              <a:rPr lang="en-US">
                <a:ea typeface="+mn-lt"/>
                <a:cs typeface="+mn-lt"/>
              </a:rPr>
              <a:t> </a:t>
            </a:r>
            <a:r>
              <a:rPr lang="en-US" err="1">
                <a:ea typeface="+mn-lt"/>
                <a:cs typeface="+mn-lt"/>
              </a:rPr>
              <a:t>hàm</a:t>
            </a:r>
            <a:r>
              <a:rPr lang="en-US">
                <a:ea typeface="+mn-lt"/>
                <a:cs typeface="+mn-lt"/>
              </a:rPr>
              <a:t> lambda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tạo</a:t>
            </a:r>
            <a:r>
              <a:rPr lang="en-US">
                <a:ea typeface="+mn-lt"/>
                <a:cs typeface="+mn-lt"/>
              </a:rPr>
              <a:t> </a:t>
            </a:r>
            <a:r>
              <a:rPr lang="en-US" err="1">
                <a:ea typeface="+mn-lt"/>
                <a:cs typeface="+mn-lt"/>
              </a:rPr>
              <a:t>các</a:t>
            </a:r>
            <a:r>
              <a:rPr lang="en-US">
                <a:ea typeface="+mn-lt"/>
                <a:cs typeface="+mn-lt"/>
              </a:rPr>
              <a:t> </a:t>
            </a:r>
            <a:r>
              <a:rPr lang="en-US" err="1">
                <a:ea typeface="+mn-lt"/>
                <a:cs typeface="+mn-lt"/>
              </a:rPr>
              <a:t>hàm</a:t>
            </a:r>
            <a:r>
              <a:rPr lang="en-US">
                <a:ea typeface="+mn-lt"/>
                <a:cs typeface="+mn-lt"/>
              </a:rPr>
              <a:t> </a:t>
            </a:r>
            <a:r>
              <a:rPr lang="en-US" err="1">
                <a:ea typeface="+mn-lt"/>
                <a:cs typeface="+mn-lt"/>
              </a:rPr>
              <a:t>mới</a:t>
            </a:r>
            <a:r>
              <a:rPr lang="en-US">
                <a:ea typeface="+mn-lt"/>
                <a:cs typeface="+mn-lt"/>
              </a:rPr>
              <a:t> </a:t>
            </a:r>
            <a:r>
              <a:rPr lang="en-US" err="1">
                <a:ea typeface="+mn-lt"/>
                <a:cs typeface="+mn-lt"/>
              </a:rPr>
              <a:t>một</a:t>
            </a:r>
            <a:r>
              <a:rPr lang="en-US">
                <a:ea typeface="+mn-lt"/>
                <a:cs typeface="+mn-lt"/>
              </a:rPr>
              <a:t> </a:t>
            </a:r>
            <a:r>
              <a:rPr lang="en-US" err="1">
                <a:ea typeface="+mn-lt"/>
                <a:cs typeface="+mn-lt"/>
              </a:rPr>
              <a:t>cách</a:t>
            </a:r>
            <a:r>
              <a:rPr lang="en-US">
                <a:ea typeface="+mn-lt"/>
                <a:cs typeface="+mn-lt"/>
              </a:rPr>
              <a:t> </a:t>
            </a:r>
            <a:r>
              <a:rPr lang="en-US" err="1">
                <a:ea typeface="+mn-lt"/>
                <a:cs typeface="+mn-lt"/>
              </a:rPr>
              <a:t>nhanh</a:t>
            </a:r>
            <a:r>
              <a:rPr lang="en-US">
                <a:ea typeface="+mn-lt"/>
                <a:cs typeface="+mn-lt"/>
              </a:rPr>
              <a:t> </a:t>
            </a:r>
            <a:r>
              <a:rPr lang="en-US" err="1">
                <a:ea typeface="+mn-lt"/>
                <a:cs typeface="+mn-lt"/>
              </a:rPr>
              <a:t>chóng</a:t>
            </a:r>
            <a:r>
              <a:rPr lang="en-US">
                <a:ea typeface="+mn-lt"/>
                <a:cs typeface="+mn-lt"/>
              </a:rPr>
              <a:t>.</a:t>
            </a:r>
            <a:endParaRPr lang="en-US"/>
          </a:p>
          <a:p>
            <a:r>
              <a:rPr lang="en-US">
                <a:ea typeface="+mn-lt"/>
                <a:cs typeface="+mn-lt"/>
              </a:rPr>
              <a:t>Các </a:t>
            </a:r>
            <a:r>
              <a:rPr lang="en-US" err="1">
                <a:ea typeface="+mn-lt"/>
                <a:cs typeface="+mn-lt"/>
              </a:rPr>
              <a:t>hàm</a:t>
            </a:r>
            <a:r>
              <a:rPr lang="en-US">
                <a:ea typeface="+mn-lt"/>
                <a:cs typeface="+mn-lt"/>
              </a:rPr>
              <a:t> con </a:t>
            </a:r>
            <a:r>
              <a:rPr lang="en-US" err="1">
                <a:ea typeface="+mn-lt"/>
                <a:cs typeface="+mn-lt"/>
              </a:rPr>
              <a:t>trỏ</a:t>
            </a:r>
            <a:r>
              <a:rPr lang="en-US">
                <a:ea typeface="+mn-lt"/>
                <a:cs typeface="+mn-lt"/>
              </a:rPr>
              <a:t> </a:t>
            </a:r>
            <a:r>
              <a:rPr lang="en-US" err="1">
                <a:ea typeface="+mn-lt"/>
                <a:cs typeface="+mn-lt"/>
              </a:rPr>
              <a:t>không</a:t>
            </a:r>
            <a:r>
              <a:rPr lang="en-US">
                <a:ea typeface="+mn-lt"/>
                <a:cs typeface="+mn-lt"/>
              </a:rPr>
              <a:t> </a:t>
            </a:r>
            <a:r>
              <a:rPr lang="en-US" err="1">
                <a:ea typeface="+mn-lt"/>
                <a:cs typeface="+mn-lt"/>
              </a:rPr>
              <a:t>thể</a:t>
            </a:r>
            <a:r>
              <a:rPr lang="en-US">
                <a:ea typeface="+mn-lt"/>
                <a:cs typeface="+mn-lt"/>
              </a:rPr>
              <a:t> </a:t>
            </a:r>
            <a:r>
              <a:rPr lang="en-US" err="1">
                <a:ea typeface="+mn-lt"/>
                <a:cs typeface="+mn-lt"/>
              </a:rPr>
              <a:t>truy</a:t>
            </a:r>
            <a:r>
              <a:rPr lang="en-US">
                <a:ea typeface="+mn-lt"/>
                <a:cs typeface="+mn-lt"/>
              </a:rPr>
              <a:t> </a:t>
            </a:r>
            <a:r>
              <a:rPr lang="en-US" err="1">
                <a:ea typeface="+mn-lt"/>
                <a:cs typeface="+mn-lt"/>
              </a:rPr>
              <a:t>cập</a:t>
            </a:r>
            <a:r>
              <a:rPr lang="en-US">
                <a:ea typeface="+mn-lt"/>
                <a:cs typeface="+mn-lt"/>
              </a:rPr>
              <a:t> </a:t>
            </a:r>
            <a:r>
              <a:rPr lang="en-US" err="1">
                <a:ea typeface="+mn-lt"/>
                <a:cs typeface="+mn-lt"/>
              </a:rPr>
              <a:t>các</a:t>
            </a:r>
            <a:r>
              <a:rPr lang="en-US">
                <a:ea typeface="+mn-lt"/>
                <a:cs typeface="+mn-lt"/>
              </a:rPr>
              <a:t> </a:t>
            </a:r>
            <a:r>
              <a:rPr lang="en-US" err="1">
                <a:ea typeface="+mn-lt"/>
                <a:cs typeface="+mn-lt"/>
              </a:rPr>
              <a:t>biến</a:t>
            </a:r>
            <a:r>
              <a:rPr lang="en-US">
                <a:ea typeface="+mn-lt"/>
                <a:cs typeface="+mn-lt"/>
              </a:rPr>
              <a:t> </a:t>
            </a:r>
            <a:r>
              <a:rPr lang="en-US" err="1">
                <a:ea typeface="+mn-lt"/>
                <a:cs typeface="+mn-lt"/>
              </a:rPr>
              <a:t>từ</a:t>
            </a:r>
            <a:r>
              <a:rPr lang="en-US">
                <a:ea typeface="+mn-lt"/>
                <a:cs typeface="+mn-lt"/>
              </a:rPr>
              <a:t> </a:t>
            </a:r>
            <a:r>
              <a:rPr lang="en-US" err="1">
                <a:ea typeface="+mn-lt"/>
                <a:cs typeface="+mn-lt"/>
              </a:rPr>
              <a:t>phạm</a:t>
            </a:r>
            <a:r>
              <a:rPr lang="en-US">
                <a:ea typeface="+mn-lt"/>
                <a:cs typeface="+mn-lt"/>
              </a:rPr>
              <a:t> vi </a:t>
            </a:r>
            <a:r>
              <a:rPr lang="en-US" err="1">
                <a:ea typeface="+mn-lt"/>
                <a:cs typeface="+mn-lt"/>
              </a:rPr>
              <a:t>xung</a:t>
            </a:r>
            <a:r>
              <a:rPr lang="en-US">
                <a:ea typeface="+mn-lt"/>
                <a:cs typeface="+mn-lt"/>
              </a:rPr>
              <a:t> </a:t>
            </a:r>
            <a:r>
              <a:rPr lang="en-US" err="1">
                <a:ea typeface="+mn-lt"/>
                <a:cs typeface="+mn-lt"/>
              </a:rPr>
              <a:t>quanh</a:t>
            </a:r>
            <a:r>
              <a:rPr lang="en-US">
                <a:ea typeface="+mn-lt"/>
                <a:cs typeface="+mn-lt"/>
              </a:rPr>
              <a:t> </a:t>
            </a:r>
            <a:r>
              <a:rPr lang="en-US" err="1">
                <a:ea typeface="+mn-lt"/>
                <a:cs typeface="+mn-lt"/>
              </a:rPr>
              <a:t>của</a:t>
            </a:r>
            <a:r>
              <a:rPr lang="en-US">
                <a:ea typeface="+mn-lt"/>
                <a:cs typeface="+mn-lt"/>
              </a:rPr>
              <a:t> </a:t>
            </a:r>
            <a:r>
              <a:rPr lang="en-US" err="1">
                <a:ea typeface="+mn-lt"/>
                <a:cs typeface="+mn-lt"/>
              </a:rPr>
              <a:t>chúng</a:t>
            </a:r>
            <a:r>
              <a:rPr lang="en-US">
                <a:ea typeface="+mn-lt"/>
                <a:cs typeface="+mn-lt"/>
              </a:rPr>
              <a:t>, </a:t>
            </a:r>
            <a:r>
              <a:rPr lang="en-US" err="1">
                <a:ea typeface="+mn-lt"/>
                <a:cs typeface="+mn-lt"/>
              </a:rPr>
              <a:t>trong</a:t>
            </a:r>
            <a:r>
              <a:rPr lang="en-US">
                <a:ea typeface="+mn-lt"/>
                <a:cs typeface="+mn-lt"/>
              </a:rPr>
              <a:t> </a:t>
            </a:r>
            <a:r>
              <a:rPr lang="en-US" err="1">
                <a:ea typeface="+mn-lt"/>
                <a:cs typeface="+mn-lt"/>
              </a:rPr>
              <a:t>khi</a:t>
            </a:r>
            <a:r>
              <a:rPr lang="en-US">
                <a:ea typeface="+mn-lt"/>
                <a:cs typeface="+mn-lt"/>
              </a:rPr>
              <a:t> </a:t>
            </a:r>
            <a:r>
              <a:rPr lang="en-US" err="1">
                <a:ea typeface="+mn-lt"/>
                <a:cs typeface="+mn-lt"/>
              </a:rPr>
              <a:t>các</a:t>
            </a:r>
            <a:r>
              <a:rPr lang="en-US">
                <a:ea typeface="+mn-lt"/>
                <a:cs typeface="+mn-lt"/>
              </a:rPr>
              <a:t> </a:t>
            </a:r>
            <a:r>
              <a:rPr lang="en-US" err="1">
                <a:ea typeface="+mn-lt"/>
                <a:cs typeface="+mn-lt"/>
              </a:rPr>
              <a:t>hàm</a:t>
            </a:r>
            <a:r>
              <a:rPr lang="en-US">
                <a:ea typeface="+mn-lt"/>
                <a:cs typeface="+mn-lt"/>
              </a:rPr>
              <a:t> lambda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truy</a:t>
            </a:r>
            <a:r>
              <a:rPr lang="en-US">
                <a:ea typeface="+mn-lt"/>
                <a:cs typeface="+mn-lt"/>
              </a:rPr>
              <a:t> </a:t>
            </a:r>
            <a:r>
              <a:rPr lang="en-US" err="1">
                <a:ea typeface="+mn-lt"/>
                <a:cs typeface="+mn-lt"/>
              </a:rPr>
              <a:t>xuất</a:t>
            </a:r>
            <a:r>
              <a:rPr lang="en-US">
                <a:ea typeface="+mn-lt"/>
                <a:cs typeface="+mn-lt"/>
              </a:rPr>
              <a:t> </a:t>
            </a:r>
            <a:r>
              <a:rPr lang="en-US" err="1">
                <a:ea typeface="+mn-lt"/>
                <a:cs typeface="+mn-lt"/>
              </a:rPr>
              <a:t>các</a:t>
            </a:r>
            <a:r>
              <a:rPr lang="en-US">
                <a:ea typeface="+mn-lt"/>
                <a:cs typeface="+mn-lt"/>
              </a:rPr>
              <a:t> </a:t>
            </a:r>
            <a:r>
              <a:rPr lang="en-US" err="1">
                <a:ea typeface="+mn-lt"/>
                <a:cs typeface="+mn-lt"/>
              </a:rPr>
              <a:t>biến</a:t>
            </a:r>
            <a:r>
              <a:rPr lang="en-US">
                <a:ea typeface="+mn-lt"/>
                <a:cs typeface="+mn-lt"/>
              </a:rPr>
              <a:t> </a:t>
            </a:r>
            <a:r>
              <a:rPr lang="en-US" err="1">
                <a:ea typeface="+mn-lt"/>
                <a:cs typeface="+mn-lt"/>
              </a:rPr>
              <a:t>theo</a:t>
            </a:r>
            <a:r>
              <a:rPr lang="en-US">
                <a:ea typeface="+mn-lt"/>
                <a:cs typeface="+mn-lt"/>
              </a:rPr>
              <a:t> </a:t>
            </a:r>
            <a:r>
              <a:rPr lang="en-US" err="1">
                <a:ea typeface="+mn-lt"/>
                <a:cs typeface="+mn-lt"/>
              </a:rPr>
              <a:t>giá</a:t>
            </a:r>
            <a:r>
              <a:rPr lang="en-US">
                <a:ea typeface="+mn-lt"/>
                <a:cs typeface="+mn-lt"/>
              </a:rPr>
              <a:t> </a:t>
            </a:r>
            <a:r>
              <a:rPr lang="en-US" err="1">
                <a:ea typeface="+mn-lt"/>
                <a:cs typeface="+mn-lt"/>
              </a:rPr>
              <a:t>trị</a:t>
            </a:r>
            <a:r>
              <a:rPr lang="en-US">
                <a:ea typeface="+mn-lt"/>
                <a:cs typeface="+mn-lt"/>
              </a:rPr>
              <a:t> </a:t>
            </a:r>
            <a:r>
              <a:rPr lang="en-US" err="1">
                <a:ea typeface="+mn-lt"/>
                <a:cs typeface="+mn-lt"/>
              </a:rPr>
              <a:t>hoặc</a:t>
            </a:r>
            <a:r>
              <a:rPr lang="en-US">
                <a:ea typeface="+mn-lt"/>
                <a:cs typeface="+mn-lt"/>
              </a:rPr>
              <a:t> </a:t>
            </a:r>
            <a:r>
              <a:rPr lang="en-US" err="1">
                <a:ea typeface="+mn-lt"/>
                <a:cs typeface="+mn-lt"/>
              </a:rPr>
              <a:t>theo</a:t>
            </a:r>
            <a:r>
              <a:rPr lang="en-US">
                <a:ea typeface="+mn-lt"/>
                <a:cs typeface="+mn-lt"/>
              </a:rPr>
              <a:t> </a:t>
            </a:r>
            <a:r>
              <a:rPr lang="en-US" err="1">
                <a:ea typeface="+mn-lt"/>
                <a:cs typeface="+mn-lt"/>
              </a:rPr>
              <a:t>tham</a:t>
            </a:r>
            <a:r>
              <a:rPr lang="en-US">
                <a:ea typeface="+mn-lt"/>
                <a:cs typeface="+mn-lt"/>
              </a:rPr>
              <a:t> </a:t>
            </a:r>
            <a:r>
              <a:rPr lang="en-US" err="1">
                <a:ea typeface="+mn-lt"/>
                <a:cs typeface="+mn-lt"/>
              </a:rPr>
              <a:t>chiếu</a:t>
            </a:r>
            <a:r>
              <a:rPr lang="en-US">
                <a:ea typeface="+mn-lt"/>
                <a:cs typeface="+mn-lt"/>
              </a:rPr>
              <a:t>.</a:t>
            </a:r>
            <a:endParaRPr lang="en-US"/>
          </a:p>
          <a:p>
            <a:r>
              <a:rPr lang="en-US">
                <a:ea typeface="+mn-lt"/>
                <a:cs typeface="+mn-lt"/>
              </a:rPr>
              <a:t>Các </a:t>
            </a:r>
            <a:r>
              <a:rPr lang="en-US" err="1">
                <a:ea typeface="+mn-lt"/>
                <a:cs typeface="+mn-lt"/>
              </a:rPr>
              <a:t>hàm</a:t>
            </a:r>
            <a:r>
              <a:rPr lang="en-US">
                <a:ea typeface="+mn-lt"/>
                <a:cs typeface="+mn-lt"/>
              </a:rPr>
              <a:t> con </a:t>
            </a:r>
            <a:r>
              <a:rPr lang="en-US" err="1">
                <a:ea typeface="+mn-lt"/>
                <a:cs typeface="+mn-lt"/>
              </a:rPr>
              <a:t>trỏ</a:t>
            </a:r>
            <a:r>
              <a:rPr lang="en-US">
                <a:ea typeface="+mn-lt"/>
                <a:cs typeface="+mn-lt"/>
              </a:rPr>
              <a:t> </a:t>
            </a:r>
            <a:r>
              <a:rPr lang="en-US" err="1">
                <a:ea typeface="+mn-lt"/>
                <a:cs typeface="+mn-lt"/>
              </a:rPr>
              <a:t>có</a:t>
            </a:r>
            <a:r>
              <a:rPr lang="en-US">
                <a:ea typeface="+mn-lt"/>
                <a:cs typeface="+mn-lt"/>
              </a:rPr>
              <a:t> </a:t>
            </a:r>
            <a:r>
              <a:rPr lang="en-US" err="1">
                <a:ea typeface="+mn-lt"/>
                <a:cs typeface="+mn-lt"/>
              </a:rPr>
              <a:t>một</a:t>
            </a:r>
            <a:r>
              <a:rPr lang="en-US">
                <a:ea typeface="+mn-lt"/>
                <a:cs typeface="+mn-lt"/>
              </a:rPr>
              <a:t> </a:t>
            </a:r>
            <a:r>
              <a:rPr lang="en-US" err="1">
                <a:ea typeface="+mn-lt"/>
                <a:cs typeface="+mn-lt"/>
              </a:rPr>
              <a:t>chữ</a:t>
            </a:r>
            <a:r>
              <a:rPr lang="en-US">
                <a:ea typeface="+mn-lt"/>
                <a:cs typeface="+mn-lt"/>
              </a:rPr>
              <a:t> </a:t>
            </a:r>
            <a:r>
              <a:rPr lang="en-US" err="1">
                <a:ea typeface="+mn-lt"/>
                <a:cs typeface="+mn-lt"/>
              </a:rPr>
              <a:t>ký</a:t>
            </a:r>
            <a:r>
              <a:rPr lang="en-US">
                <a:ea typeface="+mn-lt"/>
                <a:cs typeface="+mn-lt"/>
              </a:rPr>
              <a:t> </a:t>
            </a:r>
            <a:r>
              <a:rPr lang="en-US" err="1">
                <a:ea typeface="+mn-lt"/>
                <a:cs typeface="+mn-lt"/>
              </a:rPr>
              <a:t>và</a:t>
            </a:r>
            <a:r>
              <a:rPr lang="en-US">
                <a:ea typeface="+mn-lt"/>
                <a:cs typeface="+mn-lt"/>
              </a:rPr>
              <a:t> </a:t>
            </a:r>
            <a:r>
              <a:rPr lang="en-US" err="1">
                <a:ea typeface="+mn-lt"/>
                <a:cs typeface="+mn-lt"/>
              </a:rPr>
              <a:t>kiểu</a:t>
            </a:r>
            <a:r>
              <a:rPr lang="en-US">
                <a:ea typeface="+mn-lt"/>
                <a:cs typeface="+mn-lt"/>
              </a:rPr>
              <a:t> </a:t>
            </a:r>
            <a:r>
              <a:rPr lang="en-US" err="1">
                <a:ea typeface="+mn-lt"/>
                <a:cs typeface="+mn-lt"/>
              </a:rPr>
              <a:t>trả</a:t>
            </a:r>
            <a:r>
              <a:rPr lang="en-US">
                <a:ea typeface="+mn-lt"/>
                <a:cs typeface="+mn-lt"/>
              </a:rPr>
              <a:t> </a:t>
            </a:r>
            <a:r>
              <a:rPr lang="en-US" err="1">
                <a:ea typeface="+mn-lt"/>
                <a:cs typeface="+mn-lt"/>
              </a:rPr>
              <a:t>về</a:t>
            </a:r>
            <a:r>
              <a:rPr lang="en-US">
                <a:ea typeface="+mn-lt"/>
                <a:cs typeface="+mn-lt"/>
              </a:rPr>
              <a:t> </a:t>
            </a:r>
            <a:r>
              <a:rPr lang="en-US" err="1">
                <a:ea typeface="+mn-lt"/>
                <a:cs typeface="+mn-lt"/>
              </a:rPr>
              <a:t>cố</a:t>
            </a:r>
            <a:r>
              <a:rPr lang="en-US">
                <a:ea typeface="+mn-lt"/>
                <a:cs typeface="+mn-lt"/>
              </a:rPr>
              <a:t> </a:t>
            </a:r>
            <a:r>
              <a:rPr lang="en-US" err="1">
                <a:ea typeface="+mn-lt"/>
                <a:cs typeface="+mn-lt"/>
              </a:rPr>
              <a:t>định</a:t>
            </a:r>
            <a:r>
              <a:rPr lang="en-US">
                <a:ea typeface="+mn-lt"/>
                <a:cs typeface="+mn-lt"/>
              </a:rPr>
              <a:t>, </a:t>
            </a:r>
            <a:r>
              <a:rPr lang="en-US" err="1">
                <a:ea typeface="+mn-lt"/>
                <a:cs typeface="+mn-lt"/>
              </a:rPr>
              <a:t>trong</a:t>
            </a:r>
            <a:r>
              <a:rPr lang="en-US">
                <a:ea typeface="+mn-lt"/>
                <a:cs typeface="+mn-lt"/>
              </a:rPr>
              <a:t> </a:t>
            </a:r>
            <a:r>
              <a:rPr lang="en-US" err="1">
                <a:ea typeface="+mn-lt"/>
                <a:cs typeface="+mn-lt"/>
              </a:rPr>
              <a:t>khi</a:t>
            </a:r>
            <a:r>
              <a:rPr lang="en-US">
                <a:ea typeface="+mn-lt"/>
                <a:cs typeface="+mn-lt"/>
              </a:rPr>
              <a:t> </a:t>
            </a:r>
            <a:r>
              <a:rPr lang="en-US" err="1">
                <a:ea typeface="+mn-lt"/>
                <a:cs typeface="+mn-lt"/>
              </a:rPr>
              <a:t>các</a:t>
            </a:r>
            <a:r>
              <a:rPr lang="en-US">
                <a:ea typeface="+mn-lt"/>
                <a:cs typeface="+mn-lt"/>
              </a:rPr>
              <a:t> </a:t>
            </a:r>
            <a:r>
              <a:rPr lang="en-US" err="1">
                <a:ea typeface="+mn-lt"/>
                <a:cs typeface="+mn-lt"/>
              </a:rPr>
              <a:t>hàm</a:t>
            </a:r>
            <a:r>
              <a:rPr lang="en-US">
                <a:ea typeface="+mn-lt"/>
                <a:cs typeface="+mn-lt"/>
              </a:rPr>
              <a:t> lambda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có</a:t>
            </a:r>
            <a:r>
              <a:rPr lang="en-US">
                <a:ea typeface="+mn-lt"/>
                <a:cs typeface="+mn-lt"/>
              </a:rPr>
              <a:t> </a:t>
            </a:r>
            <a:r>
              <a:rPr lang="en-US" err="1">
                <a:ea typeface="+mn-lt"/>
                <a:cs typeface="+mn-lt"/>
              </a:rPr>
              <a:t>kiểu</a:t>
            </a:r>
            <a:r>
              <a:rPr lang="en-US">
                <a:ea typeface="+mn-lt"/>
                <a:cs typeface="+mn-lt"/>
              </a:rPr>
              <a:t> </a:t>
            </a:r>
            <a:r>
              <a:rPr lang="en-US" err="1">
                <a:ea typeface="+mn-lt"/>
                <a:cs typeface="+mn-lt"/>
              </a:rPr>
              <a:t>trả</a:t>
            </a:r>
            <a:r>
              <a:rPr lang="en-US">
                <a:ea typeface="+mn-lt"/>
                <a:cs typeface="+mn-lt"/>
              </a:rPr>
              <a:t> </a:t>
            </a:r>
            <a:r>
              <a:rPr lang="en-US" err="1">
                <a:ea typeface="+mn-lt"/>
                <a:cs typeface="+mn-lt"/>
              </a:rPr>
              <a:t>về</a:t>
            </a:r>
            <a:r>
              <a:rPr lang="en-US">
                <a:ea typeface="+mn-lt"/>
                <a:cs typeface="+mn-lt"/>
              </a:rPr>
              <a:t> </a:t>
            </a:r>
            <a:r>
              <a:rPr lang="en-US" err="1">
                <a:ea typeface="+mn-lt"/>
                <a:cs typeface="+mn-lt"/>
              </a:rPr>
              <a:t>được</a:t>
            </a:r>
            <a:r>
              <a:rPr lang="en-US">
                <a:ea typeface="+mn-lt"/>
                <a:cs typeface="+mn-lt"/>
              </a:rPr>
              <a:t> </a:t>
            </a:r>
            <a:r>
              <a:rPr lang="en-US" err="1">
                <a:ea typeface="+mn-lt"/>
                <a:cs typeface="+mn-lt"/>
              </a:rPr>
              <a:t>suy</a:t>
            </a:r>
            <a:r>
              <a:rPr lang="en-US">
                <a:ea typeface="+mn-lt"/>
                <a:cs typeface="+mn-lt"/>
              </a:rPr>
              <a:t> </a:t>
            </a:r>
            <a:r>
              <a:rPr lang="en-US" err="1">
                <a:ea typeface="+mn-lt"/>
                <a:cs typeface="+mn-lt"/>
              </a:rPr>
              <a:t>diễn</a:t>
            </a:r>
            <a:r>
              <a:rPr lang="en-US">
                <a:ea typeface="+mn-lt"/>
                <a:cs typeface="+mn-lt"/>
              </a:rPr>
              <a:t> </a:t>
            </a:r>
            <a:r>
              <a:rPr lang="en-US" err="1">
                <a:ea typeface="+mn-lt"/>
                <a:cs typeface="+mn-lt"/>
              </a:rPr>
              <a:t>tự</a:t>
            </a:r>
            <a:r>
              <a:rPr lang="en-US">
                <a:ea typeface="+mn-lt"/>
                <a:cs typeface="+mn-lt"/>
              </a:rPr>
              <a:t> </a:t>
            </a:r>
            <a:r>
              <a:rPr lang="en-US" err="1">
                <a:ea typeface="+mn-lt"/>
                <a:cs typeface="+mn-lt"/>
              </a:rPr>
              <a:t>động</a:t>
            </a:r>
            <a:r>
              <a:rPr lang="en-US">
                <a:ea typeface="+mn-lt"/>
                <a:cs typeface="+mn-lt"/>
              </a:rPr>
              <a:t> </a:t>
            </a:r>
            <a:r>
              <a:rPr lang="en-US" err="1">
                <a:ea typeface="+mn-lt"/>
                <a:cs typeface="+mn-lt"/>
              </a:rPr>
              <a:t>và</a:t>
            </a:r>
            <a:r>
              <a:rPr lang="en-US">
                <a:ea typeface="+mn-lt"/>
                <a:cs typeface="+mn-lt"/>
              </a:rPr>
              <a:t>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sử</a:t>
            </a:r>
            <a:r>
              <a:rPr lang="en-US">
                <a:ea typeface="+mn-lt"/>
                <a:cs typeface="+mn-lt"/>
              </a:rPr>
              <a:t> </a:t>
            </a:r>
            <a:r>
              <a:rPr lang="en-US" err="1">
                <a:ea typeface="+mn-lt"/>
                <a:cs typeface="+mn-lt"/>
              </a:rPr>
              <a:t>dụng</a:t>
            </a:r>
            <a:r>
              <a:rPr lang="en-US">
                <a:ea typeface="+mn-lt"/>
                <a:cs typeface="+mn-lt"/>
              </a:rPr>
              <a:t> </a:t>
            </a:r>
            <a:r>
              <a:rPr lang="en-US" err="1">
                <a:ea typeface="+mn-lt"/>
                <a:cs typeface="+mn-lt"/>
              </a:rPr>
              <a:t>các</a:t>
            </a:r>
            <a:r>
              <a:rPr lang="en-US">
                <a:ea typeface="+mn-lt"/>
                <a:cs typeface="+mn-lt"/>
              </a:rPr>
              <a:t> </a:t>
            </a:r>
            <a:r>
              <a:rPr lang="en-US" err="1">
                <a:ea typeface="+mn-lt"/>
                <a:cs typeface="+mn-lt"/>
              </a:rPr>
              <a:t>tham</a:t>
            </a:r>
            <a:r>
              <a:rPr lang="en-US">
                <a:ea typeface="+mn-lt"/>
                <a:cs typeface="+mn-lt"/>
              </a:rPr>
              <a:t> </a:t>
            </a:r>
            <a:r>
              <a:rPr lang="en-US" err="1">
                <a:ea typeface="+mn-lt"/>
                <a:cs typeface="+mn-lt"/>
              </a:rPr>
              <a:t>số</a:t>
            </a:r>
            <a:r>
              <a:rPr lang="en-US">
                <a:ea typeface="+mn-lt"/>
                <a:cs typeface="+mn-lt"/>
              </a:rPr>
              <a:t> </a:t>
            </a:r>
            <a:r>
              <a:rPr lang="en-US" err="1">
                <a:ea typeface="+mn-lt"/>
                <a:cs typeface="+mn-lt"/>
              </a:rPr>
              <a:t>chung</a:t>
            </a:r>
            <a:r>
              <a:rPr lang="en-US">
                <a:ea typeface="+mn-lt"/>
                <a:cs typeface="+mn-lt"/>
              </a:rPr>
              <a:t> </a:t>
            </a:r>
            <a:r>
              <a:rPr lang="en-US" err="1">
                <a:ea typeface="+mn-lt"/>
                <a:cs typeface="+mn-lt"/>
              </a:rPr>
              <a:t>với</a:t>
            </a:r>
            <a:r>
              <a:rPr lang="en-US">
                <a:ea typeface="+mn-lt"/>
                <a:cs typeface="+mn-lt"/>
              </a:rPr>
              <a:t> </a:t>
            </a:r>
            <a:r>
              <a:rPr lang="en-US" err="1">
                <a:ea typeface="+mn-lt"/>
                <a:cs typeface="+mn-lt"/>
              </a:rPr>
              <a:t>các</a:t>
            </a:r>
            <a:r>
              <a:rPr lang="en-US">
                <a:ea typeface="+mn-lt"/>
                <a:cs typeface="+mn-lt"/>
              </a:rPr>
              <a:t> </a:t>
            </a:r>
            <a:r>
              <a:rPr lang="en-US" err="1">
                <a:ea typeface="+mn-lt"/>
                <a:cs typeface="+mn-lt"/>
              </a:rPr>
              <a:t>mẫu</a:t>
            </a:r>
            <a:r>
              <a:rPr lang="en-US">
                <a:ea typeface="+mn-lt"/>
                <a:cs typeface="+mn-lt"/>
              </a:rPr>
              <a:t>.</a:t>
            </a:r>
            <a:endParaRPr lang="en-US"/>
          </a:p>
        </p:txBody>
      </p:sp>
    </p:spTree>
    <p:extLst>
      <p:ext uri="{BB962C8B-B14F-4D97-AF65-F5344CB8AC3E}">
        <p14:creationId xmlns:p14="http://schemas.microsoft.com/office/powerpoint/2010/main" val="407794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EF1C-824E-5998-6B78-F9246AE68D15}"/>
              </a:ext>
            </a:extLst>
          </p:cNvPr>
          <p:cNvSpPr>
            <a:spLocks noGrp="1"/>
          </p:cNvSpPr>
          <p:nvPr>
            <p:ph type="title"/>
          </p:nvPr>
        </p:nvSpPr>
        <p:spPr/>
        <p:txBody>
          <a:bodyPr/>
          <a:lstStyle/>
          <a:p>
            <a:pPr algn="ctr"/>
            <a:r>
              <a:rPr lang="en-US" err="1"/>
              <a:t>Dãy</a:t>
            </a:r>
            <a:r>
              <a:rPr lang="en-US"/>
              <a:t> </a:t>
            </a:r>
            <a:r>
              <a:rPr lang="en-US" err="1"/>
              <a:t>tham</a:t>
            </a:r>
            <a:r>
              <a:rPr lang="en-US"/>
              <a:t> </a:t>
            </a:r>
            <a:r>
              <a:rPr lang="en-US" err="1"/>
              <a:t>số</a:t>
            </a:r>
            <a:r>
              <a:rPr lang="en-US"/>
              <a:t> </a:t>
            </a:r>
            <a:r>
              <a:rPr lang="en-US" err="1"/>
              <a:t>của</a:t>
            </a:r>
            <a:r>
              <a:rPr lang="en-US"/>
              <a:t> </a:t>
            </a:r>
            <a:r>
              <a:rPr lang="en-US" err="1"/>
              <a:t>hàm</a:t>
            </a:r>
          </a:p>
        </p:txBody>
      </p:sp>
      <p:sp>
        <p:nvSpPr>
          <p:cNvPr id="3" name="Content Placeholder 2">
            <a:extLst>
              <a:ext uri="{FF2B5EF4-FFF2-40B4-BE49-F238E27FC236}">
                <a16:creationId xmlns:a16="http://schemas.microsoft.com/office/drawing/2014/main" id="{948A3B33-A29B-9296-E9A3-459E5B23E06E}"/>
              </a:ext>
            </a:extLst>
          </p:cNvPr>
          <p:cNvSpPr>
            <a:spLocks noGrp="1"/>
          </p:cNvSpPr>
          <p:nvPr>
            <p:ph idx="1"/>
          </p:nvPr>
        </p:nvSpPr>
        <p:spPr/>
        <p:txBody>
          <a:bodyPr vert="horz" lIns="91440" tIns="45720" rIns="91440" bIns="45720" rtlCol="0" anchor="t">
            <a:normAutofit/>
          </a:bodyPr>
          <a:lstStyle/>
          <a:p>
            <a:endParaRPr lang="en-US" sz="1300">
              <a:solidFill>
                <a:srgbClr val="111111"/>
              </a:solidFill>
            </a:endParaRPr>
          </a:p>
          <a:p>
            <a:r>
              <a:rPr lang="en-US" sz="1300">
                <a:ea typeface="+mn-lt"/>
                <a:cs typeface="+mn-lt"/>
              </a:rPr>
              <a:t>Tham </a:t>
            </a:r>
            <a:r>
              <a:rPr lang="en-US" sz="1300" err="1">
                <a:ea typeface="+mn-lt"/>
                <a:cs typeface="+mn-lt"/>
              </a:rPr>
              <a:t>số</a:t>
            </a:r>
            <a:r>
              <a:rPr lang="en-US" sz="1300">
                <a:ea typeface="+mn-lt"/>
                <a:cs typeface="+mn-lt"/>
              </a:rPr>
              <a:t> </a:t>
            </a:r>
            <a:r>
              <a:rPr lang="en-US" sz="1300" err="1">
                <a:ea typeface="+mn-lt"/>
                <a:cs typeface="+mn-lt"/>
              </a:rPr>
              <a:t>là</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biến</a:t>
            </a:r>
            <a:r>
              <a:rPr lang="en-US" sz="1300">
                <a:ea typeface="+mn-lt"/>
                <a:cs typeface="+mn-lt"/>
              </a:rPr>
              <a:t> </a:t>
            </a:r>
            <a:r>
              <a:rPr lang="en-US" sz="1300" err="1">
                <a:ea typeface="+mn-lt"/>
                <a:cs typeface="+mn-lt"/>
              </a:rPr>
              <a:t>được</a:t>
            </a:r>
            <a:r>
              <a:rPr lang="en-US" sz="1300">
                <a:ea typeface="+mn-lt"/>
                <a:cs typeface="+mn-lt"/>
              </a:rPr>
              <a:t> </a:t>
            </a:r>
            <a:r>
              <a:rPr lang="en-US" sz="1300" err="1">
                <a:ea typeface="+mn-lt"/>
                <a:cs typeface="+mn-lt"/>
              </a:rPr>
              <a:t>sử</a:t>
            </a:r>
            <a:r>
              <a:rPr lang="en-US" sz="1300">
                <a:ea typeface="+mn-lt"/>
                <a:cs typeface="+mn-lt"/>
              </a:rPr>
              <a:t> </a:t>
            </a:r>
            <a:r>
              <a:rPr lang="en-US" sz="1300" err="1">
                <a:ea typeface="+mn-lt"/>
                <a:cs typeface="+mn-lt"/>
              </a:rPr>
              <a:t>dụng</a:t>
            </a:r>
            <a:r>
              <a:rPr lang="en-US" sz="1300">
                <a:ea typeface="+mn-lt"/>
                <a:cs typeface="+mn-lt"/>
              </a:rPr>
              <a:t> </a:t>
            </a:r>
            <a:r>
              <a:rPr lang="en-US" sz="1300" err="1">
                <a:ea typeface="+mn-lt"/>
                <a:cs typeface="+mn-lt"/>
              </a:rPr>
              <a:t>để</a:t>
            </a:r>
            <a:r>
              <a:rPr lang="en-US" sz="1300">
                <a:ea typeface="+mn-lt"/>
                <a:cs typeface="+mn-lt"/>
              </a:rPr>
              <a:t> </a:t>
            </a:r>
            <a:r>
              <a:rPr lang="en-US" sz="1300" err="1">
                <a:ea typeface="+mn-lt"/>
                <a:cs typeface="+mn-lt"/>
              </a:rPr>
              <a:t>truyền</a:t>
            </a:r>
            <a:r>
              <a:rPr lang="en-US" sz="1300">
                <a:ea typeface="+mn-lt"/>
                <a:cs typeface="+mn-lt"/>
              </a:rPr>
              <a:t> </a:t>
            </a:r>
            <a:r>
              <a:rPr lang="en-US" sz="1300" err="1">
                <a:ea typeface="+mn-lt"/>
                <a:cs typeface="+mn-lt"/>
              </a:rPr>
              <a:t>thông</a:t>
            </a:r>
            <a:r>
              <a:rPr lang="en-US" sz="1300">
                <a:ea typeface="+mn-lt"/>
                <a:cs typeface="+mn-lt"/>
              </a:rPr>
              <a:t> tin </a:t>
            </a:r>
            <a:r>
              <a:rPr lang="en-US" sz="1300" err="1">
                <a:ea typeface="+mn-lt"/>
                <a:cs typeface="+mn-lt"/>
              </a:rPr>
              <a:t>cho</a:t>
            </a:r>
            <a:r>
              <a:rPr lang="en-US" sz="1300">
                <a:ea typeface="+mn-lt"/>
                <a:cs typeface="+mn-lt"/>
              </a:rPr>
              <a:t> </a:t>
            </a:r>
            <a:r>
              <a:rPr lang="en-US" sz="1300" err="1">
                <a:ea typeface="+mn-lt"/>
                <a:cs typeface="+mn-lt"/>
              </a:rPr>
              <a:t>một</a:t>
            </a:r>
            <a:r>
              <a:rPr lang="en-US" sz="1300">
                <a:ea typeface="+mn-lt"/>
                <a:cs typeface="+mn-lt"/>
              </a:rPr>
              <a:t> </a:t>
            </a:r>
            <a:r>
              <a:rPr lang="en-US" sz="1300" err="1">
                <a:ea typeface="+mn-lt"/>
                <a:cs typeface="+mn-lt"/>
              </a:rPr>
              <a:t>hàm</a:t>
            </a:r>
            <a:r>
              <a:rPr lang="en-US" sz="1300">
                <a:ea typeface="+mn-lt"/>
                <a:cs typeface="+mn-lt"/>
              </a:rPr>
              <a:t> </a:t>
            </a:r>
            <a:r>
              <a:rPr lang="en-US" sz="1300" err="1">
                <a:ea typeface="+mn-lt"/>
                <a:cs typeface="+mn-lt"/>
              </a:rPr>
              <a:t>hoặc</a:t>
            </a:r>
            <a:r>
              <a:rPr lang="en-US" sz="1300">
                <a:ea typeface="+mn-lt"/>
                <a:cs typeface="+mn-lt"/>
              </a:rPr>
              <a:t> </a:t>
            </a:r>
            <a:r>
              <a:rPr lang="en-US" sz="1300" err="1">
                <a:ea typeface="+mn-lt"/>
                <a:cs typeface="+mn-lt"/>
              </a:rPr>
              <a:t>một</a:t>
            </a:r>
            <a:r>
              <a:rPr lang="en-US" sz="1300">
                <a:ea typeface="+mn-lt"/>
                <a:cs typeface="+mn-lt"/>
              </a:rPr>
              <a:t> </a:t>
            </a:r>
            <a:r>
              <a:rPr lang="en-US" sz="1300" err="1">
                <a:ea typeface="+mn-lt"/>
                <a:cs typeface="+mn-lt"/>
              </a:rPr>
              <a:t>mẫu</a:t>
            </a:r>
            <a:r>
              <a:rPr lang="en-US" sz="1300">
                <a:ea typeface="+mn-lt"/>
                <a:cs typeface="+mn-lt"/>
              </a:rPr>
              <a:t>. Trong C++, </a:t>
            </a:r>
            <a:r>
              <a:rPr lang="en-US" sz="1300" err="1">
                <a:ea typeface="+mn-lt"/>
                <a:cs typeface="+mn-lt"/>
              </a:rPr>
              <a:t>các</a:t>
            </a:r>
            <a:r>
              <a:rPr lang="en-US" sz="1300">
                <a:ea typeface="+mn-lt"/>
                <a:cs typeface="+mn-lt"/>
              </a:rPr>
              <a:t> </a:t>
            </a:r>
            <a:r>
              <a:rPr lang="en-US" sz="1300" err="1">
                <a:ea typeface="+mn-lt"/>
                <a:cs typeface="+mn-lt"/>
              </a:rPr>
              <a:t>tham</a:t>
            </a:r>
            <a:r>
              <a:rPr lang="en-US" sz="1300">
                <a:ea typeface="+mn-lt"/>
                <a:cs typeface="+mn-lt"/>
              </a:rPr>
              <a:t> </a:t>
            </a:r>
            <a:r>
              <a:rPr lang="en-US" sz="1300" err="1">
                <a:ea typeface="+mn-lt"/>
                <a:cs typeface="+mn-lt"/>
              </a:rPr>
              <a:t>số</a:t>
            </a:r>
            <a:r>
              <a:rPr lang="en-US" sz="1300">
                <a:ea typeface="+mn-lt"/>
                <a:cs typeface="+mn-lt"/>
              </a:rPr>
              <a:t> </a:t>
            </a:r>
            <a:r>
              <a:rPr lang="en-US" sz="1300" err="1">
                <a:ea typeface="+mn-lt"/>
                <a:cs typeface="+mn-lt"/>
              </a:rPr>
              <a:t>có</a:t>
            </a:r>
            <a:r>
              <a:rPr lang="en-US" sz="1300">
                <a:ea typeface="+mn-lt"/>
                <a:cs typeface="+mn-lt"/>
              </a:rPr>
              <a:t> </a:t>
            </a:r>
            <a:r>
              <a:rPr lang="en-US" sz="1300" err="1">
                <a:ea typeface="+mn-lt"/>
                <a:cs typeface="+mn-lt"/>
              </a:rPr>
              <a:t>thể</a:t>
            </a:r>
            <a:r>
              <a:rPr lang="en-US" sz="1300">
                <a:ea typeface="+mn-lt"/>
                <a:cs typeface="+mn-lt"/>
              </a:rPr>
              <a:t> </a:t>
            </a:r>
            <a:r>
              <a:rPr lang="en-US" sz="1300" err="1">
                <a:ea typeface="+mn-lt"/>
                <a:cs typeface="+mn-lt"/>
              </a:rPr>
              <a:t>thuộc</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loại</a:t>
            </a:r>
            <a:r>
              <a:rPr lang="en-US" sz="1300">
                <a:ea typeface="+mn-lt"/>
                <a:cs typeface="+mn-lt"/>
              </a:rPr>
              <a:t> </a:t>
            </a:r>
            <a:r>
              <a:rPr lang="en-US" sz="1300" err="1">
                <a:ea typeface="+mn-lt"/>
                <a:cs typeface="+mn-lt"/>
              </a:rPr>
              <a:t>khác</a:t>
            </a:r>
            <a:r>
              <a:rPr lang="en-US" sz="1300">
                <a:ea typeface="+mn-lt"/>
                <a:cs typeface="+mn-lt"/>
              </a:rPr>
              <a:t> </a:t>
            </a:r>
            <a:r>
              <a:rPr lang="en-US" sz="1300" err="1">
                <a:ea typeface="+mn-lt"/>
                <a:cs typeface="+mn-lt"/>
              </a:rPr>
              <a:t>nhau</a:t>
            </a:r>
            <a:r>
              <a:rPr lang="en-US" sz="1300">
                <a:ea typeface="+mn-lt"/>
                <a:cs typeface="+mn-lt"/>
              </a:rPr>
              <a:t>, </a:t>
            </a:r>
            <a:r>
              <a:rPr lang="en-US" sz="1300" err="1">
                <a:ea typeface="+mn-lt"/>
                <a:cs typeface="+mn-lt"/>
              </a:rPr>
              <a:t>loại</a:t>
            </a:r>
            <a:r>
              <a:rPr lang="en-US" sz="1300">
                <a:ea typeface="+mn-lt"/>
                <a:cs typeface="+mn-lt"/>
              </a:rPr>
              <a:t> </a:t>
            </a:r>
            <a:r>
              <a:rPr lang="en-US" sz="1300" err="1">
                <a:ea typeface="+mn-lt"/>
                <a:cs typeface="+mn-lt"/>
              </a:rPr>
              <a:t>hoặc</a:t>
            </a:r>
            <a:r>
              <a:rPr lang="en-US" sz="1300">
                <a:ea typeface="+mn-lt"/>
                <a:cs typeface="+mn-lt"/>
              </a:rPr>
              <a:t> </a:t>
            </a:r>
            <a:r>
              <a:rPr lang="en-US" sz="1300" err="1">
                <a:ea typeface="+mn-lt"/>
                <a:cs typeface="+mn-lt"/>
              </a:rPr>
              <a:t>mẫu</a:t>
            </a:r>
            <a:r>
              <a:rPr lang="en-US" sz="1300">
                <a:ea typeface="+mn-lt"/>
                <a:cs typeface="+mn-lt"/>
              </a:rPr>
              <a:t>. Danh </a:t>
            </a:r>
            <a:r>
              <a:rPr lang="en-US" sz="1300" err="1">
                <a:ea typeface="+mn-lt"/>
                <a:cs typeface="+mn-lt"/>
              </a:rPr>
              <a:t>sách</a:t>
            </a:r>
            <a:r>
              <a:rPr lang="en-US" sz="1300">
                <a:ea typeface="+mn-lt"/>
                <a:cs typeface="+mn-lt"/>
              </a:rPr>
              <a:t> </a:t>
            </a:r>
            <a:r>
              <a:rPr lang="en-US" sz="1300" err="1">
                <a:ea typeface="+mn-lt"/>
                <a:cs typeface="+mn-lt"/>
              </a:rPr>
              <a:t>tham</a:t>
            </a:r>
            <a:r>
              <a:rPr lang="en-US" sz="1300">
                <a:ea typeface="+mn-lt"/>
                <a:cs typeface="+mn-lt"/>
              </a:rPr>
              <a:t> </a:t>
            </a:r>
            <a:r>
              <a:rPr lang="en-US" sz="1300" err="1">
                <a:ea typeface="+mn-lt"/>
                <a:cs typeface="+mn-lt"/>
              </a:rPr>
              <a:t>số</a:t>
            </a:r>
            <a:r>
              <a:rPr lang="en-US" sz="1300">
                <a:ea typeface="+mn-lt"/>
                <a:cs typeface="+mn-lt"/>
              </a:rPr>
              <a:t> </a:t>
            </a:r>
            <a:r>
              <a:rPr lang="en-US" sz="1300" err="1">
                <a:ea typeface="+mn-lt"/>
                <a:cs typeface="+mn-lt"/>
              </a:rPr>
              <a:t>là</a:t>
            </a:r>
            <a:r>
              <a:rPr lang="en-US" sz="1300">
                <a:ea typeface="+mn-lt"/>
                <a:cs typeface="+mn-lt"/>
              </a:rPr>
              <a:t> </a:t>
            </a:r>
            <a:r>
              <a:rPr lang="en-US" sz="1300" err="1">
                <a:ea typeface="+mn-lt"/>
                <a:cs typeface="+mn-lt"/>
              </a:rPr>
              <a:t>danh</a:t>
            </a:r>
            <a:r>
              <a:rPr lang="en-US" sz="1300">
                <a:ea typeface="+mn-lt"/>
                <a:cs typeface="+mn-lt"/>
              </a:rPr>
              <a:t> </a:t>
            </a:r>
            <a:r>
              <a:rPr lang="en-US" sz="1300" err="1">
                <a:ea typeface="+mn-lt"/>
                <a:cs typeface="+mn-lt"/>
              </a:rPr>
              <a:t>sách</a:t>
            </a:r>
            <a:r>
              <a:rPr lang="en-US" sz="1300">
                <a:ea typeface="+mn-lt"/>
                <a:cs typeface="+mn-lt"/>
              </a:rPr>
              <a:t> </a:t>
            </a:r>
            <a:r>
              <a:rPr lang="en-US" sz="1300" err="1">
                <a:ea typeface="+mn-lt"/>
                <a:cs typeface="+mn-lt"/>
              </a:rPr>
              <a:t>các</a:t>
            </a:r>
            <a:r>
              <a:rPr lang="en-US" sz="1300">
                <a:ea typeface="+mn-lt"/>
                <a:cs typeface="+mn-lt"/>
              </a:rPr>
              <a:t> </a:t>
            </a:r>
            <a:r>
              <a:rPr lang="en-US" sz="1300" err="1">
                <a:ea typeface="+mn-lt"/>
                <a:cs typeface="+mn-lt"/>
              </a:rPr>
              <a:t>tham</a:t>
            </a:r>
            <a:r>
              <a:rPr lang="en-US" sz="1300">
                <a:ea typeface="+mn-lt"/>
                <a:cs typeface="+mn-lt"/>
              </a:rPr>
              <a:t> </a:t>
            </a:r>
            <a:r>
              <a:rPr lang="en-US" sz="1300" err="1">
                <a:ea typeface="+mn-lt"/>
                <a:cs typeface="+mn-lt"/>
              </a:rPr>
              <a:t>số</a:t>
            </a:r>
            <a:r>
              <a:rPr lang="en-US" sz="1300">
                <a:ea typeface="+mn-lt"/>
                <a:cs typeface="+mn-lt"/>
              </a:rPr>
              <a:t> </a:t>
            </a:r>
            <a:r>
              <a:rPr lang="en-US" sz="1300" err="1">
                <a:ea typeface="+mn-lt"/>
                <a:cs typeface="+mn-lt"/>
              </a:rPr>
              <a:t>được</a:t>
            </a:r>
            <a:r>
              <a:rPr lang="en-US" sz="1300">
                <a:ea typeface="+mn-lt"/>
                <a:cs typeface="+mn-lt"/>
              </a:rPr>
              <a:t> </a:t>
            </a:r>
            <a:r>
              <a:rPr lang="en-US" sz="1300" err="1">
                <a:ea typeface="+mn-lt"/>
                <a:cs typeface="+mn-lt"/>
              </a:rPr>
              <a:t>khai</a:t>
            </a:r>
            <a:r>
              <a:rPr lang="en-US" sz="1300">
                <a:ea typeface="+mn-lt"/>
                <a:cs typeface="+mn-lt"/>
              </a:rPr>
              <a:t> </a:t>
            </a:r>
            <a:r>
              <a:rPr lang="en-US" sz="1300" err="1">
                <a:ea typeface="+mn-lt"/>
                <a:cs typeface="+mn-lt"/>
              </a:rPr>
              <a:t>báo</a:t>
            </a:r>
            <a:r>
              <a:rPr lang="en-US" sz="1300">
                <a:ea typeface="+mn-lt"/>
                <a:cs typeface="+mn-lt"/>
              </a:rPr>
              <a:t> </a:t>
            </a:r>
            <a:r>
              <a:rPr lang="en-US" sz="1300" err="1">
                <a:ea typeface="+mn-lt"/>
                <a:cs typeface="+mn-lt"/>
              </a:rPr>
              <a:t>trong</a:t>
            </a:r>
            <a:r>
              <a:rPr lang="en-US" sz="1300">
                <a:ea typeface="+mn-lt"/>
                <a:cs typeface="+mn-lt"/>
              </a:rPr>
              <a:t> </a:t>
            </a:r>
            <a:r>
              <a:rPr lang="en-US" sz="1300" err="1">
                <a:ea typeface="+mn-lt"/>
                <a:cs typeface="+mn-lt"/>
              </a:rPr>
              <a:t>định</a:t>
            </a:r>
            <a:r>
              <a:rPr lang="en-US" sz="1300">
                <a:ea typeface="+mn-lt"/>
                <a:cs typeface="+mn-lt"/>
              </a:rPr>
              <a:t> </a:t>
            </a:r>
            <a:r>
              <a:rPr lang="en-US" sz="1300" err="1">
                <a:ea typeface="+mn-lt"/>
                <a:cs typeface="+mn-lt"/>
              </a:rPr>
              <a:t>nghĩa</a:t>
            </a:r>
            <a:r>
              <a:rPr lang="en-US" sz="1300">
                <a:ea typeface="+mn-lt"/>
                <a:cs typeface="+mn-lt"/>
              </a:rPr>
              <a:t> </a:t>
            </a:r>
            <a:r>
              <a:rPr lang="en-US" sz="1300" err="1">
                <a:ea typeface="+mn-lt"/>
                <a:cs typeface="+mn-lt"/>
              </a:rPr>
              <a:t>của</a:t>
            </a:r>
            <a:r>
              <a:rPr lang="en-US" sz="1300">
                <a:ea typeface="+mn-lt"/>
                <a:cs typeface="+mn-lt"/>
              </a:rPr>
              <a:t> </a:t>
            </a:r>
            <a:r>
              <a:rPr lang="en-US" sz="1300" err="1">
                <a:ea typeface="+mn-lt"/>
                <a:cs typeface="+mn-lt"/>
              </a:rPr>
              <a:t>hàm</a:t>
            </a:r>
            <a:r>
              <a:rPr lang="en-US" sz="1300">
                <a:ea typeface="+mn-lt"/>
                <a:cs typeface="+mn-lt"/>
              </a:rPr>
              <a:t> </a:t>
            </a:r>
            <a:r>
              <a:rPr lang="en-US" sz="1300" err="1">
                <a:ea typeface="+mn-lt"/>
                <a:cs typeface="+mn-lt"/>
              </a:rPr>
              <a:t>hoặc</a:t>
            </a:r>
            <a:r>
              <a:rPr lang="en-US" sz="1300">
                <a:ea typeface="+mn-lt"/>
                <a:cs typeface="+mn-lt"/>
              </a:rPr>
              <a:t> </a:t>
            </a:r>
            <a:r>
              <a:rPr lang="en-US" sz="1300" err="1">
                <a:ea typeface="+mn-lt"/>
                <a:cs typeface="+mn-lt"/>
              </a:rPr>
              <a:t>mẫu</a:t>
            </a:r>
            <a:r>
              <a:rPr lang="en-US" sz="1300">
                <a:ea typeface="+mn-lt"/>
                <a:cs typeface="+mn-lt"/>
              </a:rPr>
              <a:t>. </a:t>
            </a:r>
          </a:p>
          <a:p>
            <a:endParaRPr lang="en-US" sz="1300">
              <a:ea typeface="+mn-lt"/>
              <a:cs typeface="+mn-lt"/>
            </a:endParaRPr>
          </a:p>
          <a:p>
            <a:r>
              <a:rPr lang="en-US" sz="1300" err="1">
                <a:ea typeface="+mn-lt"/>
                <a:cs typeface="+mn-lt"/>
              </a:rPr>
              <a:t>Ví</a:t>
            </a:r>
            <a:r>
              <a:rPr lang="en-US" sz="1300">
                <a:ea typeface="+mn-lt"/>
                <a:cs typeface="+mn-lt"/>
              </a:rPr>
              <a:t> </a:t>
            </a:r>
            <a:r>
              <a:rPr lang="en-US" sz="1300" err="1">
                <a:ea typeface="+mn-lt"/>
                <a:cs typeface="+mn-lt"/>
              </a:rPr>
              <a:t>dụ</a:t>
            </a:r>
            <a:r>
              <a:rPr lang="en-US" sz="1300">
                <a:ea typeface="+mn-lt"/>
                <a:cs typeface="+mn-lt"/>
              </a:rPr>
              <a:t>:</a:t>
            </a:r>
          </a:p>
          <a:p>
            <a:pPr lvl="1"/>
            <a:r>
              <a:rPr lang="en-US" sz="1300">
                <a:ea typeface="+mn-lt"/>
                <a:cs typeface="+mn-lt"/>
              </a:rPr>
              <a:t>void swap(datatype a, datatype b) { datatype temp = a; a = b; b = temp; }</a:t>
            </a:r>
          </a:p>
          <a:p>
            <a:pPr lvl="1"/>
            <a:r>
              <a:rPr lang="en-US" sz="1300">
                <a:ea typeface="+mn-lt"/>
                <a:cs typeface="+mn-lt"/>
              </a:rPr>
              <a:t>Danh </a:t>
            </a:r>
            <a:r>
              <a:rPr lang="en-US" sz="1300" err="1">
                <a:ea typeface="+mn-lt"/>
                <a:cs typeface="+mn-lt"/>
              </a:rPr>
              <a:t>sách</a:t>
            </a:r>
            <a:r>
              <a:rPr lang="en-US" sz="1300">
                <a:ea typeface="+mn-lt"/>
                <a:cs typeface="+mn-lt"/>
              </a:rPr>
              <a:t> </a:t>
            </a:r>
            <a:r>
              <a:rPr lang="en-US" sz="1300" err="1">
                <a:ea typeface="+mn-lt"/>
                <a:cs typeface="+mn-lt"/>
              </a:rPr>
              <a:t>tham</a:t>
            </a:r>
            <a:r>
              <a:rPr lang="en-US" sz="1300">
                <a:ea typeface="+mn-lt"/>
                <a:cs typeface="+mn-lt"/>
              </a:rPr>
              <a:t> </a:t>
            </a:r>
            <a:r>
              <a:rPr lang="en-US" sz="1300" err="1">
                <a:ea typeface="+mn-lt"/>
                <a:cs typeface="+mn-lt"/>
              </a:rPr>
              <a:t>số</a:t>
            </a:r>
            <a:r>
              <a:rPr lang="en-US" sz="1300">
                <a:ea typeface="+mn-lt"/>
                <a:cs typeface="+mn-lt"/>
              </a:rPr>
              <a:t> ở </a:t>
            </a:r>
            <a:r>
              <a:rPr lang="en-US" sz="1300" err="1">
                <a:ea typeface="+mn-lt"/>
                <a:cs typeface="+mn-lt"/>
              </a:rPr>
              <a:t>dây</a:t>
            </a:r>
            <a:r>
              <a:rPr lang="en-US" sz="1300">
                <a:ea typeface="+mn-lt"/>
                <a:cs typeface="+mn-lt"/>
              </a:rPr>
              <a:t> </a:t>
            </a:r>
            <a:r>
              <a:rPr lang="en-US" sz="1300" err="1">
                <a:ea typeface="+mn-lt"/>
                <a:cs typeface="+mn-lt"/>
              </a:rPr>
              <a:t>là</a:t>
            </a:r>
            <a:r>
              <a:rPr lang="en-US" sz="1300">
                <a:ea typeface="+mn-lt"/>
                <a:cs typeface="+mn-lt"/>
              </a:rPr>
              <a:t> </a:t>
            </a:r>
            <a:r>
              <a:rPr lang="en-US" sz="1300" err="1">
                <a:ea typeface="+mn-lt"/>
                <a:cs typeface="+mn-lt"/>
              </a:rPr>
              <a:t>datype</a:t>
            </a:r>
            <a:r>
              <a:rPr lang="en-US" sz="1300">
                <a:ea typeface="+mn-lt"/>
                <a:cs typeface="+mn-lt"/>
              </a:rPr>
              <a:t> a, datatype b. Tấy </a:t>
            </a:r>
            <a:r>
              <a:rPr lang="en-US" sz="1300" err="1">
                <a:ea typeface="+mn-lt"/>
                <a:cs typeface="+mn-lt"/>
              </a:rPr>
              <a:t>cả</a:t>
            </a:r>
            <a:r>
              <a:rPr lang="en-US" sz="1300">
                <a:ea typeface="+mn-lt"/>
                <a:cs typeface="+mn-lt"/>
              </a:rPr>
              <a:t> </a:t>
            </a:r>
            <a:r>
              <a:rPr lang="en-US" sz="1300" err="1">
                <a:ea typeface="+mn-lt"/>
                <a:cs typeface="+mn-lt"/>
              </a:rPr>
              <a:t>đã</a:t>
            </a:r>
            <a:r>
              <a:rPr lang="en-US" sz="1300">
                <a:ea typeface="+mn-lt"/>
                <a:cs typeface="+mn-lt"/>
              </a:rPr>
              <a:t> </a:t>
            </a:r>
            <a:r>
              <a:rPr lang="en-US" sz="1300" err="1">
                <a:ea typeface="+mn-lt"/>
                <a:cs typeface="+mn-lt"/>
              </a:rPr>
              <a:t>được</a:t>
            </a:r>
            <a:r>
              <a:rPr lang="en-US" sz="1300">
                <a:ea typeface="+mn-lt"/>
                <a:cs typeface="+mn-lt"/>
              </a:rPr>
              <a:t> </a:t>
            </a:r>
            <a:r>
              <a:rPr lang="en-US" sz="1300" err="1">
                <a:ea typeface="+mn-lt"/>
                <a:cs typeface="+mn-lt"/>
              </a:rPr>
              <a:t>định</a:t>
            </a:r>
            <a:r>
              <a:rPr lang="en-US" sz="1300">
                <a:ea typeface="+mn-lt"/>
                <a:cs typeface="+mn-lt"/>
              </a:rPr>
              <a:t> </a:t>
            </a:r>
            <a:r>
              <a:rPr lang="en-US" sz="1300" err="1">
                <a:ea typeface="+mn-lt"/>
                <a:cs typeface="+mn-lt"/>
              </a:rPr>
              <a:t>nghĩa</a:t>
            </a:r>
            <a:r>
              <a:rPr lang="en-US" sz="1300">
                <a:ea typeface="+mn-lt"/>
                <a:cs typeface="+mn-lt"/>
              </a:rPr>
              <a:t> </a:t>
            </a:r>
            <a:r>
              <a:rPr lang="en-US" sz="1300" err="1">
                <a:ea typeface="+mn-lt"/>
                <a:cs typeface="+mn-lt"/>
              </a:rPr>
              <a:t>trong</a:t>
            </a:r>
            <a:r>
              <a:rPr lang="en-US" sz="1300">
                <a:ea typeface="+mn-lt"/>
                <a:cs typeface="+mn-lt"/>
              </a:rPr>
              <a:t> </a:t>
            </a:r>
            <a:r>
              <a:rPr lang="en-US" sz="1300" err="1">
                <a:ea typeface="+mn-lt"/>
                <a:cs typeface="+mn-lt"/>
              </a:rPr>
              <a:t>hàm</a:t>
            </a:r>
            <a:r>
              <a:rPr lang="en-US" sz="1300">
                <a:ea typeface="+mn-lt"/>
                <a:cs typeface="+mn-lt"/>
              </a:rPr>
              <a:t> </a:t>
            </a:r>
            <a:r>
              <a:rPr lang="en-US" sz="1300" err="1">
                <a:ea typeface="+mn-lt"/>
                <a:cs typeface="+mn-lt"/>
              </a:rPr>
              <a:t>mẫu</a:t>
            </a:r>
          </a:p>
        </p:txBody>
      </p:sp>
    </p:spTree>
    <p:extLst>
      <p:ext uri="{BB962C8B-B14F-4D97-AF65-F5344CB8AC3E}">
        <p14:creationId xmlns:p14="http://schemas.microsoft.com/office/powerpoint/2010/main" val="397709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520FB3-4191-6243-9857-9E1C34BAAA76}"/>
              </a:ext>
            </a:extLst>
          </p:cNvPr>
          <p:cNvSpPr>
            <a:spLocks noGrp="1"/>
          </p:cNvSpPr>
          <p:nvPr>
            <p:ph type="title"/>
          </p:nvPr>
        </p:nvSpPr>
        <p:spPr/>
        <p:txBody>
          <a:bodyPr>
            <a:normAutofit/>
          </a:bodyPr>
          <a:lstStyle/>
          <a:p>
            <a:r>
              <a:rPr lang="vi-VN">
                <a:latin typeface="Times New Roman"/>
                <a:ea typeface="+mj-lt"/>
                <a:cs typeface="Times New Roman"/>
              </a:rPr>
              <a:t>So sánh </a:t>
            </a:r>
            <a:r>
              <a:rPr lang="vi-VN" err="1">
                <a:latin typeface="Times New Roman"/>
                <a:ea typeface="+mj-lt"/>
                <a:cs typeface="Times New Roman"/>
              </a:rPr>
              <a:t>Function</a:t>
            </a:r>
            <a:r>
              <a:rPr lang="vi-VN">
                <a:latin typeface="Times New Roman"/>
                <a:ea typeface="+mj-lt"/>
                <a:cs typeface="Times New Roman"/>
              </a:rPr>
              <a:t> và </a:t>
            </a:r>
            <a:r>
              <a:rPr lang="vi-VN" err="1">
                <a:latin typeface="Times New Roman"/>
                <a:ea typeface="+mj-lt"/>
                <a:cs typeface="Times New Roman"/>
              </a:rPr>
              <a:t>Macros</a:t>
            </a:r>
            <a:endParaRPr lang="vi-VN" err="1"/>
          </a:p>
        </p:txBody>
      </p:sp>
      <p:sp>
        <p:nvSpPr>
          <p:cNvPr id="3" name="Chỗ dành sẵn cho Nội dung 2">
            <a:extLst>
              <a:ext uri="{FF2B5EF4-FFF2-40B4-BE49-F238E27FC236}">
                <a16:creationId xmlns:a16="http://schemas.microsoft.com/office/drawing/2014/main" id="{CE2AC1D5-9E21-E84C-8ACF-07CAA355FAE0}"/>
              </a:ext>
            </a:extLst>
          </p:cNvPr>
          <p:cNvSpPr>
            <a:spLocks noGrp="1"/>
          </p:cNvSpPr>
          <p:nvPr>
            <p:ph idx="1"/>
          </p:nvPr>
        </p:nvSpPr>
        <p:spPr/>
        <p:txBody>
          <a:bodyPr vert="horz" lIns="91440" tIns="45720" rIns="91440" bIns="45720" rtlCol="0" anchor="t">
            <a:noAutofit/>
          </a:bodyPr>
          <a:lstStyle/>
          <a:p>
            <a:r>
              <a:rPr lang="vi-VN" sz="1400" b="1" err="1">
                <a:latin typeface="Arial"/>
                <a:ea typeface="+mn-lt"/>
                <a:cs typeface="Arial"/>
              </a:rPr>
              <a:t>Function</a:t>
            </a:r>
            <a:r>
              <a:rPr lang="vi-VN" sz="1400" b="1">
                <a:latin typeface="Arial"/>
                <a:ea typeface="+mn-lt"/>
                <a:cs typeface="Arial"/>
              </a:rPr>
              <a:t> </a:t>
            </a:r>
            <a:r>
              <a:rPr lang="vi-VN" sz="1400" b="1" err="1">
                <a:latin typeface="Arial"/>
                <a:ea typeface="+mn-lt"/>
                <a:cs typeface="Arial"/>
              </a:rPr>
              <a:t>Call</a:t>
            </a:r>
            <a:r>
              <a:rPr lang="vi-VN" sz="1400" b="1">
                <a:latin typeface="Arial"/>
                <a:ea typeface="+mn-lt"/>
                <a:cs typeface="Arial"/>
              </a:rPr>
              <a:t>:</a:t>
            </a:r>
            <a:endParaRPr lang="vi-VN" sz="1400">
              <a:latin typeface="Arial"/>
              <a:cs typeface="Arial"/>
            </a:endParaRPr>
          </a:p>
          <a:p>
            <a:pPr lvl="1"/>
            <a:r>
              <a:rPr lang="vi-VN" sz="1400" err="1">
                <a:latin typeface="Arial"/>
                <a:ea typeface="+mn-lt"/>
                <a:cs typeface="Arial"/>
              </a:rPr>
              <a:t>Function</a:t>
            </a:r>
            <a:r>
              <a:rPr lang="vi-VN" sz="1400">
                <a:latin typeface="Arial"/>
                <a:ea typeface="+mn-lt"/>
                <a:cs typeface="Arial"/>
              </a:rPr>
              <a:t> </a:t>
            </a:r>
            <a:r>
              <a:rPr lang="vi-VN" sz="1400" err="1">
                <a:latin typeface="Arial"/>
                <a:ea typeface="+mn-lt"/>
                <a:cs typeface="Arial"/>
              </a:rPr>
              <a:t>Call</a:t>
            </a:r>
            <a:r>
              <a:rPr lang="vi-VN" sz="1400">
                <a:latin typeface="Arial"/>
                <a:ea typeface="+mn-lt"/>
                <a:cs typeface="Arial"/>
              </a:rPr>
              <a:t> là việc gọi một hàm đã được định nghĩa trong chương trình.</a:t>
            </a:r>
            <a:endParaRPr lang="vi-VN" sz="1400">
              <a:latin typeface="Arial"/>
              <a:cs typeface="Arial"/>
            </a:endParaRPr>
          </a:p>
          <a:p>
            <a:pPr lvl="1"/>
            <a:r>
              <a:rPr lang="vi-VN" sz="1400">
                <a:latin typeface="Arial"/>
                <a:ea typeface="+mn-lt"/>
                <a:cs typeface="Arial"/>
              </a:rPr>
              <a:t>Khi một hàm được gọi, các tham số được truyền vào hàm thông qua ngăn xếp gọi (</a:t>
            </a:r>
            <a:r>
              <a:rPr lang="vi-VN" sz="1400" err="1">
                <a:latin typeface="Arial"/>
                <a:ea typeface="+mn-lt"/>
                <a:cs typeface="Arial"/>
              </a:rPr>
              <a:t>call</a:t>
            </a:r>
            <a:r>
              <a:rPr lang="vi-VN" sz="1400">
                <a:latin typeface="Arial"/>
                <a:ea typeface="+mn-lt"/>
                <a:cs typeface="Arial"/>
              </a:rPr>
              <a:t> </a:t>
            </a:r>
            <a:r>
              <a:rPr lang="vi-VN" sz="1400" err="1">
                <a:latin typeface="Arial"/>
                <a:ea typeface="+mn-lt"/>
                <a:cs typeface="Arial"/>
              </a:rPr>
              <a:t>stack</a:t>
            </a:r>
            <a:r>
              <a:rPr lang="vi-VN" sz="1400">
                <a:latin typeface="Arial"/>
                <a:ea typeface="+mn-lt"/>
                <a:cs typeface="Arial"/>
              </a:rPr>
              <a:t>), và quá trình thực hiện chuyển đến hàm đó.</a:t>
            </a:r>
            <a:endParaRPr lang="vi-VN" sz="1400">
              <a:latin typeface="Arial"/>
              <a:cs typeface="Arial"/>
            </a:endParaRPr>
          </a:p>
          <a:p>
            <a:pPr lvl="1"/>
            <a:r>
              <a:rPr lang="vi-VN" sz="1400">
                <a:latin typeface="Arial"/>
                <a:ea typeface="+mn-lt"/>
                <a:cs typeface="Arial"/>
              </a:rPr>
              <a:t>Hàm được thực hiện và kết quả trả về (nếu có) cũng thông qua ngăn xếp gọi.</a:t>
            </a:r>
            <a:endParaRPr lang="vi-VN" sz="1400">
              <a:latin typeface="Arial"/>
              <a:cs typeface="Arial"/>
            </a:endParaRPr>
          </a:p>
          <a:p>
            <a:pPr lvl="1"/>
            <a:r>
              <a:rPr lang="vi-VN" sz="1400" err="1">
                <a:latin typeface="Arial"/>
                <a:ea typeface="+mn-lt"/>
                <a:cs typeface="Arial"/>
              </a:rPr>
              <a:t>Function</a:t>
            </a:r>
            <a:r>
              <a:rPr lang="vi-VN" sz="1400">
                <a:latin typeface="Arial"/>
                <a:ea typeface="+mn-lt"/>
                <a:cs typeface="Arial"/>
              </a:rPr>
              <a:t> </a:t>
            </a:r>
            <a:r>
              <a:rPr lang="vi-VN" sz="1400" err="1">
                <a:latin typeface="Arial"/>
                <a:ea typeface="+mn-lt"/>
                <a:cs typeface="Arial"/>
              </a:rPr>
              <a:t>Call</a:t>
            </a:r>
            <a:r>
              <a:rPr lang="vi-VN" sz="1400">
                <a:latin typeface="Arial"/>
                <a:ea typeface="+mn-lt"/>
                <a:cs typeface="Arial"/>
              </a:rPr>
              <a:t> tốn thời gian để tạo ra một bản sao của tham số và thực hiện việc chuyển đổi ngăn xếp.</a:t>
            </a:r>
            <a:endParaRPr lang="vi-VN" sz="1400">
              <a:latin typeface="Arial"/>
              <a:cs typeface="Arial"/>
            </a:endParaRPr>
          </a:p>
          <a:p>
            <a:r>
              <a:rPr lang="vi-VN" sz="1400" b="1" err="1">
                <a:latin typeface="Arial"/>
                <a:ea typeface="+mn-lt"/>
                <a:cs typeface="Arial"/>
              </a:rPr>
              <a:t>Macros</a:t>
            </a:r>
            <a:r>
              <a:rPr lang="vi-VN" sz="1400" b="1">
                <a:latin typeface="Arial"/>
                <a:ea typeface="+mn-lt"/>
                <a:cs typeface="Arial"/>
              </a:rPr>
              <a:t>:</a:t>
            </a:r>
            <a:endParaRPr lang="vi-VN" sz="1400">
              <a:solidFill>
                <a:srgbClr val="374151"/>
              </a:solidFill>
              <a:latin typeface="Arial"/>
              <a:cs typeface="Arial"/>
            </a:endParaRPr>
          </a:p>
          <a:p>
            <a:pPr lvl="1"/>
            <a:r>
              <a:rPr lang="vi-VN" sz="1400" err="1">
                <a:latin typeface="Arial"/>
                <a:ea typeface="+mn-lt"/>
                <a:cs typeface="Arial"/>
              </a:rPr>
              <a:t>Macros</a:t>
            </a:r>
            <a:r>
              <a:rPr lang="vi-VN" sz="1400">
                <a:latin typeface="Arial"/>
                <a:ea typeface="+mn-lt"/>
                <a:cs typeface="Arial"/>
              </a:rPr>
              <a:t> là các thể hiện của mã thay thế được thực hiện bằng trình biên dịch.</a:t>
            </a:r>
            <a:endParaRPr lang="vi-VN" sz="1400">
              <a:latin typeface="Arial"/>
              <a:cs typeface="Arial"/>
            </a:endParaRPr>
          </a:p>
          <a:p>
            <a:pPr lvl="1"/>
            <a:r>
              <a:rPr lang="vi-VN" sz="1400">
                <a:latin typeface="Arial"/>
                <a:ea typeface="+mn-lt"/>
                <a:cs typeface="Arial"/>
              </a:rPr>
              <a:t>Trình biên dịch thay thế các </a:t>
            </a:r>
            <a:r>
              <a:rPr lang="vi-VN" sz="1400" err="1">
                <a:latin typeface="Arial"/>
                <a:ea typeface="+mn-lt"/>
                <a:cs typeface="Arial"/>
              </a:rPr>
              <a:t>macros</a:t>
            </a:r>
            <a:r>
              <a:rPr lang="vi-VN" sz="1400">
                <a:latin typeface="Arial"/>
                <a:ea typeface="+mn-lt"/>
                <a:cs typeface="Arial"/>
              </a:rPr>
              <a:t> bằng mã thật sự trước khi mã nguồn được biên dịch.</a:t>
            </a:r>
            <a:endParaRPr lang="vi-VN" sz="1400">
              <a:latin typeface="Arial"/>
              <a:cs typeface="Arial"/>
            </a:endParaRPr>
          </a:p>
          <a:p>
            <a:pPr lvl="1"/>
            <a:r>
              <a:rPr lang="vi-VN" sz="1400" err="1">
                <a:latin typeface="Arial"/>
                <a:ea typeface="+mn-lt"/>
                <a:cs typeface="Arial"/>
              </a:rPr>
              <a:t>Macros</a:t>
            </a:r>
            <a:r>
              <a:rPr lang="vi-VN" sz="1400">
                <a:latin typeface="Arial"/>
                <a:ea typeface="+mn-lt"/>
                <a:cs typeface="Arial"/>
              </a:rPr>
              <a:t> không tạo ra một tầng thực thi mới như </a:t>
            </a:r>
            <a:r>
              <a:rPr lang="vi-VN" sz="1400" err="1">
                <a:latin typeface="Arial"/>
                <a:ea typeface="+mn-lt"/>
                <a:cs typeface="Arial"/>
              </a:rPr>
              <a:t>Function</a:t>
            </a:r>
            <a:r>
              <a:rPr lang="vi-VN" sz="1400">
                <a:latin typeface="Arial"/>
                <a:ea typeface="+mn-lt"/>
                <a:cs typeface="Arial"/>
              </a:rPr>
              <a:t> </a:t>
            </a:r>
            <a:r>
              <a:rPr lang="vi-VN" sz="1400" err="1">
                <a:latin typeface="Arial"/>
                <a:ea typeface="+mn-lt"/>
                <a:cs typeface="Arial"/>
              </a:rPr>
              <a:t>Call</a:t>
            </a:r>
            <a:r>
              <a:rPr lang="vi-VN" sz="1400">
                <a:latin typeface="Arial"/>
                <a:ea typeface="+mn-lt"/>
                <a:cs typeface="Arial"/>
              </a:rPr>
              <a:t>, vì vậy không có chuyển đổi tham số trên ngăn xếp gọi.</a:t>
            </a:r>
            <a:endParaRPr lang="vi-VN" sz="1400">
              <a:latin typeface="Arial"/>
              <a:cs typeface="Arial"/>
            </a:endParaRPr>
          </a:p>
          <a:p>
            <a:pPr lvl="1"/>
            <a:r>
              <a:rPr lang="vi-VN" sz="1400" err="1">
                <a:latin typeface="Arial"/>
                <a:ea typeface="+mn-lt"/>
                <a:cs typeface="Arial"/>
              </a:rPr>
              <a:t>Macros</a:t>
            </a:r>
            <a:r>
              <a:rPr lang="vi-VN" sz="1400">
                <a:latin typeface="Arial"/>
                <a:ea typeface="+mn-lt"/>
                <a:cs typeface="Arial"/>
              </a:rPr>
              <a:t> thường nhanh hơn so với </a:t>
            </a:r>
            <a:r>
              <a:rPr lang="vi-VN" sz="1400" err="1">
                <a:latin typeface="Arial"/>
                <a:ea typeface="+mn-lt"/>
                <a:cs typeface="Arial"/>
              </a:rPr>
              <a:t>Function</a:t>
            </a:r>
            <a:r>
              <a:rPr lang="vi-VN" sz="1400">
                <a:latin typeface="Arial"/>
                <a:ea typeface="+mn-lt"/>
                <a:cs typeface="Arial"/>
              </a:rPr>
              <a:t> vì không có </a:t>
            </a:r>
            <a:r>
              <a:rPr lang="vi-VN" sz="1400" err="1">
                <a:latin typeface="Arial"/>
                <a:ea typeface="+mn-lt"/>
                <a:cs typeface="Arial"/>
              </a:rPr>
              <a:t>overhead</a:t>
            </a:r>
            <a:r>
              <a:rPr lang="vi-VN" sz="1400">
                <a:latin typeface="Arial"/>
                <a:ea typeface="+mn-lt"/>
                <a:cs typeface="Arial"/>
              </a:rPr>
              <a:t> của chuyển đổi tham số và tầng thực thi</a:t>
            </a:r>
            <a:r>
              <a:rPr lang="vi-VN" sz="1400">
                <a:solidFill>
                  <a:srgbClr val="374151"/>
                </a:solidFill>
                <a:latin typeface="Arial"/>
                <a:ea typeface="+mn-lt"/>
                <a:cs typeface="Arial"/>
              </a:rPr>
              <a:t>.</a:t>
            </a:r>
            <a:endParaRPr lang="vi-VN" sz="1400">
              <a:latin typeface="Arial"/>
              <a:cs typeface="Arial"/>
            </a:endParaRPr>
          </a:p>
          <a:p>
            <a:r>
              <a:rPr lang="vi-VN" sz="1400" b="1">
                <a:latin typeface="Arial"/>
                <a:ea typeface="+mn-lt"/>
                <a:cs typeface="Arial"/>
              </a:rPr>
              <a:t>Hiệu suất:</a:t>
            </a:r>
            <a:endParaRPr lang="vi-VN" sz="1400">
              <a:solidFill>
                <a:srgbClr val="374151"/>
              </a:solidFill>
              <a:latin typeface="Arial"/>
              <a:cs typeface="Arial"/>
            </a:endParaRPr>
          </a:p>
          <a:p>
            <a:pPr lvl="1"/>
            <a:r>
              <a:rPr lang="vi-VN" sz="1400" err="1">
                <a:latin typeface="Arial"/>
                <a:ea typeface="+mn-lt"/>
                <a:cs typeface="Arial"/>
              </a:rPr>
              <a:t>Macros</a:t>
            </a:r>
            <a:r>
              <a:rPr lang="vi-VN" sz="1400">
                <a:latin typeface="Arial"/>
                <a:ea typeface="+mn-lt"/>
                <a:cs typeface="Arial"/>
              </a:rPr>
              <a:t> thường có hiệu suất tốt hơn so với </a:t>
            </a:r>
            <a:r>
              <a:rPr lang="vi-VN" sz="1400" err="1">
                <a:latin typeface="Arial"/>
                <a:ea typeface="+mn-lt"/>
                <a:cs typeface="Arial"/>
              </a:rPr>
              <a:t>Function</a:t>
            </a:r>
            <a:r>
              <a:rPr lang="vi-VN" sz="1400">
                <a:latin typeface="Arial"/>
                <a:ea typeface="+mn-lt"/>
                <a:cs typeface="Arial"/>
              </a:rPr>
              <a:t>  vì chúng tránh được các thao tác chuyển đổi tham số và tạo tầng thực thi mới.</a:t>
            </a:r>
            <a:endParaRPr lang="vi-VN" sz="1400">
              <a:latin typeface="Arial"/>
              <a:cs typeface="Arial"/>
            </a:endParaRPr>
          </a:p>
          <a:p>
            <a:pPr lvl="1"/>
            <a:r>
              <a:rPr lang="vi-VN" sz="1400">
                <a:latin typeface="Arial"/>
                <a:ea typeface="+mn-lt"/>
                <a:cs typeface="Arial"/>
              </a:rPr>
              <a:t>Tuy nhiên, việc sử dụng </a:t>
            </a:r>
            <a:r>
              <a:rPr lang="vi-VN" sz="1400" err="1">
                <a:latin typeface="Arial"/>
                <a:ea typeface="+mn-lt"/>
                <a:cs typeface="Arial"/>
              </a:rPr>
              <a:t>macros</a:t>
            </a:r>
            <a:r>
              <a:rPr lang="vi-VN" sz="1400">
                <a:latin typeface="Arial"/>
                <a:ea typeface="+mn-lt"/>
                <a:cs typeface="Arial"/>
              </a:rPr>
              <a:t> có thể dẫn đến mã nguồn khó hiểu hơn và lỗi khi không được sử dụng cẩn thận.</a:t>
            </a:r>
            <a:endParaRPr lang="vi-VN" sz="1400">
              <a:latin typeface="Arial"/>
              <a:cs typeface="Arial"/>
            </a:endParaRPr>
          </a:p>
          <a:p>
            <a:pPr lvl="1"/>
            <a:endParaRPr lang="vi-VN" sz="1400">
              <a:latin typeface="Arial"/>
              <a:cs typeface="Arial"/>
            </a:endParaRPr>
          </a:p>
          <a:p>
            <a:pPr lvl="1"/>
            <a:endParaRPr lang="vi-VN">
              <a:latin typeface="Arial"/>
              <a:cs typeface="Arial"/>
            </a:endParaRPr>
          </a:p>
        </p:txBody>
      </p:sp>
    </p:spTree>
    <p:extLst>
      <p:ext uri="{BB962C8B-B14F-4D97-AF65-F5344CB8AC3E}">
        <p14:creationId xmlns:p14="http://schemas.microsoft.com/office/powerpoint/2010/main" val="16274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FA03F2-4C2E-8D15-5AE3-A013472DF94C}"/>
              </a:ext>
            </a:extLst>
          </p:cNvPr>
          <p:cNvSpPr>
            <a:spLocks noGrp="1"/>
          </p:cNvSpPr>
          <p:nvPr>
            <p:ph type="title"/>
          </p:nvPr>
        </p:nvSpPr>
        <p:spPr/>
        <p:txBody>
          <a:bodyPr/>
          <a:lstStyle/>
          <a:p>
            <a:r>
              <a:rPr lang="vi-VN">
                <a:latin typeface="Times New Roman"/>
                <a:cs typeface="Times New Roman"/>
              </a:rPr>
              <a:t>Mục tiêu</a:t>
            </a:r>
            <a:endParaRPr lang="vi-VN"/>
          </a:p>
        </p:txBody>
      </p:sp>
      <p:sp>
        <p:nvSpPr>
          <p:cNvPr id="3" name="Chỗ dành sẵn cho Nội dung 2">
            <a:extLst>
              <a:ext uri="{FF2B5EF4-FFF2-40B4-BE49-F238E27FC236}">
                <a16:creationId xmlns:a16="http://schemas.microsoft.com/office/drawing/2014/main" id="{A4E9CD4E-D325-3C01-C7C9-B25A8DFAB696}"/>
              </a:ext>
            </a:extLst>
          </p:cNvPr>
          <p:cNvSpPr>
            <a:spLocks noGrp="1"/>
          </p:cNvSpPr>
          <p:nvPr>
            <p:ph idx="1"/>
          </p:nvPr>
        </p:nvSpPr>
        <p:spPr/>
        <p:txBody>
          <a:bodyPr vert="horz" lIns="91440" tIns="45720" rIns="91440" bIns="45720" rtlCol="0" anchor="t">
            <a:normAutofit lnSpcReduction="10000"/>
          </a:bodyPr>
          <a:lstStyle/>
          <a:p>
            <a:r>
              <a:rPr lang="vi-VN">
                <a:latin typeface="Arial"/>
                <a:cs typeface="Arial"/>
              </a:rPr>
              <a:t>Hiểu về khái niệm </a:t>
            </a:r>
            <a:r>
              <a:rPr lang="vi-VN" err="1">
                <a:latin typeface="Arial"/>
                <a:cs typeface="Arial"/>
              </a:rPr>
              <a:t>Function</a:t>
            </a:r>
            <a:r>
              <a:rPr lang="vi-VN">
                <a:latin typeface="Arial"/>
                <a:cs typeface="Arial"/>
              </a:rPr>
              <a:t>, cách </a:t>
            </a:r>
            <a:r>
              <a:rPr lang="vi-VN" err="1">
                <a:latin typeface="Arial"/>
                <a:cs typeface="Arial"/>
              </a:rPr>
              <a:t>function</a:t>
            </a:r>
            <a:r>
              <a:rPr lang="vi-VN">
                <a:latin typeface="Arial"/>
                <a:cs typeface="Arial"/>
              </a:rPr>
              <a:t> được gọi và hoạt động</a:t>
            </a:r>
          </a:p>
          <a:p>
            <a:r>
              <a:rPr lang="vi-VN">
                <a:latin typeface="Arial"/>
                <a:cs typeface="Arial"/>
              </a:rPr>
              <a:t>Các loại </a:t>
            </a:r>
            <a:r>
              <a:rPr lang="vi-VN" err="1">
                <a:latin typeface="Arial"/>
                <a:cs typeface="Arial"/>
              </a:rPr>
              <a:t>function</a:t>
            </a:r>
            <a:r>
              <a:rPr lang="vi-VN">
                <a:latin typeface="Arial"/>
                <a:cs typeface="Arial"/>
              </a:rPr>
              <a:t> cơ bản và các </a:t>
            </a:r>
            <a:r>
              <a:rPr lang="vi-VN" err="1">
                <a:latin typeface="Arial"/>
                <a:cs typeface="Arial"/>
              </a:rPr>
              <a:t>function</a:t>
            </a:r>
            <a:r>
              <a:rPr lang="vi-VN">
                <a:latin typeface="Arial"/>
                <a:cs typeface="Arial"/>
              </a:rPr>
              <a:t> đặc biệt</a:t>
            </a:r>
          </a:p>
          <a:p>
            <a:r>
              <a:rPr lang="vi-VN">
                <a:solidFill>
                  <a:srgbClr val="FFFFFF"/>
                </a:solidFill>
                <a:latin typeface="Arial"/>
                <a:ea typeface="+mn-lt"/>
                <a:cs typeface="Arial"/>
              </a:rPr>
              <a:t>Hiểu về thư viện chuẩn và cách sử dụng các hàm tiện ích đã có.</a:t>
            </a:r>
          </a:p>
          <a:p>
            <a:r>
              <a:rPr lang="vi-VN">
                <a:solidFill>
                  <a:srgbClr val="FFFFFF"/>
                </a:solidFill>
                <a:latin typeface="Arial"/>
                <a:ea typeface="+mn-lt"/>
                <a:cs typeface="Arial"/>
              </a:rPr>
              <a:t>Khám phá cách sử dụng </a:t>
            </a:r>
            <a:r>
              <a:rPr lang="vi-VN" err="1">
                <a:solidFill>
                  <a:srgbClr val="FFFFFF"/>
                </a:solidFill>
                <a:latin typeface="Arial"/>
                <a:ea typeface="+mn-lt"/>
                <a:cs typeface="Arial"/>
              </a:rPr>
              <a:t>callback</a:t>
            </a:r>
            <a:r>
              <a:rPr lang="vi-VN">
                <a:solidFill>
                  <a:srgbClr val="FFFFFF"/>
                </a:solidFill>
                <a:latin typeface="Arial"/>
                <a:ea typeface="+mn-lt"/>
                <a:cs typeface="Arial"/>
              </a:rPr>
              <a:t> để thực hiện xử lý sau khi hàm hoàn thành.</a:t>
            </a:r>
            <a:endParaRPr lang="vi-VN">
              <a:solidFill>
                <a:srgbClr val="FFFFFF"/>
              </a:solidFill>
              <a:latin typeface="Arial"/>
              <a:cs typeface="Arial"/>
            </a:endParaRPr>
          </a:p>
          <a:p>
            <a:r>
              <a:rPr lang="vi-VN">
                <a:solidFill>
                  <a:srgbClr val="FFFFFF"/>
                </a:solidFill>
                <a:latin typeface="Arial"/>
                <a:ea typeface="+mn-lt"/>
                <a:cs typeface="Arial"/>
              </a:rPr>
              <a:t>Tìm hiểu về </a:t>
            </a:r>
            <a:r>
              <a:rPr lang="vi-VN" err="1">
                <a:solidFill>
                  <a:srgbClr val="FFFFFF"/>
                </a:solidFill>
                <a:latin typeface="Arial"/>
                <a:ea typeface="+mn-lt"/>
                <a:cs typeface="Arial"/>
              </a:rPr>
              <a:t>lambda</a:t>
            </a:r>
            <a:r>
              <a:rPr lang="vi-VN">
                <a:solidFill>
                  <a:srgbClr val="FFFFFF"/>
                </a:solidFill>
                <a:latin typeface="Arial"/>
                <a:ea typeface="+mn-lt"/>
                <a:cs typeface="Arial"/>
              </a:rPr>
              <a:t> </a:t>
            </a:r>
            <a:r>
              <a:rPr lang="vi-VN" err="1">
                <a:solidFill>
                  <a:srgbClr val="FFFFFF"/>
                </a:solidFill>
                <a:latin typeface="Arial"/>
                <a:ea typeface="+mn-lt"/>
                <a:cs typeface="Arial"/>
              </a:rPr>
              <a:t>function</a:t>
            </a:r>
            <a:r>
              <a:rPr lang="vi-VN">
                <a:solidFill>
                  <a:srgbClr val="FFFFFF"/>
                </a:solidFill>
                <a:latin typeface="Arial"/>
                <a:ea typeface="+mn-lt"/>
                <a:cs typeface="Arial"/>
              </a:rPr>
              <a:t> và cách nó giúp định nghĩa hàm ngắn gọn hơn.</a:t>
            </a:r>
          </a:p>
          <a:p>
            <a:r>
              <a:rPr lang="vi-VN">
                <a:solidFill>
                  <a:srgbClr val="FFFFFF"/>
                </a:solidFill>
                <a:latin typeface="Arial"/>
                <a:ea typeface="+mn-lt"/>
                <a:cs typeface="Arial"/>
              </a:rPr>
              <a:t>So sánh hiệu suất của việc gọi hàm với việc sử dụng </a:t>
            </a:r>
            <a:r>
              <a:rPr lang="vi-VN" err="1">
                <a:solidFill>
                  <a:srgbClr val="FFFFFF"/>
                </a:solidFill>
                <a:latin typeface="Arial"/>
                <a:ea typeface="+mn-lt"/>
                <a:cs typeface="Arial"/>
              </a:rPr>
              <a:t>macros</a:t>
            </a:r>
            <a:r>
              <a:rPr lang="vi-VN">
                <a:solidFill>
                  <a:srgbClr val="FFFFFF"/>
                </a:solidFill>
                <a:latin typeface="Arial"/>
                <a:ea typeface="+mn-lt"/>
                <a:cs typeface="Arial"/>
              </a:rPr>
              <a:t> để tối ưu hóa mã nguồn.</a:t>
            </a:r>
            <a:endParaRPr lang="vi-VN">
              <a:solidFill>
                <a:srgbClr val="FFFFFF"/>
              </a:solidFill>
              <a:latin typeface="Arial"/>
              <a:cs typeface="Arial"/>
            </a:endParaRPr>
          </a:p>
        </p:txBody>
      </p:sp>
    </p:spTree>
    <p:extLst>
      <p:ext uri="{BB962C8B-B14F-4D97-AF65-F5344CB8AC3E}">
        <p14:creationId xmlns:p14="http://schemas.microsoft.com/office/powerpoint/2010/main" val="43871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727A0-F87C-451F-2528-0F219976226F}"/>
              </a:ext>
            </a:extLst>
          </p:cNvPr>
          <p:cNvSpPr>
            <a:spLocks noGrp="1"/>
          </p:cNvSpPr>
          <p:nvPr>
            <p:ph type="title"/>
          </p:nvPr>
        </p:nvSpPr>
        <p:spPr/>
        <p:txBody>
          <a:bodyPr/>
          <a:lstStyle/>
          <a:p>
            <a:r>
              <a:rPr lang="vi-VN">
                <a:latin typeface="Times New Roman"/>
                <a:cs typeface="Times New Roman"/>
              </a:rPr>
              <a:t>Khái niệm về </a:t>
            </a:r>
            <a:r>
              <a:rPr lang="vi-VN" err="1">
                <a:latin typeface="Times New Roman"/>
                <a:cs typeface="Times New Roman"/>
              </a:rPr>
              <a:t>function</a:t>
            </a:r>
            <a:r>
              <a:rPr lang="vi-VN">
                <a:latin typeface="Times New Roman"/>
                <a:cs typeface="Times New Roman"/>
              </a:rPr>
              <a:t> trong C++</a:t>
            </a:r>
            <a:endParaRPr lang="vi-VN"/>
          </a:p>
        </p:txBody>
      </p:sp>
      <p:sp>
        <p:nvSpPr>
          <p:cNvPr id="3" name="Chỗ dành sẵn cho Nội dung 2">
            <a:extLst>
              <a:ext uri="{FF2B5EF4-FFF2-40B4-BE49-F238E27FC236}">
                <a16:creationId xmlns:a16="http://schemas.microsoft.com/office/drawing/2014/main" id="{3CAEC977-A996-FCE6-5C8C-004E199B335B}"/>
              </a:ext>
            </a:extLst>
          </p:cNvPr>
          <p:cNvSpPr>
            <a:spLocks noGrp="1"/>
          </p:cNvSpPr>
          <p:nvPr>
            <p:ph idx="1"/>
          </p:nvPr>
        </p:nvSpPr>
        <p:spPr/>
        <p:txBody>
          <a:bodyPr vert="horz" lIns="91440" tIns="45720" rIns="91440" bIns="45720" rtlCol="0" anchor="t">
            <a:normAutofit/>
          </a:bodyPr>
          <a:lstStyle/>
          <a:p>
            <a:r>
              <a:rPr lang="vi-VN">
                <a:solidFill>
                  <a:srgbClr val="FFFFFF"/>
                </a:solidFill>
                <a:latin typeface="Arial"/>
                <a:ea typeface="+mn-lt"/>
                <a:cs typeface="Arial"/>
              </a:rPr>
              <a:t>Trong ngôn ngữ lập trình C++, hàm là một khối mã độc lập và có thể tái sử dụng được đặt tên, thực hiện một tác vụ cụ thể. Hàm cho phép tách chương trình thành các phần nhỏ hơn, giúp dễ quản lý, tái sử dụng và dễ hiểu hơn.</a:t>
            </a:r>
          </a:p>
          <a:p>
            <a:endParaRPr lang="vi-VN">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màn hình, phần mềm&#10;&#10;Mô tả được tự động tạo">
            <a:extLst>
              <a:ext uri="{FF2B5EF4-FFF2-40B4-BE49-F238E27FC236}">
                <a16:creationId xmlns:a16="http://schemas.microsoft.com/office/drawing/2014/main" id="{288D22F8-B151-8DBF-A6DE-28BCC3A529E6}"/>
              </a:ext>
            </a:extLst>
          </p:cNvPr>
          <p:cNvPicPr>
            <a:picLocks noChangeAspect="1"/>
          </p:cNvPicPr>
          <p:nvPr/>
        </p:nvPicPr>
        <p:blipFill>
          <a:blip r:embed="rId2"/>
          <a:stretch>
            <a:fillRect/>
          </a:stretch>
        </p:blipFill>
        <p:spPr>
          <a:xfrm>
            <a:off x="1075386" y="3774306"/>
            <a:ext cx="5265312" cy="2378853"/>
          </a:xfrm>
          <a:prstGeom prst="rect">
            <a:avLst/>
          </a:prstGeom>
        </p:spPr>
      </p:pic>
    </p:spTree>
    <p:extLst>
      <p:ext uri="{BB962C8B-B14F-4D97-AF65-F5344CB8AC3E}">
        <p14:creationId xmlns:p14="http://schemas.microsoft.com/office/powerpoint/2010/main" val="319876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A5715-3312-7EDB-28E5-C1B8301F6841}"/>
              </a:ext>
            </a:extLst>
          </p:cNvPr>
          <p:cNvSpPr>
            <a:spLocks noGrp="1"/>
          </p:cNvSpPr>
          <p:nvPr>
            <p:ph type="title"/>
          </p:nvPr>
        </p:nvSpPr>
        <p:spPr/>
        <p:txBody>
          <a:bodyPr/>
          <a:lstStyle/>
          <a:p>
            <a:r>
              <a:rPr lang="vi-VN">
                <a:latin typeface="Times New Roman"/>
                <a:cs typeface="Times New Roman"/>
              </a:rPr>
              <a:t>Hàm </a:t>
            </a:r>
            <a:r>
              <a:rPr lang="vi-VN" err="1">
                <a:latin typeface="Times New Roman"/>
                <a:cs typeface="Times New Roman"/>
              </a:rPr>
              <a:t>main</a:t>
            </a:r>
            <a:r>
              <a:rPr lang="vi-VN">
                <a:latin typeface="Times New Roman"/>
                <a:cs typeface="Times New Roman"/>
              </a:rPr>
              <a:t> </a:t>
            </a:r>
            <a:endParaRPr lang="vi-VN"/>
          </a:p>
        </p:txBody>
      </p:sp>
      <p:sp>
        <p:nvSpPr>
          <p:cNvPr id="3" name="Chỗ dành sẵn cho Nội dung 2">
            <a:extLst>
              <a:ext uri="{FF2B5EF4-FFF2-40B4-BE49-F238E27FC236}">
                <a16:creationId xmlns:a16="http://schemas.microsoft.com/office/drawing/2014/main" id="{DCCD007D-23E7-D860-0ADF-806357F45B0C}"/>
              </a:ext>
            </a:extLst>
          </p:cNvPr>
          <p:cNvSpPr>
            <a:spLocks noGrp="1"/>
          </p:cNvSpPr>
          <p:nvPr>
            <p:ph idx="1"/>
          </p:nvPr>
        </p:nvSpPr>
        <p:spPr/>
        <p:txBody>
          <a:bodyPr vert="horz" lIns="91440" tIns="45720" rIns="91440" bIns="45720" rtlCol="0" anchor="t">
            <a:normAutofit lnSpcReduction="10000"/>
          </a:bodyPr>
          <a:lstStyle/>
          <a:p>
            <a:r>
              <a:rPr lang="vi-VN">
                <a:latin typeface="Arial"/>
                <a:cs typeface="Arial"/>
              </a:rPr>
              <a:t>Hàm </a:t>
            </a:r>
            <a:r>
              <a:rPr lang="vi-VN" err="1">
                <a:latin typeface="Arial"/>
                <a:cs typeface="Arial"/>
              </a:rPr>
              <a:t>main</a:t>
            </a:r>
            <a:r>
              <a:rPr lang="vi-VN">
                <a:latin typeface="Arial"/>
                <a:cs typeface="Arial"/>
              </a:rPr>
              <a:t> là </a:t>
            </a:r>
            <a:r>
              <a:rPr lang="vi-VN">
                <a:solidFill>
                  <a:srgbClr val="FFFFFF"/>
                </a:solidFill>
                <a:latin typeface="Arial"/>
                <a:ea typeface="+mn-lt"/>
                <a:cs typeface="Arial"/>
              </a:rPr>
              <a:t>một hàm đặc biệt . Mỗi chương trình C++ nếu muốn đầu ra là </a:t>
            </a:r>
            <a:r>
              <a:rPr lang="vi-VN" err="1">
                <a:solidFill>
                  <a:srgbClr val="FFFFFF"/>
                </a:solidFill>
                <a:latin typeface="Arial"/>
                <a:ea typeface="+mn-lt"/>
                <a:cs typeface="Arial"/>
              </a:rPr>
              <a:t>file</a:t>
            </a:r>
            <a:r>
              <a:rPr lang="vi-VN">
                <a:solidFill>
                  <a:srgbClr val="FFFFFF"/>
                </a:solidFill>
                <a:latin typeface="Arial"/>
                <a:ea typeface="+mn-lt"/>
                <a:cs typeface="Arial"/>
              </a:rPr>
              <a:t> thực thi thì sẽ cần chứa một hàm có tên </a:t>
            </a:r>
            <a:r>
              <a:rPr lang="vi-VN" err="1">
                <a:solidFill>
                  <a:srgbClr val="FFFFFF"/>
                </a:solidFill>
                <a:latin typeface="Arial"/>
                <a:ea typeface="+mn-lt"/>
                <a:cs typeface="Arial"/>
              </a:rPr>
              <a:t>main</a:t>
            </a:r>
            <a:r>
              <a:rPr lang="vi-VN">
                <a:solidFill>
                  <a:srgbClr val="FFFFFF"/>
                </a:solidFill>
                <a:latin typeface="Arial"/>
                <a:ea typeface="+mn-lt"/>
                <a:cs typeface="Arial"/>
              </a:rPr>
              <a:t>. Nó phục vụ như là điểm khởi đầu cho chương trình. Máy tính sẽ bắt đầu chạy mã từ đầu chức năng chính. </a:t>
            </a:r>
          </a:p>
          <a:p>
            <a:r>
              <a:rPr lang="vi-VN">
                <a:solidFill>
                  <a:srgbClr val="FFFFFF"/>
                </a:solidFill>
                <a:latin typeface="Arial"/>
                <a:cs typeface="Arial"/>
              </a:rPr>
              <a:t>Một chương trình không có hàm </a:t>
            </a:r>
            <a:r>
              <a:rPr lang="vi-VN" err="1">
                <a:solidFill>
                  <a:srgbClr val="FFFFFF"/>
                </a:solidFill>
                <a:latin typeface="Arial"/>
                <a:cs typeface="Arial"/>
              </a:rPr>
              <a:t>main</a:t>
            </a:r>
            <a:r>
              <a:rPr lang="vi-VN">
                <a:solidFill>
                  <a:srgbClr val="FFFFFF"/>
                </a:solidFill>
                <a:latin typeface="Arial"/>
                <a:cs typeface="Arial"/>
              </a:rPr>
              <a:t> thì không thể thực thị thay vào đó nó được sử dụng để tạo ra các thư viện </a:t>
            </a:r>
          </a:p>
          <a:p>
            <a:r>
              <a:rPr lang="vi-VN">
                <a:solidFill>
                  <a:srgbClr val="FFFFFF"/>
                </a:solidFill>
                <a:latin typeface="Arial"/>
                <a:cs typeface="Arial"/>
              </a:rPr>
              <a:t>Hàm </a:t>
            </a:r>
            <a:r>
              <a:rPr lang="vi-VN" err="1">
                <a:solidFill>
                  <a:srgbClr val="FFFFFF"/>
                </a:solidFill>
                <a:latin typeface="Arial"/>
                <a:cs typeface="Arial"/>
              </a:rPr>
              <a:t>main</a:t>
            </a:r>
            <a:r>
              <a:rPr lang="vi-VN">
                <a:solidFill>
                  <a:srgbClr val="FFFFFF"/>
                </a:solidFill>
                <a:latin typeface="Arial"/>
                <a:cs typeface="Arial"/>
              </a:rPr>
              <a:t> có 2 loại :</a:t>
            </a:r>
          </a:p>
          <a:p>
            <a:pPr marL="457200" indent="-457200">
              <a:buAutoNum type="arabicPeriod"/>
            </a:pPr>
            <a:r>
              <a:rPr lang="vi-VN">
                <a:solidFill>
                  <a:srgbClr val="FFFFFF"/>
                </a:solidFill>
                <a:latin typeface="Arial"/>
                <a:cs typeface="Arial"/>
              </a:rPr>
              <a:t>Hàm </a:t>
            </a:r>
            <a:r>
              <a:rPr lang="vi-VN" err="1">
                <a:solidFill>
                  <a:srgbClr val="FFFFFF"/>
                </a:solidFill>
                <a:latin typeface="Arial"/>
                <a:cs typeface="Arial"/>
              </a:rPr>
              <a:t>main</a:t>
            </a:r>
            <a:r>
              <a:rPr lang="vi-VN">
                <a:solidFill>
                  <a:srgbClr val="FFFFFF"/>
                </a:solidFill>
                <a:latin typeface="Arial"/>
                <a:cs typeface="Arial"/>
              </a:rPr>
              <a:t> mặc định (không có tham số): </a:t>
            </a:r>
            <a:r>
              <a:rPr lang="vi-VN" err="1">
                <a:solidFill>
                  <a:srgbClr val="FFFFFF"/>
                </a:solidFill>
                <a:latin typeface="Arial"/>
                <a:cs typeface="Arial"/>
              </a:rPr>
              <a:t>int</a:t>
            </a:r>
            <a:r>
              <a:rPr lang="vi-VN">
                <a:solidFill>
                  <a:srgbClr val="FFFFFF"/>
                </a:solidFill>
                <a:latin typeface="Arial"/>
                <a:cs typeface="Arial"/>
              </a:rPr>
              <a:t> </a:t>
            </a:r>
            <a:r>
              <a:rPr lang="vi-VN" err="1">
                <a:solidFill>
                  <a:srgbClr val="FFFFFF"/>
                </a:solidFill>
                <a:latin typeface="Arial"/>
                <a:cs typeface="Arial"/>
              </a:rPr>
              <a:t>main</a:t>
            </a:r>
            <a:r>
              <a:rPr lang="vi-VN">
                <a:solidFill>
                  <a:srgbClr val="FFFFFF"/>
                </a:solidFill>
                <a:latin typeface="Arial"/>
                <a:cs typeface="Arial"/>
              </a:rPr>
              <a:t>() { ... </a:t>
            </a:r>
            <a:r>
              <a:rPr lang="vi-VN" err="1">
                <a:solidFill>
                  <a:srgbClr val="FFFFFF"/>
                </a:solidFill>
                <a:latin typeface="Arial"/>
                <a:cs typeface="Arial"/>
              </a:rPr>
              <a:t>return</a:t>
            </a:r>
            <a:r>
              <a:rPr lang="vi-VN">
                <a:solidFill>
                  <a:srgbClr val="FFFFFF"/>
                </a:solidFill>
                <a:latin typeface="Arial"/>
                <a:cs typeface="Arial"/>
              </a:rPr>
              <a:t> 0; }</a:t>
            </a:r>
          </a:p>
          <a:p>
            <a:pPr marL="457200" indent="-457200">
              <a:buAutoNum type="arabicPeriod"/>
            </a:pPr>
            <a:r>
              <a:rPr lang="vi-VN">
                <a:solidFill>
                  <a:srgbClr val="FFFFFF"/>
                </a:solidFill>
                <a:latin typeface="Arial"/>
                <a:cs typeface="Arial"/>
              </a:rPr>
              <a:t>Hàm </a:t>
            </a:r>
            <a:r>
              <a:rPr lang="vi-VN" err="1">
                <a:solidFill>
                  <a:srgbClr val="FFFFFF"/>
                </a:solidFill>
                <a:latin typeface="Arial"/>
                <a:cs typeface="Arial"/>
              </a:rPr>
              <a:t>main</a:t>
            </a:r>
            <a:r>
              <a:rPr lang="vi-VN">
                <a:solidFill>
                  <a:srgbClr val="FFFFFF"/>
                </a:solidFill>
                <a:latin typeface="Arial"/>
                <a:cs typeface="Arial"/>
              </a:rPr>
              <a:t> có tham số dòng lệnh : </a:t>
            </a:r>
            <a:r>
              <a:rPr lang="vi-VN" err="1">
                <a:solidFill>
                  <a:srgbClr val="FFFFFF"/>
                </a:solidFill>
                <a:latin typeface="Arial"/>
                <a:cs typeface="Arial"/>
              </a:rPr>
              <a:t>int</a:t>
            </a:r>
            <a:r>
              <a:rPr lang="vi-VN">
                <a:solidFill>
                  <a:srgbClr val="FFFFFF"/>
                </a:solidFill>
                <a:latin typeface="Arial"/>
                <a:cs typeface="Arial"/>
              </a:rPr>
              <a:t> </a:t>
            </a:r>
            <a:r>
              <a:rPr lang="vi-VN" err="1">
                <a:solidFill>
                  <a:srgbClr val="FFFFFF"/>
                </a:solidFill>
                <a:latin typeface="Arial"/>
                <a:cs typeface="Arial"/>
              </a:rPr>
              <a:t>main</a:t>
            </a:r>
            <a:r>
              <a:rPr lang="vi-VN">
                <a:solidFill>
                  <a:srgbClr val="FFFFFF"/>
                </a:solidFill>
                <a:latin typeface="Arial"/>
                <a:cs typeface="Arial"/>
              </a:rPr>
              <a:t>(</a:t>
            </a:r>
            <a:r>
              <a:rPr lang="vi-VN" err="1">
                <a:solidFill>
                  <a:srgbClr val="FFFFFF"/>
                </a:solidFill>
                <a:latin typeface="Arial"/>
                <a:cs typeface="Arial"/>
              </a:rPr>
              <a:t>int</a:t>
            </a:r>
            <a:r>
              <a:rPr lang="vi-VN">
                <a:solidFill>
                  <a:srgbClr val="FFFFFF"/>
                </a:solidFill>
                <a:latin typeface="Arial"/>
                <a:cs typeface="Arial"/>
              </a:rPr>
              <a:t> </a:t>
            </a:r>
            <a:r>
              <a:rPr lang="vi-VN" err="1">
                <a:solidFill>
                  <a:srgbClr val="FFFFFF"/>
                </a:solidFill>
                <a:latin typeface="Arial"/>
                <a:cs typeface="Arial"/>
              </a:rPr>
              <a:t>argc</a:t>
            </a:r>
            <a:r>
              <a:rPr lang="vi-VN">
                <a:solidFill>
                  <a:srgbClr val="FFFFFF"/>
                </a:solidFill>
                <a:latin typeface="Arial"/>
                <a:cs typeface="Arial"/>
              </a:rPr>
              <a:t>, </a:t>
            </a:r>
            <a:r>
              <a:rPr lang="vi-VN" err="1">
                <a:solidFill>
                  <a:srgbClr val="FFFFFF"/>
                </a:solidFill>
                <a:latin typeface="Arial"/>
                <a:cs typeface="Arial"/>
              </a:rPr>
              <a:t>char</a:t>
            </a:r>
            <a:r>
              <a:rPr lang="vi-VN">
                <a:solidFill>
                  <a:srgbClr val="FFFFFF"/>
                </a:solidFill>
                <a:latin typeface="Arial"/>
                <a:cs typeface="Arial"/>
              </a:rPr>
              <a:t>* </a:t>
            </a:r>
            <a:r>
              <a:rPr lang="vi-VN" err="1">
                <a:solidFill>
                  <a:srgbClr val="FFFFFF"/>
                </a:solidFill>
                <a:latin typeface="Arial"/>
                <a:cs typeface="Arial"/>
              </a:rPr>
              <a:t>const</a:t>
            </a:r>
            <a:r>
              <a:rPr lang="vi-VN">
                <a:solidFill>
                  <a:srgbClr val="FFFFFF"/>
                </a:solidFill>
                <a:latin typeface="Arial"/>
                <a:cs typeface="Arial"/>
              </a:rPr>
              <a:t> </a:t>
            </a:r>
            <a:r>
              <a:rPr lang="vi-VN" err="1">
                <a:solidFill>
                  <a:srgbClr val="FFFFFF"/>
                </a:solidFill>
                <a:latin typeface="Arial"/>
                <a:cs typeface="Arial"/>
              </a:rPr>
              <a:t>argv</a:t>
            </a:r>
            <a:r>
              <a:rPr lang="vi-VN">
                <a:solidFill>
                  <a:srgbClr val="FFFFFF"/>
                </a:solidFill>
                <a:latin typeface="Arial"/>
                <a:cs typeface="Arial"/>
              </a:rPr>
              <a:t>[]) { ... </a:t>
            </a:r>
            <a:r>
              <a:rPr lang="vi-VN" err="1">
                <a:solidFill>
                  <a:srgbClr val="FFFFFF"/>
                </a:solidFill>
                <a:latin typeface="Arial"/>
                <a:cs typeface="Arial"/>
              </a:rPr>
              <a:t>return</a:t>
            </a:r>
            <a:r>
              <a:rPr lang="vi-VN">
                <a:solidFill>
                  <a:srgbClr val="FFFFFF"/>
                </a:solidFill>
                <a:latin typeface="Arial"/>
                <a:cs typeface="Arial"/>
              </a:rPr>
              <a:t> 0; }</a:t>
            </a:r>
          </a:p>
        </p:txBody>
      </p:sp>
    </p:spTree>
    <p:extLst>
      <p:ext uri="{BB962C8B-B14F-4D97-AF65-F5344CB8AC3E}">
        <p14:creationId xmlns:p14="http://schemas.microsoft.com/office/powerpoint/2010/main" val="302659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743A81-5482-F46F-4494-327CC9C04643}"/>
              </a:ext>
            </a:extLst>
          </p:cNvPr>
          <p:cNvSpPr>
            <a:spLocks noGrp="1"/>
          </p:cNvSpPr>
          <p:nvPr>
            <p:ph type="title"/>
          </p:nvPr>
        </p:nvSpPr>
        <p:spPr/>
        <p:txBody>
          <a:bodyPr/>
          <a:lstStyle/>
          <a:p>
            <a:r>
              <a:rPr lang="vi-VN">
                <a:latin typeface="Times New Roman"/>
                <a:cs typeface="Times New Roman"/>
              </a:rPr>
              <a:t>Phân loại </a:t>
            </a:r>
            <a:r>
              <a:rPr lang="vi-VN" err="1">
                <a:latin typeface="Times New Roman"/>
                <a:cs typeface="Times New Roman"/>
              </a:rPr>
              <a:t>function</a:t>
            </a:r>
            <a:endParaRPr lang="vi-VN" err="1"/>
          </a:p>
        </p:txBody>
      </p:sp>
      <p:sp>
        <p:nvSpPr>
          <p:cNvPr id="3" name="Chỗ dành sẵn cho Nội dung 2">
            <a:extLst>
              <a:ext uri="{FF2B5EF4-FFF2-40B4-BE49-F238E27FC236}">
                <a16:creationId xmlns:a16="http://schemas.microsoft.com/office/drawing/2014/main" id="{E7D0B586-32D2-9E64-0E43-5F834BDBD6BB}"/>
              </a:ext>
            </a:extLst>
          </p:cNvPr>
          <p:cNvSpPr>
            <a:spLocks noGrp="1"/>
          </p:cNvSpPr>
          <p:nvPr>
            <p:ph idx="1"/>
          </p:nvPr>
        </p:nvSpPr>
        <p:spPr/>
        <p:txBody>
          <a:bodyPr vert="horz" lIns="91440" tIns="45720" rIns="91440" bIns="45720" rtlCol="0" anchor="t">
            <a:normAutofit/>
          </a:bodyPr>
          <a:lstStyle/>
          <a:p>
            <a:r>
              <a:rPr lang="vi-VN" err="1">
                <a:latin typeface="Arial"/>
                <a:cs typeface="Arial"/>
              </a:rPr>
              <a:t>Function</a:t>
            </a:r>
            <a:r>
              <a:rPr lang="vi-VN">
                <a:latin typeface="Arial"/>
                <a:cs typeface="Arial"/>
              </a:rPr>
              <a:t> trong C++ có 2 loại :</a:t>
            </a:r>
          </a:p>
          <a:p>
            <a:pPr marL="457200" indent="-457200">
              <a:buAutoNum type="arabicPeriod"/>
            </a:pPr>
            <a:r>
              <a:rPr lang="vi-VN" sz="2000" err="1">
                <a:solidFill>
                  <a:srgbClr val="FFFFFF"/>
                </a:solidFill>
                <a:latin typeface="Arial"/>
                <a:cs typeface="Arial"/>
              </a:rPr>
              <a:t>User</a:t>
            </a:r>
            <a:r>
              <a:rPr lang="vi-VN" sz="2000">
                <a:solidFill>
                  <a:srgbClr val="FFFFFF"/>
                </a:solidFill>
                <a:latin typeface="Arial"/>
                <a:cs typeface="Arial"/>
              </a:rPr>
              <a:t> </a:t>
            </a:r>
            <a:r>
              <a:rPr lang="vi-VN" sz="2000" err="1">
                <a:solidFill>
                  <a:srgbClr val="FFFFFF"/>
                </a:solidFill>
                <a:latin typeface="Arial"/>
                <a:cs typeface="Arial"/>
              </a:rPr>
              <a:t>Defined</a:t>
            </a:r>
            <a:r>
              <a:rPr lang="vi-VN" sz="2000">
                <a:solidFill>
                  <a:srgbClr val="FFFFFF"/>
                </a:solidFill>
                <a:latin typeface="Arial"/>
                <a:cs typeface="Arial"/>
              </a:rPr>
              <a:t> </a:t>
            </a:r>
            <a:r>
              <a:rPr lang="vi-VN" sz="2000" err="1">
                <a:solidFill>
                  <a:srgbClr val="FFFFFF"/>
                </a:solidFill>
                <a:latin typeface="Arial"/>
                <a:cs typeface="Arial"/>
              </a:rPr>
              <a:t>Function</a:t>
            </a:r>
            <a:endParaRPr lang="vi-VN" sz="2000">
              <a:solidFill>
                <a:srgbClr val="FFFFFF"/>
              </a:solidFill>
              <a:latin typeface="Arial"/>
              <a:cs typeface="Arial"/>
            </a:endParaRPr>
          </a:p>
          <a:p>
            <a:pPr lvl="1" indent="0">
              <a:buNone/>
            </a:pPr>
            <a:r>
              <a:rPr lang="vi-VN">
                <a:solidFill>
                  <a:srgbClr val="FFFFFF"/>
                </a:solidFill>
                <a:latin typeface="Arial"/>
                <a:cs typeface="Arial"/>
              </a:rPr>
              <a:t>Là </a:t>
            </a:r>
            <a:r>
              <a:rPr lang="vi-VN">
                <a:solidFill>
                  <a:srgbClr val="FFFFFF"/>
                </a:solidFill>
                <a:latin typeface="Arial"/>
                <a:ea typeface="+mn-lt"/>
                <a:cs typeface="Arial"/>
              </a:rPr>
              <a:t>các hàm do người dùng xác định , được tùy chỉnh đặc biệt để giảm độ phức tạp của các chương trình lớn . </a:t>
            </a:r>
            <a:endParaRPr lang="vi-VN">
              <a:solidFill>
                <a:srgbClr val="FFFFFF"/>
              </a:solidFill>
              <a:latin typeface="Arial"/>
              <a:cs typeface="Arial"/>
            </a:endParaRPr>
          </a:p>
          <a:p>
            <a:pPr marL="685800" indent="-457200">
              <a:buAutoNum type="arabicPeriod"/>
            </a:pPr>
            <a:r>
              <a:rPr lang="vi-VN" sz="2000" err="1">
                <a:solidFill>
                  <a:srgbClr val="FFFFFF"/>
                </a:solidFill>
                <a:latin typeface="Arial"/>
                <a:cs typeface="Arial"/>
              </a:rPr>
              <a:t>Library</a:t>
            </a:r>
            <a:r>
              <a:rPr lang="vi-VN" sz="2000">
                <a:solidFill>
                  <a:srgbClr val="FFFFFF"/>
                </a:solidFill>
                <a:latin typeface="Arial"/>
                <a:cs typeface="Arial"/>
              </a:rPr>
              <a:t> </a:t>
            </a:r>
            <a:r>
              <a:rPr lang="vi-VN" sz="2000" err="1">
                <a:solidFill>
                  <a:srgbClr val="FFFFFF"/>
                </a:solidFill>
                <a:latin typeface="Arial"/>
                <a:cs typeface="Arial"/>
              </a:rPr>
              <a:t>Function</a:t>
            </a:r>
            <a:r>
              <a:rPr lang="vi-VN" sz="2000">
                <a:solidFill>
                  <a:srgbClr val="FFFFFF"/>
                </a:solidFill>
                <a:latin typeface="Arial"/>
                <a:cs typeface="Arial"/>
              </a:rPr>
              <a:t>:</a:t>
            </a:r>
          </a:p>
          <a:p>
            <a:pPr lvl="1" indent="0">
              <a:spcBef>
                <a:spcPts val="1000"/>
              </a:spcBef>
              <a:buNone/>
            </a:pPr>
            <a:r>
              <a:rPr lang="vi-VN">
                <a:solidFill>
                  <a:srgbClr val="FFFFFF"/>
                </a:solidFill>
                <a:latin typeface="Arial"/>
                <a:ea typeface="+mn-lt"/>
                <a:cs typeface="Arial"/>
              </a:rPr>
              <a:t>Các hàm của thư viện chuẩn (STL)  còn được gọi là "Hàm tích hợp". Các hàm này là một phần của gói trình biên dịch đã được xác định sẵn </a:t>
            </a:r>
            <a:br>
              <a:rPr lang="vi-VN">
                <a:latin typeface="Arial"/>
                <a:ea typeface="+mn-lt"/>
                <a:cs typeface="Arial"/>
              </a:rPr>
            </a:br>
            <a:r>
              <a:rPr lang="vi-VN">
                <a:solidFill>
                  <a:srgbClr val="FFFFFF"/>
                </a:solidFill>
                <a:latin typeface="Arial"/>
                <a:ea typeface="+mn-lt"/>
                <a:cs typeface="Arial"/>
              </a:rPr>
              <a:t>Ví dụ: </a:t>
            </a:r>
            <a:r>
              <a:rPr lang="vi-VN" err="1">
                <a:solidFill>
                  <a:srgbClr val="FFFFFF"/>
                </a:solidFill>
                <a:latin typeface="Arial"/>
                <a:ea typeface="+mn-lt"/>
                <a:cs typeface="Arial"/>
              </a:rPr>
              <a:t>sqrt</a:t>
            </a:r>
            <a:r>
              <a:rPr lang="vi-VN">
                <a:solidFill>
                  <a:srgbClr val="FFFFFF"/>
                </a:solidFill>
                <a:latin typeface="Arial"/>
                <a:ea typeface="+mn-lt"/>
                <a:cs typeface="Arial"/>
              </a:rPr>
              <a:t>(), </a:t>
            </a:r>
            <a:r>
              <a:rPr lang="vi-VN" err="1">
                <a:solidFill>
                  <a:srgbClr val="FFFFFF"/>
                </a:solidFill>
                <a:latin typeface="Arial"/>
                <a:ea typeface="+mn-lt"/>
                <a:cs typeface="Arial"/>
              </a:rPr>
              <a:t>setw</a:t>
            </a:r>
            <a:r>
              <a:rPr lang="vi-VN">
                <a:solidFill>
                  <a:srgbClr val="FFFFFF"/>
                </a:solidFill>
                <a:latin typeface="Arial"/>
                <a:ea typeface="+mn-lt"/>
                <a:cs typeface="Arial"/>
              </a:rPr>
              <a:t>(), </a:t>
            </a:r>
            <a:r>
              <a:rPr lang="vi-VN" err="1">
                <a:solidFill>
                  <a:srgbClr val="FFFFFF"/>
                </a:solidFill>
                <a:latin typeface="Arial"/>
                <a:ea typeface="+mn-lt"/>
                <a:cs typeface="Arial"/>
              </a:rPr>
              <a:t>strcat</a:t>
            </a:r>
            <a:r>
              <a:rPr lang="vi-VN">
                <a:solidFill>
                  <a:srgbClr val="FFFFFF"/>
                </a:solidFill>
                <a:latin typeface="Arial"/>
                <a:ea typeface="+mn-lt"/>
                <a:cs typeface="Arial"/>
              </a:rPr>
              <a:t>(), </a:t>
            </a:r>
            <a:r>
              <a:rPr lang="vi-VN" err="1">
                <a:solidFill>
                  <a:srgbClr val="FFFFFF"/>
                </a:solidFill>
                <a:latin typeface="Arial"/>
                <a:ea typeface="+mn-lt"/>
                <a:cs typeface="Arial"/>
              </a:rPr>
              <a:t>v.v</a:t>
            </a:r>
            <a:r>
              <a:rPr lang="vi-VN">
                <a:solidFill>
                  <a:srgbClr val="FFFFFF"/>
                </a:solidFill>
                <a:latin typeface="Arial"/>
                <a:ea typeface="+mn-lt"/>
                <a:cs typeface="Arial"/>
              </a:rPr>
              <a:t>.</a:t>
            </a:r>
          </a:p>
          <a:p>
            <a:pPr marL="457200" indent="-457200">
              <a:buAutoNum type="arabicPeriod"/>
            </a:pPr>
            <a:endParaRPr lang="vi-VN">
              <a:latin typeface="Arial"/>
              <a:cs typeface="Arial"/>
            </a:endParaRPr>
          </a:p>
        </p:txBody>
      </p:sp>
    </p:spTree>
    <p:extLst>
      <p:ext uri="{BB962C8B-B14F-4D97-AF65-F5344CB8AC3E}">
        <p14:creationId xmlns:p14="http://schemas.microsoft.com/office/powerpoint/2010/main" val="245642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85F25A-8F46-9912-9F4E-483A13CBEC76}"/>
              </a:ext>
            </a:extLst>
          </p:cNvPr>
          <p:cNvSpPr>
            <a:spLocks noGrp="1"/>
          </p:cNvSpPr>
          <p:nvPr>
            <p:ph type="title"/>
          </p:nvPr>
        </p:nvSpPr>
        <p:spPr/>
        <p:txBody>
          <a:bodyPr/>
          <a:lstStyle/>
          <a:p>
            <a:r>
              <a:rPr lang="vi-VN">
                <a:latin typeface="Times New Roman"/>
                <a:cs typeface="Times New Roman"/>
              </a:rPr>
              <a:t>Cách hoạt động của hàm</a:t>
            </a:r>
            <a:endParaRPr lang="vi-VN"/>
          </a:p>
        </p:txBody>
      </p:sp>
      <p:sp>
        <p:nvSpPr>
          <p:cNvPr id="3" name="Chỗ dành sẵn cho Nội dung 2">
            <a:extLst>
              <a:ext uri="{FF2B5EF4-FFF2-40B4-BE49-F238E27FC236}">
                <a16:creationId xmlns:a16="http://schemas.microsoft.com/office/drawing/2014/main" id="{C08CC688-645D-D7B3-2753-657FBD96F641}"/>
              </a:ext>
            </a:extLst>
          </p:cNvPr>
          <p:cNvSpPr>
            <a:spLocks noGrp="1"/>
          </p:cNvSpPr>
          <p:nvPr>
            <p:ph idx="1"/>
          </p:nvPr>
        </p:nvSpPr>
        <p:spPr>
          <a:xfrm>
            <a:off x="215205" y="2336873"/>
            <a:ext cx="8211541" cy="3599316"/>
          </a:xfrm>
        </p:spPr>
        <p:txBody>
          <a:bodyPr vert="horz" lIns="91440" tIns="45720" rIns="91440" bIns="45720" rtlCol="0" anchor="t">
            <a:noAutofit/>
          </a:bodyPr>
          <a:lstStyle/>
          <a:p>
            <a:pPr marL="0" indent="0">
              <a:buNone/>
            </a:pPr>
            <a:r>
              <a:rPr lang="vi-VN" sz="1700">
                <a:solidFill>
                  <a:srgbClr val="FFFFFF"/>
                </a:solidFill>
                <a:latin typeface="Arial"/>
                <a:ea typeface="+mn-lt"/>
                <a:cs typeface="Arial"/>
              </a:rPr>
              <a:t>Hàm hoạt động bằng cách thực hiện các bước cụ thể theo dòng lệnh đã định nghĩa bên trong hàm. </a:t>
            </a:r>
          </a:p>
          <a:p>
            <a:pPr marL="285750" indent="-285750"/>
            <a:r>
              <a:rPr lang="vi-VN" sz="1500">
                <a:solidFill>
                  <a:srgbClr val="FFFFFF"/>
                </a:solidFill>
                <a:latin typeface="Arial"/>
                <a:ea typeface="+mn-lt"/>
                <a:cs typeface="Arial"/>
              </a:rPr>
              <a:t>Gọi hàm: Khi một hàm được gọi từ nơi khác trong chương trình, quá trình thực hiện chương trình sẽ tạm thời chuyển sang hàm đó. Điều này được gọi là "gọi hàm". Quá trình gọi hàm bao gồm:</a:t>
            </a:r>
            <a:endParaRPr lang="vi-VN" sz="1500">
              <a:latin typeface="Arial"/>
              <a:cs typeface="Arial"/>
            </a:endParaRPr>
          </a:p>
          <a:p>
            <a:r>
              <a:rPr lang="vi-VN" sz="1500">
                <a:solidFill>
                  <a:srgbClr val="FFFFFF"/>
                </a:solidFill>
                <a:latin typeface="Arial"/>
                <a:ea typeface="+mn-lt"/>
                <a:cs typeface="Arial"/>
              </a:rPr>
              <a:t>Truyền các tham số cho hàm (nếu có).</a:t>
            </a:r>
            <a:endParaRPr lang="vi-VN" sz="1500">
              <a:latin typeface="Arial"/>
              <a:cs typeface="Arial"/>
            </a:endParaRPr>
          </a:p>
          <a:p>
            <a:r>
              <a:rPr lang="vi-VN" sz="1500">
                <a:solidFill>
                  <a:srgbClr val="FFFFFF"/>
                </a:solidFill>
                <a:latin typeface="Arial"/>
                <a:ea typeface="+mn-lt"/>
                <a:cs typeface="Arial"/>
              </a:rPr>
              <a:t>Thực thi các lệnh bên trong hàm.</a:t>
            </a:r>
            <a:endParaRPr lang="vi-VN" sz="1500">
              <a:latin typeface="Arial"/>
              <a:cs typeface="Arial"/>
            </a:endParaRPr>
          </a:p>
          <a:p>
            <a:r>
              <a:rPr lang="vi-VN" sz="1500">
                <a:solidFill>
                  <a:srgbClr val="FFFFFF"/>
                </a:solidFill>
                <a:latin typeface="Arial"/>
                <a:ea typeface="+mn-lt"/>
                <a:cs typeface="Arial"/>
              </a:rPr>
              <a:t>Trả về kết quả (nếu có) cho nơi gọi hàm.</a:t>
            </a:r>
            <a:endParaRPr lang="vi-VN" sz="1500">
              <a:latin typeface="Arial"/>
              <a:cs typeface="Arial"/>
            </a:endParaRPr>
          </a:p>
          <a:p>
            <a:r>
              <a:rPr lang="vi-VN" sz="1500">
                <a:solidFill>
                  <a:srgbClr val="FFFFFF"/>
                </a:solidFill>
                <a:latin typeface="Arial"/>
                <a:ea typeface="+mn-lt"/>
                <a:cs typeface="Arial"/>
              </a:rPr>
              <a:t>Thực thi lệnh bên trong hàm: Các lệnh trong hàm được thực hiện tuần tự từ trên xuống dưới, theo thứ tự mà bạn đã định nghĩa. Các lệnh này có thể bao gồm khai báo biến, gán giá trị, thực hiện phép tính, kiểm tra điều kiện, </a:t>
            </a:r>
            <a:r>
              <a:rPr lang="vi-VN" sz="1500" err="1">
                <a:solidFill>
                  <a:srgbClr val="FFFFFF"/>
                </a:solidFill>
                <a:latin typeface="Arial"/>
                <a:ea typeface="+mn-lt"/>
                <a:cs typeface="Arial"/>
              </a:rPr>
              <a:t>v.v</a:t>
            </a:r>
            <a:r>
              <a:rPr lang="vi-VN" sz="1500">
                <a:solidFill>
                  <a:srgbClr val="FFFFFF"/>
                </a:solidFill>
                <a:latin typeface="Arial"/>
                <a:ea typeface="+mn-lt"/>
                <a:cs typeface="Arial"/>
              </a:rPr>
              <a:t>.</a:t>
            </a:r>
            <a:endParaRPr lang="vi-VN" sz="1500">
              <a:latin typeface="Arial"/>
              <a:cs typeface="Arial"/>
            </a:endParaRPr>
          </a:p>
          <a:p>
            <a:r>
              <a:rPr lang="vi-VN" sz="1500">
                <a:solidFill>
                  <a:srgbClr val="FFFFFF"/>
                </a:solidFill>
                <a:latin typeface="Arial"/>
                <a:ea typeface="+mn-lt"/>
                <a:cs typeface="Arial"/>
              </a:rPr>
              <a:t>Trả </a:t>
            </a:r>
            <a:r>
              <a:rPr lang="vi-VN" sz="1500">
                <a:latin typeface="Arial"/>
                <a:ea typeface="+mn-lt"/>
                <a:cs typeface="Arial"/>
              </a:rPr>
              <a:t>về kết quả (</a:t>
            </a:r>
            <a:r>
              <a:rPr lang="vi-VN" sz="1500">
                <a:solidFill>
                  <a:srgbClr val="FFFFFF"/>
                </a:solidFill>
                <a:latin typeface="Arial"/>
                <a:ea typeface="+mn-lt"/>
                <a:cs typeface="Arial"/>
              </a:rPr>
              <a:t>nếu có): Nếu hàm được định nghĩa để trả về giá trị, bạn sử dụng câu lệnh </a:t>
            </a:r>
            <a:r>
              <a:rPr lang="vi-VN" sz="1500" err="1">
                <a:solidFill>
                  <a:srgbClr val="FFFFFF"/>
                </a:solidFill>
                <a:latin typeface="Arial"/>
                <a:ea typeface="+mn-lt"/>
                <a:cs typeface="Arial"/>
              </a:rPr>
              <a:t>return</a:t>
            </a:r>
            <a:r>
              <a:rPr lang="vi-VN" sz="1500">
                <a:solidFill>
                  <a:srgbClr val="FFFFFF"/>
                </a:solidFill>
                <a:latin typeface="Arial"/>
                <a:ea typeface="+mn-lt"/>
                <a:cs typeface="Arial"/>
              </a:rPr>
              <a:t> để chỉ định giá trị cần trả về. Sau khi câu lệnh </a:t>
            </a:r>
            <a:r>
              <a:rPr lang="vi-VN" sz="1500" err="1">
                <a:latin typeface="Arial"/>
                <a:cs typeface="Arial"/>
              </a:rPr>
              <a:t>return</a:t>
            </a:r>
            <a:r>
              <a:rPr lang="vi-VN" sz="1500">
                <a:solidFill>
                  <a:srgbClr val="FFFFFF"/>
                </a:solidFill>
                <a:latin typeface="Arial"/>
                <a:ea typeface="+mn-lt"/>
                <a:cs typeface="Arial"/>
              </a:rPr>
              <a:t> được thực hiện, quá trình thực hiện hàm kết thúc và kết quả được trả về cho nơi gọi hàm.</a:t>
            </a:r>
            <a:endParaRPr lang="vi-VN" sz="1500">
              <a:latin typeface="Arial"/>
              <a:cs typeface="Arial"/>
            </a:endParaRPr>
          </a:p>
          <a:p>
            <a:r>
              <a:rPr lang="vi-VN" sz="1500">
                <a:solidFill>
                  <a:srgbClr val="FFFFFF"/>
                </a:solidFill>
                <a:latin typeface="Arial"/>
                <a:ea typeface="+mn-lt"/>
                <a:cs typeface="Arial"/>
              </a:rPr>
              <a:t>Quay lại nơi gọi hàm: Sau khi hàm hoàn thành và trả về kết quả (nếu có), quá trình thực thi quay trở lại nơi gọi hàm và tiếp tục thực hiện các lệnh tiếp theo sau câu </a:t>
            </a:r>
            <a:r>
              <a:rPr lang="vi-VN" sz="1500">
                <a:latin typeface="Arial"/>
                <a:cs typeface="Arial"/>
              </a:rPr>
              <a:t>lệnh gọi </a:t>
            </a:r>
            <a:r>
              <a:rPr lang="vi-VN" sz="1500">
                <a:solidFill>
                  <a:srgbClr val="FFFFFF"/>
                </a:solidFill>
                <a:latin typeface="Arial"/>
                <a:ea typeface="+mn-lt"/>
                <a:cs typeface="Arial"/>
              </a:rPr>
              <a:t>hàm</a:t>
            </a:r>
            <a:r>
              <a:rPr lang="vi-VN" sz="1300">
                <a:latin typeface="Arial"/>
                <a:cs typeface="Arial"/>
              </a:rPr>
              <a:t>.</a:t>
            </a:r>
          </a:p>
          <a:p>
            <a:endParaRPr lang="vi-VN" sz="1300">
              <a:latin typeface="Arial"/>
              <a:cs typeface="Arial"/>
            </a:endParaRPr>
          </a:p>
        </p:txBody>
      </p:sp>
      <p:sp>
        <p:nvSpPr>
          <p:cNvPr id="4" name="Hình chữ nhật 3">
            <a:extLst>
              <a:ext uri="{FF2B5EF4-FFF2-40B4-BE49-F238E27FC236}">
                <a16:creationId xmlns:a16="http://schemas.microsoft.com/office/drawing/2014/main" id="{E2F08050-EABA-F63B-D6F7-EB758C435908}"/>
              </a:ext>
            </a:extLst>
          </p:cNvPr>
          <p:cNvSpPr/>
          <p:nvPr/>
        </p:nvSpPr>
        <p:spPr>
          <a:xfrm>
            <a:off x="8800563" y="2167943"/>
            <a:ext cx="1330816" cy="6224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endParaRPr lang="vi-VN">
              <a:latin typeface="Arial"/>
              <a:cs typeface="Arial"/>
            </a:endParaRPr>
          </a:p>
        </p:txBody>
      </p:sp>
      <p:sp>
        <p:nvSpPr>
          <p:cNvPr id="5" name="Hình chữ nhật 4">
            <a:extLst>
              <a:ext uri="{FF2B5EF4-FFF2-40B4-BE49-F238E27FC236}">
                <a16:creationId xmlns:a16="http://schemas.microsoft.com/office/drawing/2014/main" id="{ED3D6BC7-C568-FE69-47EE-F15104AFFCEA}"/>
              </a:ext>
            </a:extLst>
          </p:cNvPr>
          <p:cNvSpPr/>
          <p:nvPr/>
        </p:nvSpPr>
        <p:spPr>
          <a:xfrm>
            <a:off x="8822027" y="4763446"/>
            <a:ext cx="1330816" cy="6224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main</a:t>
            </a:r>
            <a:endParaRPr lang="vi-VN">
              <a:latin typeface="Arial"/>
              <a:cs typeface="Arial"/>
            </a:endParaRPr>
          </a:p>
        </p:txBody>
      </p:sp>
      <p:sp>
        <p:nvSpPr>
          <p:cNvPr id="6" name="Hình chữ nhật 5">
            <a:extLst>
              <a:ext uri="{FF2B5EF4-FFF2-40B4-BE49-F238E27FC236}">
                <a16:creationId xmlns:a16="http://schemas.microsoft.com/office/drawing/2014/main" id="{C20868B7-D603-C8D0-C8E1-A399B76EB292}"/>
              </a:ext>
            </a:extLst>
          </p:cNvPr>
          <p:cNvSpPr/>
          <p:nvPr/>
        </p:nvSpPr>
        <p:spPr>
          <a:xfrm>
            <a:off x="8800563" y="3305577"/>
            <a:ext cx="1330816" cy="62247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function</a:t>
            </a:r>
          </a:p>
        </p:txBody>
      </p:sp>
      <p:sp>
        <p:nvSpPr>
          <p:cNvPr id="7" name="Mũi tên: Xuống 6">
            <a:extLst>
              <a:ext uri="{FF2B5EF4-FFF2-40B4-BE49-F238E27FC236}">
                <a16:creationId xmlns:a16="http://schemas.microsoft.com/office/drawing/2014/main" id="{CDD7A73A-9F52-49FD-874F-CFEBC39899F8}"/>
              </a:ext>
            </a:extLst>
          </p:cNvPr>
          <p:cNvSpPr/>
          <p:nvPr/>
        </p:nvSpPr>
        <p:spPr>
          <a:xfrm>
            <a:off x="9404260" y="3005070"/>
            <a:ext cx="171718" cy="2146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90DDBEFE-64AE-19BB-ED5C-680E6F592C56}"/>
              </a:ext>
            </a:extLst>
          </p:cNvPr>
          <p:cNvSpPr/>
          <p:nvPr/>
        </p:nvSpPr>
        <p:spPr>
          <a:xfrm>
            <a:off x="10678732" y="3262648"/>
            <a:ext cx="1180563" cy="66540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Xử lí </a:t>
            </a:r>
            <a:endParaRPr lang="vi-VN"/>
          </a:p>
        </p:txBody>
      </p:sp>
      <p:sp>
        <p:nvSpPr>
          <p:cNvPr id="9" name="Hộp Văn bản 8">
            <a:extLst>
              <a:ext uri="{FF2B5EF4-FFF2-40B4-BE49-F238E27FC236}">
                <a16:creationId xmlns:a16="http://schemas.microsoft.com/office/drawing/2014/main" id="{9AF9669E-2516-F426-3E69-0920DF620A5E}"/>
              </a:ext>
            </a:extLst>
          </p:cNvPr>
          <p:cNvSpPr txBox="1"/>
          <p:nvPr/>
        </p:nvSpPr>
        <p:spPr>
          <a:xfrm>
            <a:off x="10767274" y="4027330"/>
            <a:ext cx="9938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Return</a:t>
            </a:r>
            <a:r>
              <a:rPr lang="vi-VN">
                <a:latin typeface="Arial"/>
                <a:cs typeface="Arial"/>
              </a:rPr>
              <a:t> ...</a:t>
            </a:r>
            <a:endParaRPr lang="vi-VN"/>
          </a:p>
        </p:txBody>
      </p:sp>
      <p:sp>
        <p:nvSpPr>
          <p:cNvPr id="10" name="Mũi tên: Phải 9">
            <a:extLst>
              <a:ext uri="{FF2B5EF4-FFF2-40B4-BE49-F238E27FC236}">
                <a16:creationId xmlns:a16="http://schemas.microsoft.com/office/drawing/2014/main" id="{75B02F71-023B-D45A-5CDD-CE449E9AA613}"/>
              </a:ext>
            </a:extLst>
          </p:cNvPr>
          <p:cNvSpPr/>
          <p:nvPr/>
        </p:nvSpPr>
        <p:spPr>
          <a:xfrm>
            <a:off x="10303098" y="3541690"/>
            <a:ext cx="214647" cy="214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Mũi tên: Cong 10">
            <a:extLst>
              <a:ext uri="{FF2B5EF4-FFF2-40B4-BE49-F238E27FC236}">
                <a16:creationId xmlns:a16="http://schemas.microsoft.com/office/drawing/2014/main" id="{878CB6C6-B661-289E-8B78-705D2B7A5621}"/>
              </a:ext>
            </a:extLst>
          </p:cNvPr>
          <p:cNvSpPr/>
          <p:nvPr/>
        </p:nvSpPr>
        <p:spPr>
          <a:xfrm rot="10800000">
            <a:off x="10565094" y="4767550"/>
            <a:ext cx="858591" cy="42929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2" name="Mũi tên: Xuống 11">
            <a:extLst>
              <a:ext uri="{FF2B5EF4-FFF2-40B4-BE49-F238E27FC236}">
                <a16:creationId xmlns:a16="http://schemas.microsoft.com/office/drawing/2014/main" id="{F4B71E54-88B1-875A-7FFF-D02C10BA9F87}"/>
              </a:ext>
            </a:extLst>
          </p:cNvPr>
          <p:cNvSpPr/>
          <p:nvPr/>
        </p:nvSpPr>
        <p:spPr>
          <a:xfrm>
            <a:off x="9426948" y="5574926"/>
            <a:ext cx="145676" cy="2353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33D590D1-24B8-2E6D-53F4-7A4A9DDC6271}"/>
              </a:ext>
            </a:extLst>
          </p:cNvPr>
          <p:cNvSpPr txBox="1"/>
          <p:nvPr/>
        </p:nvSpPr>
        <p:spPr>
          <a:xfrm>
            <a:off x="9309286" y="593911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a:t>
            </a:r>
          </a:p>
          <a:p>
            <a:endParaRPr lang="vi-VN">
              <a:latin typeface="Arial"/>
              <a:cs typeface="Arial"/>
            </a:endParaRPr>
          </a:p>
        </p:txBody>
      </p:sp>
    </p:spTree>
    <p:extLst>
      <p:ext uri="{BB962C8B-B14F-4D97-AF65-F5344CB8AC3E}">
        <p14:creationId xmlns:p14="http://schemas.microsoft.com/office/powerpoint/2010/main" val="21609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052B3B-1043-DA1C-C1C5-458058E8FF76}"/>
              </a:ext>
            </a:extLst>
          </p:cNvPr>
          <p:cNvSpPr>
            <a:spLocks noGrp="1"/>
          </p:cNvSpPr>
          <p:nvPr>
            <p:ph type="title"/>
          </p:nvPr>
        </p:nvSpPr>
        <p:spPr/>
        <p:txBody>
          <a:bodyPr/>
          <a:lstStyle/>
          <a:p>
            <a:r>
              <a:rPr lang="vi-VN">
                <a:latin typeface="Times New Roman"/>
                <a:cs typeface="Times New Roman"/>
              </a:rPr>
              <a:t>Hàm đệ quy </a:t>
            </a:r>
            <a:endParaRPr lang="vi-VN"/>
          </a:p>
        </p:txBody>
      </p:sp>
      <p:sp>
        <p:nvSpPr>
          <p:cNvPr id="3" name="Chỗ dành sẵn cho Nội dung 2">
            <a:extLst>
              <a:ext uri="{FF2B5EF4-FFF2-40B4-BE49-F238E27FC236}">
                <a16:creationId xmlns:a16="http://schemas.microsoft.com/office/drawing/2014/main" id="{39C5D946-D2E0-474C-BCBB-1D2E2D46825D}"/>
              </a:ext>
            </a:extLst>
          </p:cNvPr>
          <p:cNvSpPr>
            <a:spLocks noGrp="1"/>
          </p:cNvSpPr>
          <p:nvPr>
            <p:ph idx="1"/>
          </p:nvPr>
        </p:nvSpPr>
        <p:spPr/>
        <p:txBody>
          <a:bodyPr vert="horz" lIns="91440" tIns="45720" rIns="91440" bIns="45720" rtlCol="0" anchor="t">
            <a:normAutofit/>
          </a:bodyPr>
          <a:lstStyle/>
          <a:p>
            <a:r>
              <a:rPr lang="vi-VN">
                <a:solidFill>
                  <a:srgbClr val="FFFFFF"/>
                </a:solidFill>
                <a:latin typeface="Arial"/>
                <a:cs typeface="Arial"/>
              </a:rPr>
              <a:t>Hàm đệ quy là hàm mà gọi lại chính nó </a:t>
            </a:r>
          </a:p>
          <a:p>
            <a:r>
              <a:rPr lang="vi-VN">
                <a:solidFill>
                  <a:srgbClr val="FFFFFF"/>
                </a:solidFill>
                <a:latin typeface="Arial"/>
                <a:cs typeface="Arial"/>
              </a:rPr>
              <a:t>Hàm đệ quy cần có điều kiện dừng nếu không sẽ gây </a:t>
            </a:r>
            <a:r>
              <a:rPr lang="vi-VN" err="1">
                <a:solidFill>
                  <a:srgbClr val="FFFFFF"/>
                </a:solidFill>
                <a:latin typeface="Arial"/>
                <a:cs typeface="Arial"/>
              </a:rPr>
              <a:t>stack</a:t>
            </a:r>
            <a:r>
              <a:rPr lang="vi-VN">
                <a:solidFill>
                  <a:srgbClr val="FFFFFF"/>
                </a:solidFill>
                <a:latin typeface="Arial"/>
                <a:cs typeface="Arial"/>
              </a:rPr>
              <a:t> </a:t>
            </a:r>
            <a:r>
              <a:rPr lang="vi-VN" err="1">
                <a:solidFill>
                  <a:srgbClr val="FFFFFF"/>
                </a:solidFill>
                <a:latin typeface="Arial"/>
                <a:cs typeface="Arial"/>
              </a:rPr>
              <a:t>overflow</a:t>
            </a:r>
            <a:endParaRPr lang="vi-VN" err="1">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Phông chữ, ảnh chụp màn hình, chữ viết tay&#10;&#10;Mô tả được tự động tạo">
            <a:extLst>
              <a:ext uri="{FF2B5EF4-FFF2-40B4-BE49-F238E27FC236}">
                <a16:creationId xmlns:a16="http://schemas.microsoft.com/office/drawing/2014/main" id="{C0CFCA08-6507-B0DD-F330-FA8F295BEE24}"/>
              </a:ext>
            </a:extLst>
          </p:cNvPr>
          <p:cNvPicPr>
            <a:picLocks noChangeAspect="1"/>
          </p:cNvPicPr>
          <p:nvPr/>
        </p:nvPicPr>
        <p:blipFill>
          <a:blip r:embed="rId2"/>
          <a:stretch>
            <a:fillRect/>
          </a:stretch>
        </p:blipFill>
        <p:spPr>
          <a:xfrm>
            <a:off x="959224" y="3920711"/>
            <a:ext cx="2743200" cy="1212932"/>
          </a:xfrm>
          <a:prstGeom prst="rect">
            <a:avLst/>
          </a:prstGeom>
        </p:spPr>
      </p:pic>
    </p:spTree>
    <p:extLst>
      <p:ext uri="{BB962C8B-B14F-4D97-AF65-F5344CB8AC3E}">
        <p14:creationId xmlns:p14="http://schemas.microsoft.com/office/powerpoint/2010/main" val="44061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37649F-D883-8B10-9CBC-8791DA27E59D}"/>
              </a:ext>
            </a:extLst>
          </p:cNvPr>
          <p:cNvSpPr>
            <a:spLocks noGrp="1"/>
          </p:cNvSpPr>
          <p:nvPr>
            <p:ph type="title"/>
          </p:nvPr>
        </p:nvSpPr>
        <p:spPr/>
        <p:txBody>
          <a:bodyPr>
            <a:normAutofit/>
          </a:bodyPr>
          <a:lstStyle/>
          <a:p>
            <a:r>
              <a:rPr lang="vi-VN" err="1">
                <a:latin typeface="Times New Roman"/>
                <a:ea typeface="+mj-lt"/>
                <a:cs typeface="Times New Roman"/>
              </a:rPr>
              <a:t>Return</a:t>
            </a:r>
            <a:r>
              <a:rPr lang="vi-VN">
                <a:latin typeface="Times New Roman"/>
                <a:ea typeface="+mj-lt"/>
                <a:cs typeface="Times New Roman"/>
              </a:rPr>
              <a:t> </a:t>
            </a:r>
            <a:r>
              <a:rPr lang="vi-VN" err="1">
                <a:latin typeface="Times New Roman"/>
                <a:ea typeface="+mj-lt"/>
                <a:cs typeface="Times New Roman"/>
              </a:rPr>
              <a:t>Reference</a:t>
            </a:r>
            <a:endParaRPr lang="vi-VN" err="1">
              <a:latin typeface="Times New Roman"/>
              <a:cs typeface="Times New Roman"/>
            </a:endParaRPr>
          </a:p>
        </p:txBody>
      </p:sp>
      <p:sp>
        <p:nvSpPr>
          <p:cNvPr id="3" name="Chỗ dành sẵn cho Nội dung 2">
            <a:extLst>
              <a:ext uri="{FF2B5EF4-FFF2-40B4-BE49-F238E27FC236}">
                <a16:creationId xmlns:a16="http://schemas.microsoft.com/office/drawing/2014/main" id="{A6F31852-545E-AB4E-30E0-A5918145AD25}"/>
              </a:ext>
            </a:extLst>
          </p:cNvPr>
          <p:cNvSpPr>
            <a:spLocks noGrp="1"/>
          </p:cNvSpPr>
          <p:nvPr>
            <p:ph idx="1"/>
          </p:nvPr>
        </p:nvSpPr>
        <p:spPr>
          <a:xfrm>
            <a:off x="680321" y="2336873"/>
            <a:ext cx="7434397" cy="3599316"/>
          </a:xfrm>
        </p:spPr>
        <p:txBody>
          <a:bodyPr vert="horz" lIns="91440" tIns="45720" rIns="91440" bIns="45720" rtlCol="0" anchor="t">
            <a:normAutofit/>
          </a:bodyPr>
          <a:lstStyle/>
          <a:p>
            <a:r>
              <a:rPr lang="vi-VN">
                <a:solidFill>
                  <a:srgbClr val="FFFFFF"/>
                </a:solidFill>
                <a:latin typeface="Arial"/>
                <a:ea typeface="+mn-lt"/>
                <a:cs typeface="Arial"/>
              </a:rPr>
              <a:t>Hàm trả về một tham chiếu là một hàm trả về tham chiếu đến biến</a:t>
            </a:r>
          </a:p>
          <a:p>
            <a:r>
              <a:rPr lang="vi-VN">
                <a:solidFill>
                  <a:srgbClr val="FFFFFF"/>
                </a:solidFill>
                <a:latin typeface="Arial"/>
                <a:cs typeface="Arial"/>
              </a:rPr>
              <a:t>Hàm giúp thay đổi giá trị của biến gốc thông qua tham chiếu.</a:t>
            </a:r>
          </a:p>
          <a:p>
            <a:r>
              <a:rPr lang="vi-VN">
                <a:solidFill>
                  <a:srgbClr val="FFFFFF"/>
                </a:solidFill>
                <a:latin typeface="Arial"/>
                <a:cs typeface="Arial"/>
              </a:rPr>
              <a:t>Hàm </a:t>
            </a:r>
            <a:r>
              <a:rPr lang="vi-VN">
                <a:solidFill>
                  <a:srgbClr val="FFFFFF"/>
                </a:solidFill>
                <a:latin typeface="Arial"/>
                <a:ea typeface="+mn-lt"/>
                <a:cs typeface="Arial"/>
              </a:rPr>
              <a:t>giúp tiết kiệm bộ nhớ và thời gian so với trả về giá trị.</a:t>
            </a:r>
            <a:endParaRPr lang="vi-VN">
              <a:solidFill>
                <a:srgbClr val="FFFFFF"/>
              </a:solidFill>
              <a:latin typeface="Arial" panose="020B0604020202020204" pitchFamily="34" charset="0"/>
              <a:cs typeface="Arial" panose="020B0604020202020204" pitchFamily="34" charset="0"/>
            </a:endParaRPr>
          </a:p>
          <a:p>
            <a:endParaRPr lang="vi-VN">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Phông chữ&#10;&#10;Mô tả được tự động tạo">
            <a:extLst>
              <a:ext uri="{FF2B5EF4-FFF2-40B4-BE49-F238E27FC236}">
                <a16:creationId xmlns:a16="http://schemas.microsoft.com/office/drawing/2014/main" id="{FB998006-9129-6053-7E15-04841296E080}"/>
              </a:ext>
            </a:extLst>
          </p:cNvPr>
          <p:cNvPicPr>
            <a:picLocks noChangeAspect="1"/>
          </p:cNvPicPr>
          <p:nvPr/>
        </p:nvPicPr>
        <p:blipFill>
          <a:blip r:embed="rId2"/>
          <a:stretch>
            <a:fillRect/>
          </a:stretch>
        </p:blipFill>
        <p:spPr>
          <a:xfrm>
            <a:off x="8200432" y="2341161"/>
            <a:ext cx="3711167" cy="1369800"/>
          </a:xfrm>
          <a:prstGeom prst="rect">
            <a:avLst/>
          </a:prstGeom>
        </p:spPr>
      </p:pic>
      <p:pic>
        <p:nvPicPr>
          <p:cNvPr id="5" name="Hình ảnh 4" descr="Ảnh có chứa văn bản, ảnh chụp màn hình, màn hình, phần mềm&#10;&#10;Mô tả được tự động tạo">
            <a:extLst>
              <a:ext uri="{FF2B5EF4-FFF2-40B4-BE49-F238E27FC236}">
                <a16:creationId xmlns:a16="http://schemas.microsoft.com/office/drawing/2014/main" id="{CC64B20F-05B5-5DCD-BD79-A125A827F0B2}"/>
              </a:ext>
            </a:extLst>
          </p:cNvPr>
          <p:cNvPicPr>
            <a:picLocks noChangeAspect="1"/>
          </p:cNvPicPr>
          <p:nvPr/>
        </p:nvPicPr>
        <p:blipFill>
          <a:blip r:embed="rId3"/>
          <a:stretch>
            <a:fillRect/>
          </a:stretch>
        </p:blipFill>
        <p:spPr>
          <a:xfrm>
            <a:off x="8201696" y="4035398"/>
            <a:ext cx="3891566" cy="2146444"/>
          </a:xfrm>
          <a:prstGeom prst="rect">
            <a:avLst/>
          </a:prstGeom>
        </p:spPr>
      </p:pic>
    </p:spTree>
    <p:extLst>
      <p:ext uri="{BB962C8B-B14F-4D97-AF65-F5344CB8AC3E}">
        <p14:creationId xmlns:p14="http://schemas.microsoft.com/office/powerpoint/2010/main" val="226885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886FFF-83FD-5108-FD6D-D5929050D829}"/>
              </a:ext>
            </a:extLst>
          </p:cNvPr>
          <p:cNvSpPr>
            <a:spLocks noGrp="1"/>
          </p:cNvSpPr>
          <p:nvPr>
            <p:ph type="title"/>
          </p:nvPr>
        </p:nvSpPr>
        <p:spPr/>
        <p:txBody>
          <a:bodyPr/>
          <a:lstStyle/>
          <a:p>
            <a:r>
              <a:rPr lang="vi-VN" err="1">
                <a:latin typeface="Times New Roman"/>
                <a:cs typeface="Times New Roman"/>
              </a:rPr>
              <a:t>Return</a:t>
            </a:r>
            <a:r>
              <a:rPr lang="vi-VN">
                <a:latin typeface="Times New Roman"/>
                <a:cs typeface="Times New Roman"/>
              </a:rPr>
              <a:t> </a:t>
            </a:r>
            <a:r>
              <a:rPr lang="vi-VN" err="1">
                <a:latin typeface="Times New Roman"/>
                <a:cs typeface="Times New Roman"/>
              </a:rPr>
              <a:t>pointer</a:t>
            </a:r>
            <a:r>
              <a:rPr lang="vi-VN">
                <a:latin typeface="Times New Roman"/>
                <a:cs typeface="Times New Roman"/>
              </a:rPr>
              <a:t> </a:t>
            </a:r>
            <a:endParaRPr lang="vi-VN"/>
          </a:p>
        </p:txBody>
      </p:sp>
      <p:sp>
        <p:nvSpPr>
          <p:cNvPr id="3" name="Chỗ dành sẵn cho Nội dung 2">
            <a:extLst>
              <a:ext uri="{FF2B5EF4-FFF2-40B4-BE49-F238E27FC236}">
                <a16:creationId xmlns:a16="http://schemas.microsoft.com/office/drawing/2014/main" id="{9AE1CAF2-A141-6FC9-3578-E730E059F768}"/>
              </a:ext>
            </a:extLst>
          </p:cNvPr>
          <p:cNvSpPr>
            <a:spLocks noGrp="1"/>
          </p:cNvSpPr>
          <p:nvPr>
            <p:ph idx="1"/>
          </p:nvPr>
        </p:nvSpPr>
        <p:spPr>
          <a:xfrm>
            <a:off x="680321" y="2336873"/>
            <a:ext cx="7370791" cy="2687063"/>
          </a:xfrm>
        </p:spPr>
        <p:txBody>
          <a:bodyPr vert="horz" lIns="91440" tIns="45720" rIns="91440" bIns="45720" rtlCol="0" anchor="t">
            <a:normAutofit/>
          </a:bodyPr>
          <a:lstStyle/>
          <a:p>
            <a:r>
              <a:rPr lang="vi-VN" sz="2000">
                <a:solidFill>
                  <a:srgbClr val="FFFFFF"/>
                </a:solidFill>
                <a:latin typeface="Arial"/>
                <a:ea typeface="+mn-lt"/>
                <a:cs typeface="Arial"/>
              </a:rPr>
              <a:t>Hàm trả về một địa chỉ bộ nhớ chứa dữ liệu thay vì trả về giá trị trực tiếp. </a:t>
            </a:r>
            <a:endParaRPr lang="vi-VN" sz="2000">
              <a:solidFill>
                <a:srgbClr val="FFFFFF"/>
              </a:solidFill>
              <a:latin typeface="Arial" panose="020B0604020202020204" pitchFamily="34" charset="0"/>
              <a:ea typeface="+mn-lt"/>
              <a:cs typeface="Arial" panose="020B0604020202020204" pitchFamily="34" charset="0"/>
            </a:endParaRPr>
          </a:p>
          <a:p>
            <a:r>
              <a:rPr lang="vi-VN" sz="2000">
                <a:solidFill>
                  <a:srgbClr val="FFFFFF"/>
                </a:solidFill>
                <a:latin typeface="Arial"/>
                <a:cs typeface="Arial"/>
              </a:rPr>
              <a:t>Cho phép tạo và trả về các đối tượng cấp phát động.</a:t>
            </a:r>
          </a:p>
          <a:p>
            <a:r>
              <a:rPr lang="vi-VN" sz="2000">
                <a:solidFill>
                  <a:srgbClr val="FFFFFF"/>
                </a:solidFill>
                <a:latin typeface="Arial"/>
                <a:cs typeface="Arial"/>
              </a:rPr>
              <a:t>Giúp tránh sao chép dữ liệu khi trả về đối tượng lớn.</a:t>
            </a:r>
            <a:endParaRPr lang="vi-VN" sz="2000">
              <a:latin typeface="Arial"/>
              <a:cs typeface="Arial"/>
            </a:endParaRPr>
          </a:p>
          <a:p>
            <a:endParaRPr lang="vi-VN">
              <a:solidFill>
                <a:srgbClr val="FFFFFF"/>
              </a:solidFill>
              <a:latin typeface="Arial" panose="020B0604020202020204" pitchFamily="34" charset="0"/>
              <a:cs typeface="Arial" panose="020B0604020202020204" pitchFamily="34" charset="0"/>
            </a:endParaRPr>
          </a:p>
          <a:p>
            <a:endParaRPr lang="vi-VN">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Phông chữ&#10;&#10;Mô tả được tự động tạo">
            <a:extLst>
              <a:ext uri="{FF2B5EF4-FFF2-40B4-BE49-F238E27FC236}">
                <a16:creationId xmlns:a16="http://schemas.microsoft.com/office/drawing/2014/main" id="{1CC447E0-7261-4B36-5862-212332958B1E}"/>
              </a:ext>
            </a:extLst>
          </p:cNvPr>
          <p:cNvPicPr>
            <a:picLocks noChangeAspect="1"/>
          </p:cNvPicPr>
          <p:nvPr/>
        </p:nvPicPr>
        <p:blipFill>
          <a:blip r:embed="rId2"/>
          <a:stretch>
            <a:fillRect/>
          </a:stretch>
        </p:blipFill>
        <p:spPr>
          <a:xfrm>
            <a:off x="8598794" y="2433302"/>
            <a:ext cx="3397876" cy="1197198"/>
          </a:xfrm>
          <a:prstGeom prst="rect">
            <a:avLst/>
          </a:prstGeom>
        </p:spPr>
      </p:pic>
      <p:pic>
        <p:nvPicPr>
          <p:cNvPr id="5" name="Hình ảnh 4" descr="Ảnh có chứa văn bản, ảnh chụp màn hình, màn hình, phần mềm&#10;&#10;Mô tả được tự động tạo">
            <a:extLst>
              <a:ext uri="{FF2B5EF4-FFF2-40B4-BE49-F238E27FC236}">
                <a16:creationId xmlns:a16="http://schemas.microsoft.com/office/drawing/2014/main" id="{B73FC1D3-C6DD-88F7-856F-C3B23130C21D}"/>
              </a:ext>
            </a:extLst>
          </p:cNvPr>
          <p:cNvPicPr>
            <a:picLocks noChangeAspect="1"/>
          </p:cNvPicPr>
          <p:nvPr/>
        </p:nvPicPr>
        <p:blipFill>
          <a:blip r:embed="rId3"/>
          <a:stretch>
            <a:fillRect/>
          </a:stretch>
        </p:blipFill>
        <p:spPr>
          <a:xfrm>
            <a:off x="678288" y="3809222"/>
            <a:ext cx="6918100" cy="3049552"/>
          </a:xfrm>
          <a:prstGeom prst="rect">
            <a:avLst/>
          </a:prstGeom>
        </p:spPr>
      </p:pic>
    </p:spTree>
    <p:extLst>
      <p:ext uri="{BB962C8B-B14F-4D97-AF65-F5344CB8AC3E}">
        <p14:creationId xmlns:p14="http://schemas.microsoft.com/office/powerpoint/2010/main" val="3148407421"/>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Màn hình rộng</PresentationFormat>
  <Slides>15</Slides>
  <Notes>0</Notes>
  <HiddenSlides>0</HiddenSlides>
  <ScaleCrop>false</ScaleCrop>
  <HeadingPairs>
    <vt:vector size="4" baseType="variant">
      <vt:variant>
        <vt:lpstr>Chủ đề</vt:lpstr>
      </vt:variant>
      <vt:variant>
        <vt:i4>1</vt:i4>
      </vt:variant>
      <vt:variant>
        <vt:lpstr>Tiêu đề Bản chiếu</vt:lpstr>
      </vt:variant>
      <vt:variant>
        <vt:i4>15</vt:i4>
      </vt:variant>
    </vt:vector>
  </HeadingPairs>
  <TitlesOfParts>
    <vt:vector size="16" baseType="lpstr">
      <vt:lpstr>TM04033917[[fn=Berlin]]_novariants</vt:lpstr>
      <vt:lpstr>Function in C++</vt:lpstr>
      <vt:lpstr>Mục tiêu</vt:lpstr>
      <vt:lpstr>Khái niệm về function trong C++</vt:lpstr>
      <vt:lpstr>Hàm main </vt:lpstr>
      <vt:lpstr>Phân loại function</vt:lpstr>
      <vt:lpstr>Cách hoạt động của hàm</vt:lpstr>
      <vt:lpstr>Hàm đệ quy </vt:lpstr>
      <vt:lpstr>Return Reference</vt:lpstr>
      <vt:lpstr>Return pointer </vt:lpstr>
      <vt:lpstr>Default Parameter</vt:lpstr>
      <vt:lpstr>Callback function </vt:lpstr>
      <vt:lpstr>Lamda function</vt:lpstr>
      <vt:lpstr>Sự khác nhau giữa  lambda function và pointer function</vt:lpstr>
      <vt:lpstr>Dãy tham số của hàm</vt:lpstr>
      <vt:lpstr>So sánh Function và Macros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21</cp:revision>
  <dcterms:created xsi:type="dcterms:W3CDTF">2023-08-20T02:42:26Z</dcterms:created>
  <dcterms:modified xsi:type="dcterms:W3CDTF">2023-08-21T07:32:59Z</dcterms:modified>
</cp:coreProperties>
</file>