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rtl="0">
      <a:defRPr lang="vi-V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442FA-03BD-4FC0-9C74-7E11F7B71274}" v="1" dt="2023-08-30T11:50:20.500"/>
    <p1510:client id="{4036D9A3-04B2-43B6-B805-70451D7DC5E7}" v="3" dt="2023-09-01T02:51:02.066"/>
    <p1510:client id="{6287070D-E682-413D-A103-1147AEEFEDD8}" v="40" dt="2023-08-31T15:28:04.002"/>
    <p1510:client id="{75CB39E7-6321-4FA1-8E68-AEB7A404E89D}" v="696" dt="2023-08-30T10:50:18.090"/>
    <p1510:client id="{D96FC6F7-59B7-438A-9EF4-C368D0428B96}" v="6" dt="2023-08-31T01:07:31.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providerId="Windows Live" clId="Web-{145442FA-03BD-4FC0-9C74-7E11F7B71274}"/>
    <pc:docChg chg="modSld">
      <pc:chgData name="Người dùng Khách" userId="" providerId="Windows Live" clId="Web-{145442FA-03BD-4FC0-9C74-7E11F7B71274}" dt="2023-08-30T11:50:20.500" v="0"/>
      <pc:docMkLst>
        <pc:docMk/>
      </pc:docMkLst>
      <pc:sldChg chg="delSp">
        <pc:chgData name="Người dùng Khách" userId="" providerId="Windows Live" clId="Web-{145442FA-03BD-4FC0-9C74-7E11F7B71274}" dt="2023-08-30T11:50:20.500" v="0"/>
        <pc:sldMkLst>
          <pc:docMk/>
          <pc:sldMk cId="2325413815" sldId="267"/>
        </pc:sldMkLst>
        <pc:spChg chg="del">
          <ac:chgData name="Người dùng Khách" userId="" providerId="Windows Live" clId="Web-{145442FA-03BD-4FC0-9C74-7E11F7B71274}" dt="2023-08-30T11:50:20.500" v="0"/>
          <ac:spMkLst>
            <pc:docMk/>
            <pc:sldMk cId="2325413815" sldId="267"/>
            <ac:spMk id="33" creationId="{1DA17317-2D51-B435-1312-4B982F70D5A7}"/>
          </ac:spMkLst>
        </pc:spChg>
      </pc:sldChg>
    </pc:docChg>
  </pc:docChgLst>
  <pc:docChgLst>
    <pc:chgData name="An Nguyen" userId="8f7dea030ab03261" providerId="Windows Live" clId="Web-{6287070D-E682-413D-A103-1147AEEFEDD8}"/>
    <pc:docChg chg="addSld modSld">
      <pc:chgData name="An Nguyen" userId="8f7dea030ab03261" providerId="Windows Live" clId="Web-{6287070D-E682-413D-A103-1147AEEFEDD8}" dt="2023-08-31T15:28:04.002" v="36" actId="1076"/>
      <pc:docMkLst>
        <pc:docMk/>
      </pc:docMkLst>
      <pc:sldChg chg="addSp delSp modSp new">
        <pc:chgData name="An Nguyen" userId="8f7dea030ab03261" providerId="Windows Live" clId="Web-{6287070D-E682-413D-A103-1147AEEFEDD8}" dt="2023-08-31T15:28:04.002" v="36" actId="1076"/>
        <pc:sldMkLst>
          <pc:docMk/>
          <pc:sldMk cId="3595861894" sldId="269"/>
        </pc:sldMkLst>
        <pc:spChg chg="mod">
          <ac:chgData name="An Nguyen" userId="8f7dea030ab03261" providerId="Windows Live" clId="Web-{6287070D-E682-413D-A103-1147AEEFEDD8}" dt="2023-08-31T15:27:17.515" v="29" actId="20577"/>
          <ac:spMkLst>
            <pc:docMk/>
            <pc:sldMk cId="3595861894" sldId="269"/>
            <ac:spMk id="2" creationId="{5DEC260B-5293-5868-7B8C-4445468D91AE}"/>
          </ac:spMkLst>
        </pc:spChg>
        <pc:spChg chg="del">
          <ac:chgData name="An Nguyen" userId="8f7dea030ab03261" providerId="Windows Live" clId="Web-{6287070D-E682-413D-A103-1147AEEFEDD8}" dt="2023-08-31T15:27:19.422" v="30"/>
          <ac:spMkLst>
            <pc:docMk/>
            <pc:sldMk cId="3595861894" sldId="269"/>
            <ac:spMk id="3" creationId="{9210546B-3EE8-D70F-656E-2760C02D7FFD}"/>
          </ac:spMkLst>
        </pc:spChg>
        <pc:picChg chg="add mod ord">
          <ac:chgData name="An Nguyen" userId="8f7dea030ab03261" providerId="Windows Live" clId="Web-{6287070D-E682-413D-A103-1147AEEFEDD8}" dt="2023-08-31T15:27:22.187" v="31" actId="1076"/>
          <ac:picMkLst>
            <pc:docMk/>
            <pc:sldMk cId="3595861894" sldId="269"/>
            <ac:picMk id="4" creationId="{D1AB4460-D895-8E0A-E7BA-8D49305D921C}"/>
          </ac:picMkLst>
        </pc:picChg>
        <pc:picChg chg="add mod">
          <ac:chgData name="An Nguyen" userId="8f7dea030ab03261" providerId="Windows Live" clId="Web-{6287070D-E682-413D-A103-1147AEEFEDD8}" dt="2023-08-31T15:28:04.002" v="36" actId="1076"/>
          <ac:picMkLst>
            <pc:docMk/>
            <pc:sldMk cId="3595861894" sldId="269"/>
            <ac:picMk id="5" creationId="{C2D6CA4A-9DA7-88CF-0030-63A6C3AAEC95}"/>
          </ac:picMkLst>
        </pc:picChg>
      </pc:sldChg>
    </pc:docChg>
  </pc:docChgLst>
  <pc:docChgLst>
    <pc:chgData name="An Nguyen" userId="8f7dea030ab03261" providerId="Windows Live" clId="Web-{D96FC6F7-59B7-438A-9EF4-C368D0428B96}"/>
    <pc:docChg chg="modSld sldOrd">
      <pc:chgData name="An Nguyen" userId="8f7dea030ab03261" providerId="Windows Live" clId="Web-{D96FC6F7-59B7-438A-9EF4-C368D0428B96}" dt="2023-08-31T01:07:31.945" v="5"/>
      <pc:docMkLst>
        <pc:docMk/>
      </pc:docMkLst>
      <pc:sldChg chg="modSp">
        <pc:chgData name="An Nguyen" userId="8f7dea030ab03261" providerId="Windows Live" clId="Web-{D96FC6F7-59B7-438A-9EF4-C368D0428B96}" dt="2023-08-31T01:03:46.813" v="1" actId="20577"/>
        <pc:sldMkLst>
          <pc:docMk/>
          <pc:sldMk cId="2193743467" sldId="257"/>
        </pc:sldMkLst>
        <pc:spChg chg="mod">
          <ac:chgData name="An Nguyen" userId="8f7dea030ab03261" providerId="Windows Live" clId="Web-{D96FC6F7-59B7-438A-9EF4-C368D0428B96}" dt="2023-08-31T01:03:46.813" v="1" actId="20577"/>
          <ac:spMkLst>
            <pc:docMk/>
            <pc:sldMk cId="2193743467" sldId="257"/>
            <ac:spMk id="3" creationId="{9F648E74-01A1-87B1-1FDE-26547BEF0465}"/>
          </ac:spMkLst>
        </pc:spChg>
      </pc:sldChg>
      <pc:sldChg chg="ord">
        <pc:chgData name="An Nguyen" userId="8f7dea030ab03261" providerId="Windows Live" clId="Web-{D96FC6F7-59B7-438A-9EF4-C368D0428B96}" dt="2023-08-31T01:07:31.945" v="5"/>
        <pc:sldMkLst>
          <pc:docMk/>
          <pc:sldMk cId="338990631" sldId="262"/>
        </pc:sldMkLst>
      </pc:sldChg>
      <pc:sldChg chg="ord">
        <pc:chgData name="An Nguyen" userId="8f7dea030ab03261" providerId="Windows Live" clId="Web-{D96FC6F7-59B7-438A-9EF4-C368D0428B96}" dt="2023-08-31T01:07:15.929" v="4"/>
        <pc:sldMkLst>
          <pc:docMk/>
          <pc:sldMk cId="2924985664" sldId="263"/>
        </pc:sldMkLst>
      </pc:sldChg>
    </pc:docChg>
  </pc:docChgLst>
  <pc:docChgLst>
    <pc:chgData name="Nguyễn Tiến Đạt" userId="630b43fa9a43a7ca" providerId="Windows Live" clId="Web-{4036D9A3-04B2-43B6-B805-70451D7DC5E7}"/>
    <pc:docChg chg="modSld">
      <pc:chgData name="Nguyễn Tiến Đạt" userId="630b43fa9a43a7ca" providerId="Windows Live" clId="Web-{4036D9A3-04B2-43B6-B805-70451D7DC5E7}" dt="2023-09-01T02:51:02.066" v="2" actId="14100"/>
      <pc:docMkLst>
        <pc:docMk/>
      </pc:docMkLst>
      <pc:sldChg chg="modSp">
        <pc:chgData name="Nguyễn Tiến Đạt" userId="630b43fa9a43a7ca" providerId="Windows Live" clId="Web-{4036D9A3-04B2-43B6-B805-70451D7DC5E7}" dt="2023-09-01T02:51:02.066" v="2" actId="14100"/>
        <pc:sldMkLst>
          <pc:docMk/>
          <pc:sldMk cId="4074378613" sldId="260"/>
        </pc:sldMkLst>
        <pc:picChg chg="mod">
          <ac:chgData name="Nguyễn Tiến Đạt" userId="630b43fa9a43a7ca" providerId="Windows Live" clId="Web-{4036D9A3-04B2-43B6-B805-70451D7DC5E7}" dt="2023-09-01T02:51:02.066" v="2" actId="14100"/>
          <ac:picMkLst>
            <pc:docMk/>
            <pc:sldMk cId="4074378613" sldId="260"/>
            <ac:picMk id="4" creationId="{FFF7A60E-6DC5-256C-33F2-105F29335DC0}"/>
          </ac:picMkLst>
        </pc:picChg>
      </pc:sldChg>
    </pc:docChg>
  </pc:docChgLst>
  <pc:docChgLst>
    <pc:chgData name="Nguyễn Tiến Đạt" userId="630b43fa9a43a7ca" providerId="Windows Live" clId="Web-{75CB39E7-6321-4FA1-8E68-AEB7A404E89D}"/>
    <pc:docChg chg="addSld modSld">
      <pc:chgData name="Nguyễn Tiến Đạt" userId="630b43fa9a43a7ca" providerId="Windows Live" clId="Web-{75CB39E7-6321-4FA1-8E68-AEB7A404E89D}" dt="2023-08-30T10:50:18.090" v="708" actId="14100"/>
      <pc:docMkLst>
        <pc:docMk/>
      </pc:docMkLst>
      <pc:sldChg chg="modSp">
        <pc:chgData name="Nguyễn Tiến Đạt" userId="630b43fa9a43a7ca" providerId="Windows Live" clId="Web-{75CB39E7-6321-4FA1-8E68-AEB7A404E89D}" dt="2023-08-30T08:49:49.882" v="9" actId="20577"/>
        <pc:sldMkLst>
          <pc:docMk/>
          <pc:sldMk cId="4144221" sldId="256"/>
        </pc:sldMkLst>
        <pc:spChg chg="mod">
          <ac:chgData name="Nguyễn Tiến Đạt" userId="630b43fa9a43a7ca" providerId="Windows Live" clId="Web-{75CB39E7-6321-4FA1-8E68-AEB7A404E89D}" dt="2023-08-30T08:49:49.882" v="9" actId="20577"/>
          <ac:spMkLst>
            <pc:docMk/>
            <pc:sldMk cId="4144221" sldId="256"/>
            <ac:spMk id="2" creationId="{00000000-0000-0000-0000-000000000000}"/>
          </ac:spMkLst>
        </pc:spChg>
      </pc:sldChg>
      <pc:sldChg chg="modSp new">
        <pc:chgData name="Nguyễn Tiến Đạt" userId="630b43fa9a43a7ca" providerId="Windows Live" clId="Web-{75CB39E7-6321-4FA1-8E68-AEB7A404E89D}" dt="2023-08-30T08:57:27.564" v="23" actId="20577"/>
        <pc:sldMkLst>
          <pc:docMk/>
          <pc:sldMk cId="2193743467" sldId="257"/>
        </pc:sldMkLst>
        <pc:spChg chg="mod">
          <ac:chgData name="Nguyễn Tiến Đạt" userId="630b43fa9a43a7ca" providerId="Windows Live" clId="Web-{75CB39E7-6321-4FA1-8E68-AEB7A404E89D}" dt="2023-08-30T08:56:49.266" v="16" actId="20577"/>
          <ac:spMkLst>
            <pc:docMk/>
            <pc:sldMk cId="2193743467" sldId="257"/>
            <ac:spMk id="2" creationId="{3B227B13-E211-3D0E-9E97-3AF59596F4EB}"/>
          </ac:spMkLst>
        </pc:spChg>
        <pc:spChg chg="mod">
          <ac:chgData name="Nguyễn Tiến Đạt" userId="630b43fa9a43a7ca" providerId="Windows Live" clId="Web-{75CB39E7-6321-4FA1-8E68-AEB7A404E89D}" dt="2023-08-30T08:57:27.564" v="23" actId="20577"/>
          <ac:spMkLst>
            <pc:docMk/>
            <pc:sldMk cId="2193743467" sldId="257"/>
            <ac:spMk id="3" creationId="{9F648E74-01A1-87B1-1FDE-26547BEF0465}"/>
          </ac:spMkLst>
        </pc:spChg>
      </pc:sldChg>
      <pc:sldChg chg="addSp delSp modSp new mod setBg">
        <pc:chgData name="Nguyễn Tiến Đạt" userId="630b43fa9a43a7ca" providerId="Windows Live" clId="Web-{75CB39E7-6321-4FA1-8E68-AEB7A404E89D}" dt="2023-08-30T08:59:09.660" v="96" actId="1076"/>
        <pc:sldMkLst>
          <pc:docMk/>
          <pc:sldMk cId="538405436" sldId="258"/>
        </pc:sldMkLst>
        <pc:spChg chg="mod">
          <ac:chgData name="Nguyễn Tiến Đạt" userId="630b43fa9a43a7ca" providerId="Windows Live" clId="Web-{75CB39E7-6321-4FA1-8E68-AEB7A404E89D}" dt="2023-08-30T08:58:49.957" v="91"/>
          <ac:spMkLst>
            <pc:docMk/>
            <pc:sldMk cId="538405436" sldId="258"/>
            <ac:spMk id="2" creationId="{8B70F5DB-063F-9FB1-27A4-C859B26157B4}"/>
          </ac:spMkLst>
        </pc:spChg>
        <pc:spChg chg="mod">
          <ac:chgData name="Nguyễn Tiến Đạt" userId="630b43fa9a43a7ca" providerId="Windows Live" clId="Web-{75CB39E7-6321-4FA1-8E68-AEB7A404E89D}" dt="2023-08-30T08:59:09.004" v="95" actId="20577"/>
          <ac:spMkLst>
            <pc:docMk/>
            <pc:sldMk cId="538405436" sldId="258"/>
            <ac:spMk id="3" creationId="{36CFDFB7-7927-7C6E-F769-EA594A14A974}"/>
          </ac:spMkLst>
        </pc:spChg>
        <pc:picChg chg="add mod">
          <ac:chgData name="Nguyễn Tiến Đạt" userId="630b43fa9a43a7ca" providerId="Windows Live" clId="Web-{75CB39E7-6321-4FA1-8E68-AEB7A404E89D}" dt="2023-08-30T08:59:09.660" v="96" actId="1076"/>
          <ac:picMkLst>
            <pc:docMk/>
            <pc:sldMk cId="538405436" sldId="258"/>
            <ac:picMk id="4" creationId="{A354DF3C-C66D-19CB-4B0B-5134F4066BAA}"/>
          </ac:picMkLst>
        </pc:picChg>
        <pc:picChg chg="add del mod">
          <ac:chgData name="Nguyễn Tiến Đạt" userId="630b43fa9a43a7ca" providerId="Windows Live" clId="Web-{75CB39E7-6321-4FA1-8E68-AEB7A404E89D}" dt="2023-08-30T08:58:46.675" v="90"/>
          <ac:picMkLst>
            <pc:docMk/>
            <pc:sldMk cId="538405436" sldId="258"/>
            <ac:picMk id="5" creationId="{6D5000E9-C4A1-CEE2-AC08-032C4D15D2F1}"/>
          </ac:picMkLst>
        </pc:picChg>
      </pc:sldChg>
      <pc:sldChg chg="modSp new">
        <pc:chgData name="Nguyễn Tiến Đạt" userId="630b43fa9a43a7ca" providerId="Windows Live" clId="Web-{75CB39E7-6321-4FA1-8E68-AEB7A404E89D}" dt="2023-08-30T09:26:52.581" v="235" actId="20577"/>
        <pc:sldMkLst>
          <pc:docMk/>
          <pc:sldMk cId="3241759593" sldId="259"/>
        </pc:sldMkLst>
        <pc:spChg chg="mod">
          <ac:chgData name="Nguyễn Tiến Đạt" userId="630b43fa9a43a7ca" providerId="Windows Live" clId="Web-{75CB39E7-6321-4FA1-8E68-AEB7A404E89D}" dt="2023-08-30T08:59:26.989" v="110" actId="20577"/>
          <ac:spMkLst>
            <pc:docMk/>
            <pc:sldMk cId="3241759593" sldId="259"/>
            <ac:spMk id="2" creationId="{E80F9B47-C8E0-58DC-3D34-46FCEA8458B9}"/>
          </ac:spMkLst>
        </pc:spChg>
        <pc:spChg chg="mod">
          <ac:chgData name="Nguyễn Tiến Đạt" userId="630b43fa9a43a7ca" providerId="Windows Live" clId="Web-{75CB39E7-6321-4FA1-8E68-AEB7A404E89D}" dt="2023-08-30T09:26:52.581" v="235" actId="20577"/>
          <ac:spMkLst>
            <pc:docMk/>
            <pc:sldMk cId="3241759593" sldId="259"/>
            <ac:spMk id="3" creationId="{38A6D5E5-18E1-E3DE-2F1B-54A215A83A2B}"/>
          </ac:spMkLst>
        </pc:spChg>
      </pc:sldChg>
      <pc:sldChg chg="addSp modSp new">
        <pc:chgData name="Nguyễn Tiến Đạt" userId="630b43fa9a43a7ca" providerId="Windows Live" clId="Web-{75CB39E7-6321-4FA1-8E68-AEB7A404E89D}" dt="2023-08-30T09:30:23.023" v="256" actId="14100"/>
        <pc:sldMkLst>
          <pc:docMk/>
          <pc:sldMk cId="4074378613" sldId="260"/>
        </pc:sldMkLst>
        <pc:spChg chg="mod">
          <ac:chgData name="Nguyễn Tiến Đạt" userId="630b43fa9a43a7ca" providerId="Windows Live" clId="Web-{75CB39E7-6321-4FA1-8E68-AEB7A404E89D}" dt="2023-08-30T09:27:00.706" v="245" actId="20577"/>
          <ac:spMkLst>
            <pc:docMk/>
            <pc:sldMk cId="4074378613" sldId="260"/>
            <ac:spMk id="2" creationId="{03B4F46B-588D-8FC4-886A-A443344E37A8}"/>
          </ac:spMkLst>
        </pc:spChg>
        <pc:spChg chg="mod">
          <ac:chgData name="Nguyễn Tiến Đạt" userId="630b43fa9a43a7ca" providerId="Windows Live" clId="Web-{75CB39E7-6321-4FA1-8E68-AEB7A404E89D}" dt="2023-08-30T09:30:17.210" v="253" actId="14100"/>
          <ac:spMkLst>
            <pc:docMk/>
            <pc:sldMk cId="4074378613" sldId="260"/>
            <ac:spMk id="3" creationId="{B5692766-B9DB-220D-BFBB-2A5B9D896DCE}"/>
          </ac:spMkLst>
        </pc:spChg>
        <pc:picChg chg="add mod">
          <ac:chgData name="Nguyễn Tiến Đạt" userId="630b43fa9a43a7ca" providerId="Windows Live" clId="Web-{75CB39E7-6321-4FA1-8E68-AEB7A404E89D}" dt="2023-08-30T09:30:23.023" v="256" actId="14100"/>
          <ac:picMkLst>
            <pc:docMk/>
            <pc:sldMk cId="4074378613" sldId="260"/>
            <ac:picMk id="4" creationId="{FFF7A60E-6DC5-256C-33F2-105F29335DC0}"/>
          </ac:picMkLst>
        </pc:picChg>
      </pc:sldChg>
      <pc:sldChg chg="modSp new">
        <pc:chgData name="Nguyễn Tiến Đạt" userId="630b43fa9a43a7ca" providerId="Windows Live" clId="Web-{75CB39E7-6321-4FA1-8E68-AEB7A404E89D}" dt="2023-08-30T09:31:05.477" v="288" actId="20577"/>
        <pc:sldMkLst>
          <pc:docMk/>
          <pc:sldMk cId="1509139787" sldId="261"/>
        </pc:sldMkLst>
        <pc:spChg chg="mod">
          <ac:chgData name="Nguyễn Tiến Đạt" userId="630b43fa9a43a7ca" providerId="Windows Live" clId="Web-{75CB39E7-6321-4FA1-8E68-AEB7A404E89D}" dt="2023-08-30T09:30:40.727" v="284" actId="20577"/>
          <ac:spMkLst>
            <pc:docMk/>
            <pc:sldMk cId="1509139787" sldId="261"/>
            <ac:spMk id="2" creationId="{F5E5E082-3425-F172-E629-3112341EF922}"/>
          </ac:spMkLst>
        </pc:spChg>
        <pc:spChg chg="mod">
          <ac:chgData name="Nguyễn Tiến Đạt" userId="630b43fa9a43a7ca" providerId="Windows Live" clId="Web-{75CB39E7-6321-4FA1-8E68-AEB7A404E89D}" dt="2023-08-30T09:31:05.477" v="288" actId="20577"/>
          <ac:spMkLst>
            <pc:docMk/>
            <pc:sldMk cId="1509139787" sldId="261"/>
            <ac:spMk id="3" creationId="{0A53DA45-4CCB-4EB8-ACB5-31704F116571}"/>
          </ac:spMkLst>
        </pc:spChg>
      </pc:sldChg>
      <pc:sldChg chg="modSp new">
        <pc:chgData name="Nguyễn Tiến Đạt" userId="630b43fa9a43a7ca" providerId="Windows Live" clId="Web-{75CB39E7-6321-4FA1-8E68-AEB7A404E89D}" dt="2023-08-30T09:34:57.998" v="314" actId="20577"/>
        <pc:sldMkLst>
          <pc:docMk/>
          <pc:sldMk cId="338990631" sldId="262"/>
        </pc:sldMkLst>
        <pc:spChg chg="mod">
          <ac:chgData name="Nguyễn Tiến Đạt" userId="630b43fa9a43a7ca" providerId="Windows Live" clId="Web-{75CB39E7-6321-4FA1-8E68-AEB7A404E89D}" dt="2023-08-30T09:34:18.606" v="299" actId="20577"/>
          <ac:spMkLst>
            <pc:docMk/>
            <pc:sldMk cId="338990631" sldId="262"/>
            <ac:spMk id="2" creationId="{52EE6FB6-F12E-5C3E-3E0D-0A7852B70C90}"/>
          </ac:spMkLst>
        </pc:spChg>
        <pc:spChg chg="mod">
          <ac:chgData name="Nguyễn Tiến Đạt" userId="630b43fa9a43a7ca" providerId="Windows Live" clId="Web-{75CB39E7-6321-4FA1-8E68-AEB7A404E89D}" dt="2023-08-30T09:34:57.998" v="314" actId="20577"/>
          <ac:spMkLst>
            <pc:docMk/>
            <pc:sldMk cId="338990631" sldId="262"/>
            <ac:spMk id="3" creationId="{836354ED-54B9-208C-E1C2-718E4FF10CA0}"/>
          </ac:spMkLst>
        </pc:spChg>
      </pc:sldChg>
      <pc:sldChg chg="addSp delSp modSp new">
        <pc:chgData name="Nguyễn Tiến Đạt" userId="630b43fa9a43a7ca" providerId="Windows Live" clId="Web-{75CB39E7-6321-4FA1-8E68-AEB7A404E89D}" dt="2023-08-30T09:44:06.134" v="333" actId="14100"/>
        <pc:sldMkLst>
          <pc:docMk/>
          <pc:sldMk cId="2924985664" sldId="263"/>
        </pc:sldMkLst>
        <pc:spChg chg="mod">
          <ac:chgData name="Nguyễn Tiến Đạt" userId="630b43fa9a43a7ca" providerId="Windows Live" clId="Web-{75CB39E7-6321-4FA1-8E68-AEB7A404E89D}" dt="2023-08-30T09:41:13.740" v="327" actId="20577"/>
          <ac:spMkLst>
            <pc:docMk/>
            <pc:sldMk cId="2924985664" sldId="263"/>
            <ac:spMk id="2" creationId="{BC6A9DF1-8AE0-C53E-27ED-D8E1B5B539A3}"/>
          </ac:spMkLst>
        </pc:spChg>
        <pc:spChg chg="del">
          <ac:chgData name="Nguyễn Tiến Đạt" userId="630b43fa9a43a7ca" providerId="Windows Live" clId="Web-{75CB39E7-6321-4FA1-8E68-AEB7A404E89D}" dt="2023-08-30T09:43:53.822" v="328"/>
          <ac:spMkLst>
            <pc:docMk/>
            <pc:sldMk cId="2924985664" sldId="263"/>
            <ac:spMk id="3" creationId="{5B2BE035-F035-55F2-53EF-D985A15B9A84}"/>
          </ac:spMkLst>
        </pc:spChg>
        <pc:picChg chg="add mod ord">
          <ac:chgData name="Nguyễn Tiến Đạt" userId="630b43fa9a43a7ca" providerId="Windows Live" clId="Web-{75CB39E7-6321-4FA1-8E68-AEB7A404E89D}" dt="2023-08-30T09:44:06.134" v="333" actId="14100"/>
          <ac:picMkLst>
            <pc:docMk/>
            <pc:sldMk cId="2924985664" sldId="263"/>
            <ac:picMk id="4" creationId="{80B0DB93-1343-24A2-BD73-2630BF216825}"/>
          </ac:picMkLst>
        </pc:picChg>
      </pc:sldChg>
      <pc:sldChg chg="modSp new">
        <pc:chgData name="Nguyễn Tiến Đạt" userId="630b43fa9a43a7ca" providerId="Windows Live" clId="Web-{75CB39E7-6321-4FA1-8E68-AEB7A404E89D}" dt="2023-08-30T09:49:03.891" v="455" actId="20577"/>
        <pc:sldMkLst>
          <pc:docMk/>
          <pc:sldMk cId="463017934" sldId="264"/>
        </pc:sldMkLst>
        <pc:spChg chg="mod">
          <ac:chgData name="Nguyễn Tiến Đạt" userId="630b43fa9a43a7ca" providerId="Windows Live" clId="Web-{75CB39E7-6321-4FA1-8E68-AEB7A404E89D}" dt="2023-08-30T09:46:44.325" v="377" actId="20577"/>
          <ac:spMkLst>
            <pc:docMk/>
            <pc:sldMk cId="463017934" sldId="264"/>
            <ac:spMk id="2" creationId="{A947AB1A-D4D9-64DF-0D0F-935D0FDBF615}"/>
          </ac:spMkLst>
        </pc:spChg>
        <pc:spChg chg="mod">
          <ac:chgData name="Nguyễn Tiến Đạt" userId="630b43fa9a43a7ca" providerId="Windows Live" clId="Web-{75CB39E7-6321-4FA1-8E68-AEB7A404E89D}" dt="2023-08-30T09:49:03.891" v="455" actId="20577"/>
          <ac:spMkLst>
            <pc:docMk/>
            <pc:sldMk cId="463017934" sldId="264"/>
            <ac:spMk id="3" creationId="{7625F2A1-2879-E8F0-ED0A-3F3F9095A0A4}"/>
          </ac:spMkLst>
        </pc:spChg>
      </pc:sldChg>
      <pc:sldChg chg="modSp new">
        <pc:chgData name="Nguyễn Tiến Đạt" userId="630b43fa9a43a7ca" providerId="Windows Live" clId="Web-{75CB39E7-6321-4FA1-8E68-AEB7A404E89D}" dt="2023-08-30T09:49:43.298" v="486" actId="20577"/>
        <pc:sldMkLst>
          <pc:docMk/>
          <pc:sldMk cId="1876700717" sldId="265"/>
        </pc:sldMkLst>
        <pc:spChg chg="mod">
          <ac:chgData name="Nguyễn Tiến Đạt" userId="630b43fa9a43a7ca" providerId="Windows Live" clId="Web-{75CB39E7-6321-4FA1-8E68-AEB7A404E89D}" dt="2023-08-30T09:49:18.594" v="477" actId="20577"/>
          <ac:spMkLst>
            <pc:docMk/>
            <pc:sldMk cId="1876700717" sldId="265"/>
            <ac:spMk id="2" creationId="{B1865643-16AC-6E62-E863-A153031E6C72}"/>
          </ac:spMkLst>
        </pc:spChg>
        <pc:spChg chg="mod">
          <ac:chgData name="Nguyễn Tiến Đạt" userId="630b43fa9a43a7ca" providerId="Windows Live" clId="Web-{75CB39E7-6321-4FA1-8E68-AEB7A404E89D}" dt="2023-08-30T09:49:43.298" v="486" actId="20577"/>
          <ac:spMkLst>
            <pc:docMk/>
            <pc:sldMk cId="1876700717" sldId="265"/>
            <ac:spMk id="3" creationId="{6FD0E371-D1FC-7C6F-23EF-F692E52A05CA}"/>
          </ac:spMkLst>
        </pc:spChg>
      </pc:sldChg>
      <pc:sldChg chg="modSp new">
        <pc:chgData name="Nguyễn Tiến Đạt" userId="630b43fa9a43a7ca" providerId="Windows Live" clId="Web-{75CB39E7-6321-4FA1-8E68-AEB7A404E89D}" dt="2023-08-30T10:28:21.441" v="672" actId="20577"/>
        <pc:sldMkLst>
          <pc:docMk/>
          <pc:sldMk cId="311477759" sldId="266"/>
        </pc:sldMkLst>
        <pc:spChg chg="mod">
          <ac:chgData name="Nguyễn Tiến Đạt" userId="630b43fa9a43a7ca" providerId="Windows Live" clId="Web-{75CB39E7-6321-4FA1-8E68-AEB7A404E89D}" dt="2023-08-30T09:49:56.626" v="496" actId="20577"/>
          <ac:spMkLst>
            <pc:docMk/>
            <pc:sldMk cId="311477759" sldId="266"/>
            <ac:spMk id="2" creationId="{361D12E6-5183-59C6-6499-F7554F4DDD7A}"/>
          </ac:spMkLst>
        </pc:spChg>
        <pc:spChg chg="mod">
          <ac:chgData name="Nguyễn Tiến Đạt" userId="630b43fa9a43a7ca" providerId="Windows Live" clId="Web-{75CB39E7-6321-4FA1-8E68-AEB7A404E89D}" dt="2023-08-30T10:28:21.441" v="672" actId="20577"/>
          <ac:spMkLst>
            <pc:docMk/>
            <pc:sldMk cId="311477759" sldId="266"/>
            <ac:spMk id="3" creationId="{2D06BF02-A8E3-3DDD-8DA1-A3B4B3B3D6DD}"/>
          </ac:spMkLst>
        </pc:spChg>
      </pc:sldChg>
      <pc:sldChg chg="addSp delSp modSp add mod replId setBg setClrOvrMap">
        <pc:chgData name="Nguyễn Tiến Đạt" userId="630b43fa9a43a7ca" providerId="Windows Live" clId="Web-{75CB39E7-6321-4FA1-8E68-AEB7A404E89D}" dt="2023-08-30T10:27:43.784" v="669" actId="14100"/>
        <pc:sldMkLst>
          <pc:docMk/>
          <pc:sldMk cId="2325413815" sldId="267"/>
        </pc:sldMkLst>
        <pc:spChg chg="mod ord">
          <ac:chgData name="Nguyễn Tiến Đạt" userId="630b43fa9a43a7ca" providerId="Windows Live" clId="Web-{75CB39E7-6321-4FA1-8E68-AEB7A404E89D}" dt="2023-08-30T10:27:34.752" v="667"/>
          <ac:spMkLst>
            <pc:docMk/>
            <pc:sldMk cId="2325413815" sldId="267"/>
            <ac:spMk id="2" creationId="{361D12E6-5183-59C6-6499-F7554F4DDD7A}"/>
          </ac:spMkLst>
        </pc:spChg>
        <pc:spChg chg="del">
          <ac:chgData name="Nguyễn Tiến Đạt" userId="630b43fa9a43a7ca" providerId="Windows Live" clId="Web-{75CB39E7-6321-4FA1-8E68-AEB7A404E89D}" dt="2023-08-30T10:27:02.549" v="656"/>
          <ac:spMkLst>
            <pc:docMk/>
            <pc:sldMk cId="2325413815" sldId="267"/>
            <ac:spMk id="3" creationId="{2D06BF02-A8E3-3DDD-8DA1-A3B4B3B3D6DD}"/>
          </ac:spMkLst>
        </pc:spChg>
        <pc:spChg chg="add del mod">
          <ac:chgData name="Nguyễn Tiến Đạt" userId="630b43fa9a43a7ca" providerId="Windows Live" clId="Web-{75CB39E7-6321-4FA1-8E68-AEB7A404E89D}" dt="2023-08-30T10:27:04.346" v="657"/>
          <ac:spMkLst>
            <pc:docMk/>
            <pc:sldMk cId="2325413815" sldId="267"/>
            <ac:spMk id="5" creationId="{362D85AF-299D-8ED1-5596-5FC6A5101B6D}"/>
          </ac:spMkLst>
        </pc:spChg>
        <pc:spChg chg="add del">
          <ac:chgData name="Nguyễn Tiến Đạt" userId="630b43fa9a43a7ca" providerId="Windows Live" clId="Web-{75CB39E7-6321-4FA1-8E68-AEB7A404E89D}" dt="2023-08-30T10:27:28.034" v="664"/>
          <ac:spMkLst>
            <pc:docMk/>
            <pc:sldMk cId="2325413815" sldId="267"/>
            <ac:spMk id="10" creationId="{C3519B05-02B8-24D7-4265-704214FA2428}"/>
          </ac:spMkLst>
        </pc:spChg>
        <pc:spChg chg="add del">
          <ac:chgData name="Nguyễn Tiến Đạt" userId="630b43fa9a43a7ca" providerId="Windows Live" clId="Web-{75CB39E7-6321-4FA1-8E68-AEB7A404E89D}" dt="2023-08-30T10:27:28.034" v="664"/>
          <ac:spMkLst>
            <pc:docMk/>
            <pc:sldMk cId="2325413815" sldId="267"/>
            <ac:spMk id="17" creationId="{78A4CDE5-C7BC-41E1-8A4A-79E024CC09F3}"/>
          </ac:spMkLst>
        </pc:spChg>
        <pc:spChg chg="add del">
          <ac:chgData name="Nguyễn Tiến Đạt" userId="630b43fa9a43a7ca" providerId="Windows Live" clId="Web-{75CB39E7-6321-4FA1-8E68-AEB7A404E89D}" dt="2023-08-30T10:27:34.752" v="666"/>
          <ac:spMkLst>
            <pc:docMk/>
            <pc:sldMk cId="2325413815" sldId="267"/>
            <ac:spMk id="23" creationId="{421B5709-714B-4EA8-8C75-C105D9B4D5DD}"/>
          </ac:spMkLst>
        </pc:spChg>
        <pc:spChg chg="add del">
          <ac:chgData name="Nguyễn Tiến Đạt" userId="630b43fa9a43a7ca" providerId="Windows Live" clId="Web-{75CB39E7-6321-4FA1-8E68-AEB7A404E89D}" dt="2023-08-30T10:27:34.752" v="666"/>
          <ac:spMkLst>
            <pc:docMk/>
            <pc:sldMk cId="2325413815" sldId="267"/>
            <ac:spMk id="24" creationId="{D0D98427-7B26-46E2-93FE-CB8CD38542AE}"/>
          </ac:spMkLst>
        </pc:spChg>
        <pc:spChg chg="add del">
          <ac:chgData name="Nguyễn Tiến Đạt" userId="630b43fa9a43a7ca" providerId="Windows Live" clId="Web-{75CB39E7-6321-4FA1-8E68-AEB7A404E89D}" dt="2023-08-30T10:27:34.752" v="666"/>
          <ac:spMkLst>
            <pc:docMk/>
            <pc:sldMk cId="2325413815" sldId="267"/>
            <ac:spMk id="25" creationId="{B15A4233-F980-4EF6-B2C0-D7C63E752ADF}"/>
          </ac:spMkLst>
        </pc:spChg>
        <pc:spChg chg="add del">
          <ac:chgData name="Nguyễn Tiến Đạt" userId="630b43fa9a43a7ca" providerId="Windows Live" clId="Web-{75CB39E7-6321-4FA1-8E68-AEB7A404E89D}" dt="2023-08-30T10:27:34.752" v="666"/>
          <ac:spMkLst>
            <pc:docMk/>
            <pc:sldMk cId="2325413815" sldId="267"/>
            <ac:spMk id="26" creationId="{6FB378D3-E459-915A-E25F-27BE0999A97F}"/>
          </ac:spMkLst>
        </pc:spChg>
        <pc:spChg chg="add">
          <ac:chgData name="Nguyễn Tiến Đạt" userId="630b43fa9a43a7ca" providerId="Windows Live" clId="Web-{75CB39E7-6321-4FA1-8E68-AEB7A404E89D}" dt="2023-08-30T10:27:34.752" v="667"/>
          <ac:spMkLst>
            <pc:docMk/>
            <pc:sldMk cId="2325413815" sldId="267"/>
            <ac:spMk id="28" creationId="{F4979F40-3A44-4CCB-9EB7-F8318BCE576B}"/>
          </ac:spMkLst>
        </pc:spChg>
        <pc:spChg chg="add">
          <ac:chgData name="Nguyễn Tiến Đạt" userId="630b43fa9a43a7ca" providerId="Windows Live" clId="Web-{75CB39E7-6321-4FA1-8E68-AEB7A404E89D}" dt="2023-08-30T10:27:34.752" v="667"/>
          <ac:spMkLst>
            <pc:docMk/>
            <pc:sldMk cId="2325413815" sldId="267"/>
            <ac:spMk id="30" creationId="{AFD071FA-0514-4371-9568-86216A1F4658}"/>
          </ac:spMkLst>
        </pc:spChg>
        <pc:spChg chg="add">
          <ac:chgData name="Nguyễn Tiến Đạt" userId="630b43fa9a43a7ca" providerId="Windows Live" clId="Web-{75CB39E7-6321-4FA1-8E68-AEB7A404E89D}" dt="2023-08-30T10:27:34.752" v="667"/>
          <ac:spMkLst>
            <pc:docMk/>
            <pc:sldMk cId="2325413815" sldId="267"/>
            <ac:spMk id="31" creationId="{5211DDA4-E7B5-4325-A844-B7F59B084BA7}"/>
          </ac:spMkLst>
        </pc:spChg>
        <pc:spChg chg="add">
          <ac:chgData name="Nguyễn Tiến Đạt" userId="630b43fa9a43a7ca" providerId="Windows Live" clId="Web-{75CB39E7-6321-4FA1-8E68-AEB7A404E89D}" dt="2023-08-30T10:27:34.752" v="667"/>
          <ac:spMkLst>
            <pc:docMk/>
            <pc:sldMk cId="2325413815" sldId="267"/>
            <ac:spMk id="33" creationId="{1DA17317-2D51-B435-1312-4B982F70D5A7}"/>
          </ac:spMkLst>
        </pc:spChg>
        <pc:grpChg chg="add del">
          <ac:chgData name="Nguyễn Tiến Đạt" userId="630b43fa9a43a7ca" providerId="Windows Live" clId="Web-{75CB39E7-6321-4FA1-8E68-AEB7A404E89D}" dt="2023-08-30T10:27:28.034" v="664"/>
          <ac:grpSpMkLst>
            <pc:docMk/>
            <pc:sldMk cId="2325413815" sldId="267"/>
            <ac:grpSpMk id="13" creationId="{905A9BAA-B344-45D2-838C-73856C4B15D4}"/>
          </ac:grpSpMkLst>
        </pc:grpChg>
        <pc:picChg chg="add mod ord">
          <ac:chgData name="Nguyễn Tiến Đạt" userId="630b43fa9a43a7ca" providerId="Windows Live" clId="Web-{75CB39E7-6321-4FA1-8E68-AEB7A404E89D}" dt="2023-08-30T10:27:43.784" v="669" actId="14100"/>
          <ac:picMkLst>
            <pc:docMk/>
            <pc:sldMk cId="2325413815" sldId="267"/>
            <ac:picMk id="6" creationId="{F001CFBD-FEA4-FF94-8F9E-E2BCD67F2D20}"/>
          </ac:picMkLst>
        </pc:picChg>
        <pc:picChg chg="add del">
          <ac:chgData name="Nguyễn Tiến Đạt" userId="630b43fa9a43a7ca" providerId="Windows Live" clId="Web-{75CB39E7-6321-4FA1-8E68-AEB7A404E89D}" dt="2023-08-30T10:27:34.752" v="666"/>
          <ac:picMkLst>
            <pc:docMk/>
            <pc:sldMk cId="2325413815" sldId="267"/>
            <ac:picMk id="15" creationId="{BEF6A099-2A38-4C66-88FF-FDBCB564E5F8}"/>
          </ac:picMkLst>
        </pc:picChg>
        <pc:picChg chg="add del">
          <ac:chgData name="Nguyễn Tiến Đạt" userId="630b43fa9a43a7ca" providerId="Windows Live" clId="Web-{75CB39E7-6321-4FA1-8E68-AEB7A404E89D}" dt="2023-08-30T10:27:28.034" v="664"/>
          <ac:picMkLst>
            <pc:docMk/>
            <pc:sldMk cId="2325413815" sldId="267"/>
            <ac:picMk id="19" creationId="{025C7952-5703-489E-8DBD-F2EFAC8EEB05}"/>
          </ac:picMkLst>
        </pc:picChg>
        <pc:picChg chg="add del">
          <ac:chgData name="Nguyễn Tiến Đạt" userId="630b43fa9a43a7ca" providerId="Windows Live" clId="Web-{75CB39E7-6321-4FA1-8E68-AEB7A404E89D}" dt="2023-08-30T10:27:34.752" v="666"/>
          <ac:picMkLst>
            <pc:docMk/>
            <pc:sldMk cId="2325413815" sldId="267"/>
            <ac:picMk id="21" creationId="{3B7E3E62-AACE-4D18-93B3-B4C452E287C4}"/>
          </ac:picMkLst>
        </pc:picChg>
        <pc:picChg chg="add del">
          <ac:chgData name="Nguyễn Tiến Đạt" userId="630b43fa9a43a7ca" providerId="Windows Live" clId="Web-{75CB39E7-6321-4FA1-8E68-AEB7A404E89D}" dt="2023-08-30T10:27:34.752" v="666"/>
          <ac:picMkLst>
            <pc:docMk/>
            <pc:sldMk cId="2325413815" sldId="267"/>
            <ac:picMk id="22" creationId="{B3F9E774-F054-4892-8E69-C76B2C8545F2}"/>
          </ac:picMkLst>
        </pc:picChg>
        <pc:picChg chg="add">
          <ac:chgData name="Nguyễn Tiến Đạt" userId="630b43fa9a43a7ca" providerId="Windows Live" clId="Web-{75CB39E7-6321-4FA1-8E68-AEB7A404E89D}" dt="2023-08-30T10:27:34.752" v="667"/>
          <ac:picMkLst>
            <pc:docMk/>
            <pc:sldMk cId="2325413815" sldId="267"/>
            <ac:picMk id="29" creationId="{15291D39-6B03-4BB5-BFC6-CBF11E90BFD6}"/>
          </ac:picMkLst>
        </pc:picChg>
        <pc:picChg chg="add">
          <ac:chgData name="Nguyễn Tiến Đạt" userId="630b43fa9a43a7ca" providerId="Windows Live" clId="Web-{75CB39E7-6321-4FA1-8E68-AEB7A404E89D}" dt="2023-08-30T10:27:34.752" v="667"/>
          <ac:picMkLst>
            <pc:docMk/>
            <pc:sldMk cId="2325413815" sldId="267"/>
            <ac:picMk id="32" creationId="{0D58E222-6309-4F79-AC20-9D3C69CD9B16}"/>
          </ac:picMkLst>
        </pc:picChg>
      </pc:sldChg>
      <pc:sldChg chg="modSp new">
        <pc:chgData name="Nguyễn Tiến Đạt" userId="630b43fa9a43a7ca" providerId="Windows Live" clId="Web-{75CB39E7-6321-4FA1-8E68-AEB7A404E89D}" dt="2023-08-30T10:50:18.090" v="708" actId="14100"/>
        <pc:sldMkLst>
          <pc:docMk/>
          <pc:sldMk cId="2989398787" sldId="268"/>
        </pc:sldMkLst>
        <pc:spChg chg="mod">
          <ac:chgData name="Nguyễn Tiến Đạt" userId="630b43fa9a43a7ca" providerId="Windows Live" clId="Web-{75CB39E7-6321-4FA1-8E68-AEB7A404E89D}" dt="2023-08-30T10:41:30.409" v="688" actId="20577"/>
          <ac:spMkLst>
            <pc:docMk/>
            <pc:sldMk cId="2989398787" sldId="268"/>
            <ac:spMk id="2" creationId="{E047CA66-2215-0E52-276C-E13FD2D37510}"/>
          </ac:spMkLst>
        </pc:spChg>
        <pc:spChg chg="mod">
          <ac:chgData name="Nguyễn Tiến Đạt" userId="630b43fa9a43a7ca" providerId="Windows Live" clId="Web-{75CB39E7-6321-4FA1-8E68-AEB7A404E89D}" dt="2023-08-30T10:50:18.090" v="708" actId="14100"/>
          <ac:spMkLst>
            <pc:docMk/>
            <pc:sldMk cId="2989398787" sldId="268"/>
            <ac:spMk id="3" creationId="{BD94C9AD-5289-F3BA-75AA-7B40B84260C5}"/>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Hình chữ nhật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ctrTitle"/>
          </p:nvPr>
        </p:nvSpPr>
        <p:spPr>
          <a:xfrm>
            <a:off x="680322" y="2733709"/>
            <a:ext cx="8144134" cy="1373070"/>
          </a:xfrm>
        </p:spPr>
        <p:txBody>
          <a:bodyPr rtlCol="0" anchor="b">
            <a:noAutofit/>
          </a:bodyPr>
          <a:lstStyle>
            <a:lvl1pPr algn="r">
              <a:defRPr sz="5400"/>
            </a:lvl1pPr>
          </a:lstStyle>
          <a:p>
            <a:pPr rtl="0"/>
            <a:r>
              <a:rPr lang="vi"/>
              <a:t>Bấm để chỉnh sửa kiểu tiêu đề Bản cái</a:t>
            </a:r>
            <a:endParaRPr lang="en-US"/>
          </a:p>
        </p:txBody>
      </p:sp>
      <p:sp>
        <p:nvSpPr>
          <p:cNvPr id="3" name="Tiêu đề phụ 2"/>
          <p:cNvSpPr>
            <a:spLocks noGrp="1"/>
          </p:cNvSpPr>
          <p:nvPr>
            <p:ph type="subTitle" idx="1"/>
          </p:nvPr>
        </p:nvSpPr>
        <p:spPr>
          <a:xfrm>
            <a:off x="680322" y="4394039"/>
            <a:ext cx="8144134" cy="1117687"/>
          </a:xfrm>
        </p:spPr>
        <p:txBody>
          <a:bodyPr rtlCol="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
              <a:t>Bấm để chỉnh sửa kiểu phụ đề của Bản cái</a:t>
            </a:r>
            <a:endParaRPr lang="en-US"/>
          </a:p>
        </p:txBody>
      </p:sp>
      <p:sp>
        <p:nvSpPr>
          <p:cNvPr id="4" name="Chỗ dành sẵn cho Ngày tháng 3"/>
          <p:cNvSpPr>
            <a:spLocks noGrp="1"/>
          </p:cNvSpPr>
          <p:nvPr>
            <p:ph type="dt" sz="half" idx="10"/>
          </p:nvPr>
        </p:nvSpPr>
        <p:spPr/>
        <p:txBody>
          <a:bodyPr rtlCol="0"/>
          <a:lstStyle/>
          <a:p>
            <a:pPr rtl="0"/>
            <a:fld id="{78ABE3C1-DBE1-495D-B57B-2849774B866A}" type="datetimeFigureOut">
              <a:rPr lang="en-US" dirty="0"/>
              <a:t>8/31/2023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a:xfrm>
            <a:off x="9255346" y="2750337"/>
            <a:ext cx="1171888" cy="1356442"/>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4711616"/>
            <a:ext cx="9613859" cy="453051"/>
          </a:xfrm>
        </p:spPr>
        <p:txBody>
          <a:bodyPr rtlCol="0" anchor="b">
            <a:normAutofit/>
          </a:bodyPr>
          <a:lstStyle>
            <a:lvl1pPr>
              <a:defRPr sz="2400"/>
            </a:lvl1pPr>
          </a:lstStyle>
          <a:p>
            <a:pPr rtl="0"/>
            <a:r>
              <a:rPr lang="vi"/>
              <a:t>Bấm để chỉnh sửa kiểu tiêu đề Bản cái</a:t>
            </a:r>
            <a:endParaRPr lang="en-US"/>
          </a:p>
        </p:txBody>
      </p:sp>
      <p:sp>
        <p:nvSpPr>
          <p:cNvPr id="3" name="Chỗ dành sẵn cho Hình ảnh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a:p>
        </p:txBody>
      </p:sp>
      <p:sp>
        <p:nvSpPr>
          <p:cNvPr id="4" name="Chỗ dành sẵn cho Văn bản 3"/>
          <p:cNvSpPr>
            <a:spLocks noGrp="1"/>
          </p:cNvSpPr>
          <p:nvPr>
            <p:ph type="body" sz="half" idx="2"/>
          </p:nvPr>
        </p:nvSpPr>
        <p:spPr>
          <a:xfrm>
            <a:off x="680319" y="5169583"/>
            <a:ext cx="9613862" cy="622971"/>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446C117F-5CCF-4837-BE5F-2B92066CAFAF}" type="datetimeFigureOut">
              <a:rPr lang="en-US" dirty="0"/>
              <a:t>8/31/2023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11309"/>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609597"/>
            <a:ext cx="9613858" cy="3592750"/>
          </a:xfrm>
        </p:spPr>
        <p:txBody>
          <a:bodyPr rtlCol="0" anchor="ctr"/>
          <a:lstStyle>
            <a:lvl1pPr>
              <a:defRPr sz="3200"/>
            </a:lvl1pPr>
          </a:lstStyle>
          <a:p>
            <a:pPr rtl="0"/>
            <a:r>
              <a:rPr lang="vi"/>
              <a:t>Bấm để chỉnh sửa kiểu tiêu đề Bản cái</a:t>
            </a:r>
            <a:endParaRPr lang="en-US"/>
          </a:p>
        </p:txBody>
      </p:sp>
      <p:sp>
        <p:nvSpPr>
          <p:cNvPr id="4" name="Chỗ dành sẵn cho Văn bản 3"/>
          <p:cNvSpPr>
            <a:spLocks noGrp="1"/>
          </p:cNvSpPr>
          <p:nvPr>
            <p:ph type="body" sz="half" idx="2"/>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84EB90BD-B6CE-46B7-997F-7313B992CCDC}" type="datetimeFigureOut">
              <a:rPr lang="en-US" dirty="0"/>
              <a:t>8/31/2023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11615"/>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với chú thích">
    <p:spTree>
      <p:nvGrpSpPr>
        <p:cNvPr id="1" name=""/>
        <p:cNvGrpSpPr/>
        <p:nvPr/>
      </p:nvGrpSpPr>
      <p:grpSpPr>
        <a:xfrm>
          <a:off x="0" y="0"/>
          <a:ext cx="0" cy="0"/>
          <a:chOff x="0" y="0"/>
          <a:chExt cx="0" cy="0"/>
        </a:xfrm>
      </p:grpSpPr>
      <p:pic>
        <p:nvPicPr>
          <p:cNvPr id="11" name="Hình ảnh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Hình ảnh 12"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Hình chữ nhật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Hình chữ nhật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1127856" y="609598"/>
            <a:ext cx="8718877" cy="3036061"/>
          </a:xfrm>
        </p:spPr>
        <p:txBody>
          <a:bodyPr rtlCol="0" anchor="ctr"/>
          <a:lstStyle>
            <a:lvl1pPr>
              <a:defRPr sz="3200"/>
            </a:lvl1pPr>
          </a:lstStyle>
          <a:p>
            <a:pPr rtl="0"/>
            <a:r>
              <a:rPr lang="vi"/>
              <a:t>Bấm để chỉnh sửa kiểu tiêu đề Bản cái</a:t>
            </a:r>
            <a:endParaRPr lang="en-US"/>
          </a:p>
        </p:txBody>
      </p:sp>
      <p:sp>
        <p:nvSpPr>
          <p:cNvPr id="12" name="Chỗ dành sẵn cho Văn bản 3"/>
          <p:cNvSpPr>
            <a:spLocks noGrp="1"/>
          </p:cNvSpPr>
          <p:nvPr>
            <p:ph type="body" sz="half" idx="13"/>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4" name="Chỗ dành sẵn cho Văn bản 3"/>
          <p:cNvSpPr>
            <a:spLocks noGrp="1"/>
          </p:cNvSpPr>
          <p:nvPr>
            <p:ph type="body" sz="half" idx="2"/>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CDB9D11F-B188-461D-B23F-39381795C052}" type="datetimeFigureOut">
              <a:rPr lang="en-US" dirty="0"/>
              <a:t>8/31/2023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a:p>
        </p:txBody>
      </p:sp>
      <p:sp>
        <p:nvSpPr>
          <p:cNvPr id="16" name="Hộp văn bản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vi" sz="7200">
                <a:solidFill>
                  <a:schemeClr val="tx1"/>
                </a:solidFill>
                <a:effectLst/>
              </a:rPr>
              <a:t>“</a:t>
            </a:r>
          </a:p>
        </p:txBody>
      </p:sp>
      <p:sp>
        <p:nvSpPr>
          <p:cNvPr id="17" name="Hộp văn bản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vi"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pic>
        <p:nvPicPr>
          <p:cNvPr id="9" name="Hình ảnh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Hình ảnh 9"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Hình chữ nhật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Hình chữ nhật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4711615"/>
            <a:ext cx="9613862" cy="588535"/>
          </a:xfrm>
        </p:spPr>
        <p:txBody>
          <a:bodyPr rtlCol="0" anchor="b"/>
          <a:lstStyle>
            <a:lvl1pPr>
              <a:defRPr sz="3200"/>
            </a:lvl1pPr>
          </a:lstStyle>
          <a:p>
            <a:pPr rtl="0"/>
            <a:r>
              <a:rPr lang="vi"/>
              <a:t>Bấm để chỉnh sửa kiểu tiêu đề Bản cái</a:t>
            </a:r>
            <a:endParaRPr lang="en-US"/>
          </a:p>
        </p:txBody>
      </p:sp>
      <p:sp>
        <p:nvSpPr>
          <p:cNvPr id="4" name="Chỗ dành sẵn cho Văn bản 3"/>
          <p:cNvSpPr>
            <a:spLocks noGrp="1"/>
          </p:cNvSpPr>
          <p:nvPr>
            <p:ph type="body" sz="half" idx="2"/>
          </p:nvPr>
        </p:nvSpPr>
        <p:spPr>
          <a:xfrm>
            <a:off x="680320"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52E6D8D9-55A2-4063-B0F3-121F44549695}" type="datetimeFigureOut">
              <a:rPr lang="en-US" dirty="0"/>
              <a:t>8/31/2023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ột 3">
    <p:spTree>
      <p:nvGrpSpPr>
        <p:cNvPr id="1" name=""/>
        <p:cNvGrpSpPr/>
        <p:nvPr/>
      </p:nvGrpSpPr>
      <p:grpSpPr>
        <a:xfrm>
          <a:off x="0" y="0"/>
          <a:ext cx="0" cy="0"/>
          <a:chOff x="0" y="0"/>
          <a:chExt cx="0" cy="0"/>
        </a:xfrm>
      </p:grpSpPr>
      <p:pic>
        <p:nvPicPr>
          <p:cNvPr id="13" name="Hình ảnh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Hình ảnh 13"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Hình chữ nhật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Hình chữ nhật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êu đề 1"/>
          <p:cNvSpPr>
            <a:spLocks noGrp="1"/>
          </p:cNvSpPr>
          <p:nvPr>
            <p:ph type="title"/>
          </p:nvPr>
        </p:nvSpPr>
        <p:spPr>
          <a:xfrm>
            <a:off x="669222" y="753228"/>
            <a:ext cx="9624960" cy="1080938"/>
          </a:xfrm>
        </p:spPr>
        <p:txBody>
          <a:bodyPr rtlCol="0"/>
          <a:lstStyle/>
          <a:p>
            <a:pPr rtl="0"/>
            <a:r>
              <a:rPr lang="vi"/>
              <a:t>Bấm để chỉnh sửa kiểu tiêu đề Bản cái</a:t>
            </a:r>
            <a:endParaRPr lang="en-US"/>
          </a:p>
        </p:txBody>
      </p:sp>
      <p:sp>
        <p:nvSpPr>
          <p:cNvPr id="7" name="Chỗ dành sẵn cho Văn bản 2"/>
          <p:cNvSpPr>
            <a:spLocks noGrp="1"/>
          </p:cNvSpPr>
          <p:nvPr>
            <p:ph type="body" idx="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8" name="Chỗ dành sẵn cho Văn bản 3"/>
          <p:cNvSpPr>
            <a:spLocks noGrp="1"/>
          </p:cNvSpPr>
          <p:nvPr>
            <p:ph type="body" sz="half" idx="15"/>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9" name="Chỗ dành sẵn cho Văn bản 4"/>
          <p:cNvSpPr>
            <a:spLocks noGrp="1"/>
          </p:cNvSpPr>
          <p:nvPr>
            <p:ph type="body" sz="quarter" idx="3"/>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0" name="Chỗ dành sẵn cho Văn bản 3"/>
          <p:cNvSpPr>
            <a:spLocks noGrp="1"/>
          </p:cNvSpPr>
          <p:nvPr>
            <p:ph type="body" sz="half" idx="16"/>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11" name="Chỗ dành sẵn cho Văn bản 4"/>
          <p:cNvSpPr>
            <a:spLocks noGrp="1"/>
          </p:cNvSpPr>
          <p:nvPr>
            <p:ph type="body" sz="quarter" idx="13"/>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2" name="Chỗ dành sẵn cho Văn bản 3"/>
          <p:cNvSpPr>
            <a:spLocks noGrp="1"/>
          </p:cNvSpPr>
          <p:nvPr>
            <p:ph type="body" sz="half" idx="17"/>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D4B24536-994D-4021-A283-9F449C0DB509}" type="datetimeFigureOut">
              <a:rPr lang="en-US" dirty="0"/>
              <a:t>8/31/2023</a:t>
            </a:fld>
            <a:endParaRPr lang="en-US"/>
          </a:p>
        </p:txBody>
      </p:sp>
      <p:sp>
        <p:nvSpPr>
          <p:cNvPr id="4" name="Chỗ dành sẵn cho Chân trang 3"/>
          <p:cNvSpPr>
            <a:spLocks noGrp="1"/>
          </p:cNvSpPr>
          <p:nvPr>
            <p:ph type="ftr" sz="quarter" idx="11"/>
          </p:nvPr>
        </p:nvSpPr>
        <p:spPr/>
        <p:txBody>
          <a:bodyPr rtlCol="0"/>
          <a:lstStyle/>
          <a:p>
            <a:pPr rtl="0"/>
            <a:endParaRPr lang="en-US"/>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ột 3 ảnh">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êu đề 1"/>
          <p:cNvSpPr>
            <a:spLocks noGrp="1"/>
          </p:cNvSpPr>
          <p:nvPr>
            <p:ph type="title"/>
          </p:nvPr>
        </p:nvSpPr>
        <p:spPr>
          <a:xfrm>
            <a:off x="680322" y="753228"/>
            <a:ext cx="9613860" cy="1080938"/>
          </a:xfrm>
        </p:spPr>
        <p:txBody>
          <a:bodyPr rtlCol="0"/>
          <a:lstStyle/>
          <a:p>
            <a:pPr rtl="0"/>
            <a:r>
              <a:rPr lang="vi"/>
              <a:t>Bấm để chỉnh sửa kiểu tiêu đề Bản cái</a:t>
            </a:r>
            <a:endParaRPr lang="en-US"/>
          </a:p>
        </p:txBody>
      </p:sp>
      <p:sp>
        <p:nvSpPr>
          <p:cNvPr id="19" name="Chỗ dành sẵn cho Văn bản 2"/>
          <p:cNvSpPr>
            <a:spLocks noGrp="1"/>
          </p:cNvSpPr>
          <p:nvPr>
            <p:ph type="body" idx="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0" name="Chỗ dành sẵn cho Hình ảnh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a:p>
        </p:txBody>
      </p:sp>
      <p:sp>
        <p:nvSpPr>
          <p:cNvPr id="21" name="Chỗ dành sẵn cho Văn bản 3"/>
          <p:cNvSpPr>
            <a:spLocks noGrp="1"/>
          </p:cNvSpPr>
          <p:nvPr>
            <p:ph type="body" sz="half" idx="18"/>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2" name="Chỗ dành sẵn cho Văn bản 4"/>
          <p:cNvSpPr>
            <a:spLocks noGrp="1"/>
          </p:cNvSpPr>
          <p:nvPr>
            <p:ph type="body" sz="quarter" idx="3"/>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3" name="Chỗ dành sẵn cho Hình ảnh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a:p>
        </p:txBody>
      </p:sp>
      <p:sp>
        <p:nvSpPr>
          <p:cNvPr id="24" name="Chỗ dành sẵn cho Văn bản 3"/>
          <p:cNvSpPr>
            <a:spLocks noGrp="1"/>
          </p:cNvSpPr>
          <p:nvPr>
            <p:ph type="body" sz="half" idx="19"/>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5" name="Chỗ dành sẵn cho Văn bản 4"/>
          <p:cNvSpPr>
            <a:spLocks noGrp="1"/>
          </p:cNvSpPr>
          <p:nvPr>
            <p:ph type="body" sz="quarter" idx="13"/>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6" name="Chỗ dành sẵn cho Hình ảnh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a:p>
        </p:txBody>
      </p:sp>
      <p:sp>
        <p:nvSpPr>
          <p:cNvPr id="27" name="Chỗ dành sẵn cho Văn bản 3"/>
          <p:cNvSpPr>
            <a:spLocks noGrp="1"/>
          </p:cNvSpPr>
          <p:nvPr>
            <p:ph type="body" sz="half" idx="20"/>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3CBBBB78-C96F-47B7-AB17-D852CA960AC9}" type="datetimeFigureOut">
              <a:rPr lang="en-US" dirty="0"/>
              <a:t>8/31/2023</a:t>
            </a:fld>
            <a:endParaRPr lang="en-US"/>
          </a:p>
        </p:txBody>
      </p:sp>
      <p:sp>
        <p:nvSpPr>
          <p:cNvPr id="4" name="Chỗ dành sẵn cho Chân trang 3"/>
          <p:cNvSpPr>
            <a:spLocks noGrp="1"/>
          </p:cNvSpPr>
          <p:nvPr>
            <p:ph type="ftr" sz="quarter" idx="11"/>
          </p:nvPr>
        </p:nvSpPr>
        <p:spPr/>
        <p:txBody>
          <a:bodyPr rtlCol="0"/>
          <a:lstStyle/>
          <a:p>
            <a:pPr rtl="0"/>
            <a:endParaRPr lang="en-US"/>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Hình chữ nhật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lvl1pPr algn="r">
              <a:defRPr/>
            </a:lvl1pPr>
          </a:lstStyle>
          <a:p>
            <a:pPr rtl="0"/>
            <a:r>
              <a:rPr lang="vi"/>
              <a:t>Bấm để chỉnh sửa kiểu tiêu đề Bản cái</a:t>
            </a:r>
            <a:endParaRPr lang="en-US"/>
          </a:p>
        </p:txBody>
      </p:sp>
      <p:sp>
        <p:nvSpPr>
          <p:cNvPr id="3" name="Chỗ dành sẵn cho Văn bản Dọc 2"/>
          <p:cNvSpPr>
            <a:spLocks noGrp="1"/>
          </p:cNvSpPr>
          <p:nvPr>
            <p:ph type="body" orient="vert" idx="1"/>
          </p:nvPr>
        </p:nvSpPr>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gày tháng 3"/>
          <p:cNvSpPr>
            <a:spLocks noGrp="1"/>
          </p:cNvSpPr>
          <p:nvPr>
            <p:ph type="dt" sz="half" idx="10"/>
          </p:nvPr>
        </p:nvSpPr>
        <p:spPr/>
        <p:txBody>
          <a:bodyPr rtlCol="0"/>
          <a:lstStyle/>
          <a:p>
            <a:pPr rtl="0"/>
            <a:fld id="{1FA3F48C-C7C6-4055-9F49-3777875E72AE}" type="datetimeFigureOut">
              <a:rPr lang="en-US" dirty="0"/>
              <a:t>8/31/2023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7" name="Hình chữ nhật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Hình chữ nhật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ề Dọc 1"/>
          <p:cNvSpPr>
            <a:spLocks noGrp="1"/>
          </p:cNvSpPr>
          <p:nvPr>
            <p:ph type="title" orient="vert"/>
          </p:nvPr>
        </p:nvSpPr>
        <p:spPr>
          <a:xfrm>
            <a:off x="10129231" y="609597"/>
            <a:ext cx="1073802" cy="4353760"/>
          </a:xfrm>
        </p:spPr>
        <p:txBody>
          <a:bodyPr vert="eaVert" rtlCol="0"/>
          <a:lstStyle/>
          <a:p>
            <a:pPr rtl="0"/>
            <a:r>
              <a:rPr lang="vi"/>
              <a:t>Bấm để chỉnh sửa kiểu tiêu đề Bản cái</a:t>
            </a:r>
            <a:endParaRPr lang="en-US"/>
          </a:p>
        </p:txBody>
      </p:sp>
      <p:sp>
        <p:nvSpPr>
          <p:cNvPr id="3" name="Chỗ dành sẵn cho Văn bản Dọc 2"/>
          <p:cNvSpPr>
            <a:spLocks noGrp="1"/>
          </p:cNvSpPr>
          <p:nvPr>
            <p:ph type="body" orient="vert" idx="1"/>
          </p:nvPr>
        </p:nvSpPr>
        <p:spPr>
          <a:xfrm>
            <a:off x="680322" y="609597"/>
            <a:ext cx="8870004" cy="5326589"/>
          </a:xfrm>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gày tháng 3"/>
          <p:cNvSpPr>
            <a:spLocks noGrp="1"/>
          </p:cNvSpPr>
          <p:nvPr>
            <p:ph type="dt" sz="half" idx="10"/>
          </p:nvPr>
        </p:nvSpPr>
        <p:spPr>
          <a:xfrm>
            <a:off x="6807126" y="5936187"/>
            <a:ext cx="2743200" cy="365125"/>
          </a:xfrm>
        </p:spPr>
        <p:txBody>
          <a:bodyPr rtlCol="0"/>
          <a:lstStyle/>
          <a:p>
            <a:pPr rtl="0"/>
            <a:fld id="{6178E61D-D431-422C-9764-11DAFE33AB63}" type="datetimeFigureOut">
              <a:rPr lang="en-US" dirty="0"/>
              <a:t>8/31/2023</a:t>
            </a:fld>
            <a:endParaRPr lang="en-US"/>
          </a:p>
        </p:txBody>
      </p:sp>
      <p:sp>
        <p:nvSpPr>
          <p:cNvPr id="5" name="Chỗ dành sẵn cho Chân trang 4"/>
          <p:cNvSpPr>
            <a:spLocks noGrp="1"/>
          </p:cNvSpPr>
          <p:nvPr>
            <p:ph type="ftr" sz="quarter" idx="11"/>
          </p:nvPr>
        </p:nvSpPr>
        <p:spPr>
          <a:xfrm>
            <a:off x="680321" y="5936188"/>
            <a:ext cx="6126805" cy="365125"/>
          </a:xfrm>
        </p:spPr>
        <p:txBody>
          <a:bodyPr rtlCol="0"/>
          <a:lstStyle/>
          <a:p>
            <a:pPr rtl="0"/>
            <a:endParaRPr lang="en-US"/>
          </a:p>
        </p:txBody>
      </p:sp>
      <p:sp>
        <p:nvSpPr>
          <p:cNvPr id="6" name="Chỗ dành sẵn cho Số hiệu Bản chiếu 5"/>
          <p:cNvSpPr>
            <a:spLocks noGrp="1"/>
          </p:cNvSpPr>
          <p:nvPr>
            <p:ph type="sldNum" sz="quarter" idx="12"/>
          </p:nvPr>
        </p:nvSpPr>
        <p:spPr>
          <a:xfrm>
            <a:off x="10097550" y="5398633"/>
            <a:ext cx="1154151" cy="1090789"/>
          </a:xfrm>
        </p:spPr>
        <p:txBody>
          <a:bodyPr rtlCol="0" anchor="t"/>
          <a:lstStyle>
            <a:lvl1pPr algn="ctr">
              <a:defRPr/>
            </a:lvl1pPr>
          </a:lstStyle>
          <a:p>
            <a:pPr rtl="0"/>
            <a:fld id="{6D22F896-40B5-4ADD-8801-0D06FADFA095}" type="slidenum">
              <a:rPr lang="en-US" dirty="0"/>
              <a:pPr rtl="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a:p>
        </p:txBody>
      </p:sp>
      <p:sp>
        <p:nvSpPr>
          <p:cNvPr id="3" name="Chỗ dành sẵn cho Nội dung 2"/>
          <p:cNvSpPr>
            <a:spLocks noGrp="1"/>
          </p:cNvSpPr>
          <p:nvPr>
            <p:ph idx="1"/>
          </p:nvPr>
        </p:nvSpPr>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gày tháng 3"/>
          <p:cNvSpPr>
            <a:spLocks noGrp="1"/>
          </p:cNvSpPr>
          <p:nvPr>
            <p:ph type="dt" sz="half" idx="10"/>
          </p:nvPr>
        </p:nvSpPr>
        <p:spPr/>
        <p:txBody>
          <a:bodyPr rtlCol="0"/>
          <a:lstStyle/>
          <a:p>
            <a:pPr rtl="0"/>
            <a:fld id="{12DE42F4-6EEF-4EF7-8ED4-2208F0F89A08}" type="datetimeFigureOut">
              <a:rPr lang="en-US" dirty="0"/>
              <a:t>8/31/2023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êu đề Mụ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Hình chữ nhật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2869895"/>
            <a:ext cx="9613860" cy="1090788"/>
          </a:xfrm>
        </p:spPr>
        <p:txBody>
          <a:bodyPr rtlCol="0" anchor="ctr">
            <a:normAutofit/>
          </a:bodyPr>
          <a:lstStyle>
            <a:lvl1pPr algn="r">
              <a:defRPr sz="3600"/>
            </a:lvl1pPr>
          </a:lstStyle>
          <a:p>
            <a:pPr rtl="0"/>
            <a:r>
              <a:rPr lang="vi"/>
              <a:t>Bấm để chỉnh sửa kiểu tiêu đề Bản cái</a:t>
            </a:r>
            <a:endParaRPr lang="en-US"/>
          </a:p>
        </p:txBody>
      </p:sp>
      <p:sp>
        <p:nvSpPr>
          <p:cNvPr id="3" name="Chỗ dành sẵn cho Văn bản 2"/>
          <p:cNvSpPr>
            <a:spLocks noGrp="1"/>
          </p:cNvSpPr>
          <p:nvPr>
            <p:ph type="body" idx="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
              <a:t>Chỉnh sửa kiểu văn bản Bản cái</a:t>
            </a:r>
          </a:p>
        </p:txBody>
      </p:sp>
      <p:sp>
        <p:nvSpPr>
          <p:cNvPr id="4" name="Chỗ dành sẵn cho Ngày tháng 3"/>
          <p:cNvSpPr>
            <a:spLocks noGrp="1"/>
          </p:cNvSpPr>
          <p:nvPr>
            <p:ph type="dt" sz="half" idx="10"/>
          </p:nvPr>
        </p:nvSpPr>
        <p:spPr/>
        <p:txBody>
          <a:bodyPr rtlCol="0"/>
          <a:lstStyle/>
          <a:p>
            <a:pPr rtl="0"/>
            <a:fld id="{30578ACC-22D6-47C1-A373-4FD133E34F3C}" type="datetimeFigureOut">
              <a:rPr lang="en-US" dirty="0"/>
              <a:t>8/31/2023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a:xfrm>
            <a:off x="10729455" y="2869895"/>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a:p>
        </p:txBody>
      </p:sp>
      <p:sp>
        <p:nvSpPr>
          <p:cNvPr id="3" name="Chỗ dành sẵn cho Nội dung 2"/>
          <p:cNvSpPr>
            <a:spLocks noGrp="1"/>
          </p:cNvSpPr>
          <p:nvPr>
            <p:ph sz="half" idx="1"/>
          </p:nvPr>
        </p:nvSpPr>
        <p:spPr>
          <a:xfrm>
            <a:off x="680320" y="2336873"/>
            <a:ext cx="46983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ội dung 3"/>
          <p:cNvSpPr>
            <a:spLocks noGrp="1"/>
          </p:cNvSpPr>
          <p:nvPr>
            <p:ph sz="half" idx="2"/>
          </p:nvPr>
        </p:nvSpPr>
        <p:spPr>
          <a:xfrm>
            <a:off x="5594123" y="2336873"/>
            <a:ext cx="47000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5" name="Chỗ dành sẵn cho Ngày tháng 4"/>
          <p:cNvSpPr>
            <a:spLocks noGrp="1"/>
          </p:cNvSpPr>
          <p:nvPr>
            <p:ph type="dt" sz="half" idx="10"/>
          </p:nvPr>
        </p:nvSpPr>
        <p:spPr/>
        <p:txBody>
          <a:bodyPr rtlCol="0"/>
          <a:lstStyle/>
          <a:p>
            <a:pPr rtl="0"/>
            <a:fld id="{4E5A6C69-6797-4E8A-BF37-F2C3751466E9}" type="datetimeFigureOut">
              <a:rPr lang="en-US" dirty="0"/>
              <a:t>8/31/2023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pic>
        <p:nvPicPr>
          <p:cNvPr id="10" name="Hình ảnh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Hình ảnh 10"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Hình chữ nhật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Hình chữ nhật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753229"/>
            <a:ext cx="9613863" cy="1080937"/>
          </a:xfrm>
        </p:spPr>
        <p:txBody>
          <a:bodyPr rtlCol="0"/>
          <a:lstStyle/>
          <a:p>
            <a:pPr rtl="0"/>
            <a:r>
              <a:rPr lang="vi"/>
              <a:t>Bấm để chỉnh sửa kiểu tiêu đề Bản cái</a:t>
            </a:r>
            <a:endParaRPr lang="en-US"/>
          </a:p>
        </p:txBody>
      </p:sp>
      <p:sp>
        <p:nvSpPr>
          <p:cNvPr id="3" name="Chỗ dành sẵn cho Văn bản 2"/>
          <p:cNvSpPr>
            <a:spLocks noGrp="1"/>
          </p:cNvSpPr>
          <p:nvPr>
            <p:ph type="body" idx="1"/>
          </p:nvPr>
        </p:nvSpPr>
        <p:spPr>
          <a:xfrm>
            <a:off x="906350" y="2336873"/>
            <a:ext cx="4472327"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4" name="Chỗ dành sẵn cho Nội dung 3"/>
          <p:cNvSpPr>
            <a:spLocks noGrp="1"/>
          </p:cNvSpPr>
          <p:nvPr>
            <p:ph sz="half" idx="2"/>
          </p:nvPr>
        </p:nvSpPr>
        <p:spPr>
          <a:xfrm>
            <a:off x="680322" y="3030008"/>
            <a:ext cx="4698355"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5" name="Chỗ dành sẵn cho Văn bản 4"/>
          <p:cNvSpPr>
            <a:spLocks noGrp="1"/>
          </p:cNvSpPr>
          <p:nvPr>
            <p:ph type="body" sz="quarter" idx="3"/>
          </p:nvPr>
        </p:nvSpPr>
        <p:spPr>
          <a:xfrm>
            <a:off x="5820154" y="2336873"/>
            <a:ext cx="4474028"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6" name="Chỗ dành sẵn cho Nội dung 5"/>
          <p:cNvSpPr>
            <a:spLocks noGrp="1"/>
          </p:cNvSpPr>
          <p:nvPr>
            <p:ph sz="quarter" idx="4"/>
          </p:nvPr>
        </p:nvSpPr>
        <p:spPr>
          <a:xfrm>
            <a:off x="5594123" y="3030008"/>
            <a:ext cx="4700059"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7" name="Chỗ dành sẵn cho Ngày tháng 6"/>
          <p:cNvSpPr>
            <a:spLocks noGrp="1"/>
          </p:cNvSpPr>
          <p:nvPr>
            <p:ph type="dt" sz="half" idx="10"/>
          </p:nvPr>
        </p:nvSpPr>
        <p:spPr/>
        <p:txBody>
          <a:bodyPr rtlCol="0"/>
          <a:lstStyle/>
          <a:p>
            <a:pPr rtl="0"/>
            <a:fld id="{D82014A1-A632-4878-A0D3-F52BA7563730}" type="datetimeFigureOut">
              <a:rPr lang="en-US" dirty="0"/>
              <a:t>8/31/2023</a:t>
            </a:fld>
            <a:endParaRPr lang="en-US"/>
          </a:p>
        </p:txBody>
      </p:sp>
      <p:sp>
        <p:nvSpPr>
          <p:cNvPr id="8" name="Chỗ dành sẵn cho Chân trang 7"/>
          <p:cNvSpPr>
            <a:spLocks noGrp="1"/>
          </p:cNvSpPr>
          <p:nvPr>
            <p:ph type="ftr" sz="quarter" idx="11"/>
          </p:nvPr>
        </p:nvSpPr>
        <p:spPr/>
        <p:txBody>
          <a:bodyPr rtlCol="0"/>
          <a:lstStyle/>
          <a:p>
            <a:pPr rtl="0"/>
            <a:endParaRPr lang="en-US"/>
          </a:p>
        </p:txBody>
      </p:sp>
      <p:sp>
        <p:nvSpPr>
          <p:cNvPr id="9" name="Chỗ dành sẵn cho Số hiệu Bản chiếu 8"/>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pic>
        <p:nvPicPr>
          <p:cNvPr id="6" name="Hình ảnh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Hình ảnh 6"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Hình chữ nhật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Hình chữ nhật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a:p>
        </p:txBody>
      </p:sp>
      <p:sp>
        <p:nvSpPr>
          <p:cNvPr id="3" name="Chỗ dành sẵn cho Ngày tháng 2"/>
          <p:cNvSpPr>
            <a:spLocks noGrp="1"/>
          </p:cNvSpPr>
          <p:nvPr>
            <p:ph type="dt" sz="half" idx="10"/>
          </p:nvPr>
        </p:nvSpPr>
        <p:spPr/>
        <p:txBody>
          <a:bodyPr rtlCol="0"/>
          <a:lstStyle/>
          <a:p>
            <a:pPr rtl="0"/>
            <a:fld id="{CE99F462-093F-4566-844B-4C71F2739DA5}" type="datetimeFigureOut">
              <a:rPr lang="en-US" dirty="0"/>
              <a:t>8/31/2023</a:t>
            </a:fld>
            <a:endParaRPr lang="en-US"/>
          </a:p>
        </p:txBody>
      </p:sp>
      <p:sp>
        <p:nvSpPr>
          <p:cNvPr id="4" name="Chỗ dành sẵn cho Chân trang 3"/>
          <p:cNvSpPr>
            <a:spLocks noGrp="1"/>
          </p:cNvSpPr>
          <p:nvPr>
            <p:ph type="ftr" sz="quarter" idx="11"/>
          </p:nvPr>
        </p:nvSpPr>
        <p:spPr/>
        <p:txBody>
          <a:bodyPr rtlCol="0"/>
          <a:lstStyle/>
          <a:p>
            <a:pPr rtl="0"/>
            <a:endParaRPr lang="en-US"/>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pic>
        <p:nvPicPr>
          <p:cNvPr id="5" name="Hình ảnh 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Hình chữ nhật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hỗ dành sẵn cho Ngày tháng 1"/>
          <p:cNvSpPr>
            <a:spLocks noGrp="1"/>
          </p:cNvSpPr>
          <p:nvPr>
            <p:ph type="dt" sz="half" idx="10"/>
          </p:nvPr>
        </p:nvSpPr>
        <p:spPr/>
        <p:txBody>
          <a:bodyPr rtlCol="0"/>
          <a:lstStyle/>
          <a:p>
            <a:pPr rtl="0"/>
            <a:fld id="{3D24A7AC-904D-4781-85BA-7D10C17ED021}" type="datetimeFigureOut">
              <a:rPr lang="en-US" dirty="0"/>
              <a:t>8/31/2023</a:t>
            </a:fld>
            <a:endParaRPr lang="en-US"/>
          </a:p>
        </p:txBody>
      </p:sp>
      <p:sp>
        <p:nvSpPr>
          <p:cNvPr id="3" name="Chỗ dành sẵn cho Chân trang 2"/>
          <p:cNvSpPr>
            <a:spLocks noGrp="1"/>
          </p:cNvSpPr>
          <p:nvPr>
            <p:ph type="ftr" sz="quarter" idx="11"/>
          </p:nvPr>
        </p:nvSpPr>
        <p:spPr/>
        <p:txBody>
          <a:bodyPr rtlCol="0"/>
          <a:lstStyle/>
          <a:p>
            <a:pPr rtl="0"/>
            <a:endParaRPr lang="en-US"/>
          </a:p>
        </p:txBody>
      </p:sp>
      <p:sp>
        <p:nvSpPr>
          <p:cNvPr id="4" name="Chỗ dành sẵn cho Số hiệu Bản chiếu 3"/>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1" y="753227"/>
            <a:ext cx="9613859" cy="1080940"/>
          </a:xfrm>
        </p:spPr>
        <p:txBody>
          <a:bodyPr rtlCol="0" anchor="ctr">
            <a:normAutofit/>
          </a:bodyPr>
          <a:lstStyle>
            <a:lvl1pPr>
              <a:defRPr sz="3600"/>
            </a:lvl1pPr>
          </a:lstStyle>
          <a:p>
            <a:pPr rtl="0"/>
            <a:r>
              <a:rPr lang="vi"/>
              <a:t>Bấm để chỉnh sửa kiểu tiêu đề Bản cái</a:t>
            </a:r>
            <a:endParaRPr lang="en-US"/>
          </a:p>
        </p:txBody>
      </p:sp>
      <p:sp>
        <p:nvSpPr>
          <p:cNvPr id="3" name="Chỗ dành sẵn cho Nội dung 2"/>
          <p:cNvSpPr>
            <a:spLocks noGrp="1"/>
          </p:cNvSpPr>
          <p:nvPr>
            <p:ph idx="1"/>
          </p:nvPr>
        </p:nvSpPr>
        <p:spPr>
          <a:xfrm>
            <a:off x="4685846" y="2336873"/>
            <a:ext cx="5608336" cy="3599313"/>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Văn bản 3"/>
          <p:cNvSpPr>
            <a:spLocks noGrp="1"/>
          </p:cNvSpPr>
          <p:nvPr>
            <p:ph type="body" sz="half" idx="2"/>
          </p:nvPr>
        </p:nvSpPr>
        <p:spPr>
          <a:xfrm>
            <a:off x="6803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E331444B-B92B-4E27-8C94-BB93EAF5CB18}" type="datetimeFigureOut">
              <a:rPr lang="en-US" dirty="0"/>
              <a:t>8/31/2023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3" y="753228"/>
            <a:ext cx="9613857" cy="1080938"/>
          </a:xfrm>
        </p:spPr>
        <p:txBody>
          <a:bodyPr rtlCol="0" anchor="ctr">
            <a:normAutofit/>
          </a:bodyPr>
          <a:lstStyle>
            <a:lvl1pPr>
              <a:defRPr sz="3600"/>
            </a:lvl1pPr>
          </a:lstStyle>
          <a:p>
            <a:pPr rtl="0"/>
            <a:r>
              <a:rPr lang="vi"/>
              <a:t>Bấm để chỉnh sửa kiểu tiêu đề Bản cái</a:t>
            </a:r>
            <a:endParaRPr lang="en-US"/>
          </a:p>
        </p:txBody>
      </p:sp>
      <p:sp>
        <p:nvSpPr>
          <p:cNvPr id="3" name="Chỗ dành sẵn cho Hình ảnh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a:p>
        </p:txBody>
      </p:sp>
      <p:sp>
        <p:nvSpPr>
          <p:cNvPr id="4" name="Chỗ dành sẵn cho Văn bản 3"/>
          <p:cNvSpPr>
            <a:spLocks noGrp="1"/>
          </p:cNvSpPr>
          <p:nvPr>
            <p:ph type="body" sz="half" idx="2"/>
          </p:nvPr>
        </p:nvSpPr>
        <p:spPr>
          <a:xfrm>
            <a:off x="680323" y="2336873"/>
            <a:ext cx="3876256" cy="3599315"/>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363EFA5E-FA76-400D-B3DC-F0BA90E6D107}" type="datetimeFigureOut">
              <a:rPr lang="en-US" dirty="0"/>
              <a:t>8/31/2023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Hình ảnh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hỗ dành sẵn cho Tiêu đề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vi"/>
              <a:t>Bấm để chỉnh sửa kiểu tiêu đề Bản cái</a:t>
            </a:r>
            <a:endParaRPr lang="en-US"/>
          </a:p>
        </p:txBody>
      </p:sp>
      <p:sp>
        <p:nvSpPr>
          <p:cNvPr id="3" name="Chỗ dành sẵn cho Văn bản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gày tháng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D6E9DEC-419B-4CC5-A080-3B06BD5A8291}" type="datetimeFigureOut">
              <a:rPr lang="en-US" dirty="0"/>
              <a:t>8/31/2023</a:t>
            </a:fld>
            <a:endParaRPr lang="en-US"/>
          </a:p>
        </p:txBody>
      </p:sp>
      <p:sp>
        <p:nvSpPr>
          <p:cNvPr id="5" name="Chỗ dành sẵn cho Chân trang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n-US"/>
          </a:p>
        </p:txBody>
      </p:sp>
      <p:sp>
        <p:nvSpPr>
          <p:cNvPr id="6" name="Chỗ dành sẵn cho Số hiệu Bản chiếu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6D22F896-40B5-4ADD-8801-0D06FADFA095}" type="slidenum">
              <a:rPr lang="en-US" dirty="0"/>
              <a:pPr rtl="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a:solidFill>
                  <a:srgbClr val="FFFFFF"/>
                </a:solidFill>
                <a:ea typeface="+mj-lt"/>
                <a:cs typeface="+mj-lt"/>
              </a:rPr>
              <a:t>Polymorphism</a:t>
            </a:r>
            <a:endParaRPr lang="vi-VN">
              <a:solidFill>
                <a:srgbClr val="FFFFFF"/>
              </a:solidFill>
            </a:endParaRPr>
          </a:p>
        </p:txBody>
      </p:sp>
      <p:sp>
        <p:nvSpPr>
          <p:cNvPr id="3" name="Tiêu đề phụ 2"/>
          <p:cNvSpPr>
            <a:spLocks noGrp="1"/>
          </p:cNvSpPr>
          <p:nvPr>
            <p:ph type="subTitle" idx="1"/>
          </p:nvPr>
        </p:nvSpPr>
        <p:spPr/>
        <p:txBody>
          <a:bodyPr rtlCol="0"/>
          <a:lstStyle/>
          <a:p>
            <a:pPr rtl="0"/>
            <a:endParaRPr lang="en-US"/>
          </a:p>
        </p:txBody>
      </p:sp>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865643-16AC-6E62-E863-A153031E6C72}"/>
              </a:ext>
            </a:extLst>
          </p:cNvPr>
          <p:cNvSpPr>
            <a:spLocks noGrp="1"/>
          </p:cNvSpPr>
          <p:nvPr>
            <p:ph type="title"/>
          </p:nvPr>
        </p:nvSpPr>
        <p:spPr/>
        <p:txBody>
          <a:bodyPr/>
          <a:lstStyle/>
          <a:p>
            <a:r>
              <a:rPr lang="vi-VN">
                <a:latin typeface="Times New Roman"/>
                <a:cs typeface="Times New Roman"/>
              </a:rPr>
              <a:t>Lưu ý khi dùng </a:t>
            </a:r>
            <a:r>
              <a:rPr lang="vi-VN" err="1">
                <a:latin typeface="Times New Roman"/>
                <a:cs typeface="Times New Roman"/>
              </a:rPr>
              <a:t>operator</a:t>
            </a:r>
            <a:r>
              <a:rPr lang="vi-VN">
                <a:latin typeface="Times New Roman"/>
                <a:cs typeface="Times New Roman"/>
              </a:rPr>
              <a:t> </a:t>
            </a:r>
            <a:r>
              <a:rPr lang="vi-VN" err="1">
                <a:latin typeface="Times New Roman"/>
                <a:cs typeface="Times New Roman"/>
              </a:rPr>
              <a:t>overloading</a:t>
            </a:r>
            <a:endParaRPr lang="vi-VN" err="1"/>
          </a:p>
        </p:txBody>
      </p:sp>
      <p:sp>
        <p:nvSpPr>
          <p:cNvPr id="3" name="Chỗ dành sẵn cho Nội dung 2">
            <a:extLst>
              <a:ext uri="{FF2B5EF4-FFF2-40B4-BE49-F238E27FC236}">
                <a16:creationId xmlns:a16="http://schemas.microsoft.com/office/drawing/2014/main" id="{6FD0E371-D1FC-7C6F-23EF-F692E52A05CA}"/>
              </a:ext>
            </a:extLst>
          </p:cNvPr>
          <p:cNvSpPr>
            <a:spLocks noGrp="1"/>
          </p:cNvSpPr>
          <p:nvPr>
            <p:ph idx="1"/>
          </p:nvPr>
        </p:nvSpPr>
        <p:spPr/>
        <p:txBody>
          <a:bodyPr vert="horz" lIns="91440" tIns="45720" rIns="91440" bIns="45720" rtlCol="0" anchor="t">
            <a:normAutofit/>
          </a:bodyPr>
          <a:lstStyle/>
          <a:p>
            <a:r>
              <a:rPr lang="vi-VN">
                <a:latin typeface="Arial"/>
                <a:cs typeface="Arial"/>
              </a:rPr>
              <a:t>Các điều cần lưu ý:</a:t>
            </a:r>
          </a:p>
          <a:p>
            <a:pPr lvl="1"/>
            <a:r>
              <a:rPr lang="vi-VN">
                <a:latin typeface="Arial"/>
                <a:cs typeface="Arial"/>
              </a:rPr>
              <a:t>Toán tử không thay đổi ngữ nghĩa: Khi định nghĩa lại toán tử cho lớp, hãy chắc chắn rằng ngữ nghĩa của toán tử vẫn giữ nguyên. Ví dụ, việc sử dụng toán tử + cho lớp </a:t>
            </a:r>
            <a:r>
              <a:rPr lang="vi-VN" err="1">
                <a:latin typeface="Arial"/>
                <a:cs typeface="Arial"/>
              </a:rPr>
              <a:t>String</a:t>
            </a:r>
            <a:r>
              <a:rPr lang="vi-VN">
                <a:latin typeface="Arial"/>
                <a:cs typeface="Arial"/>
              </a:rPr>
              <a:t> để nối chuỗi là hợp lý, nhưng sử dụng nó cho lớp </a:t>
            </a:r>
            <a:r>
              <a:rPr lang="vi-VN" err="1">
                <a:latin typeface="Arial"/>
                <a:cs typeface="Arial"/>
              </a:rPr>
              <a:t>File</a:t>
            </a:r>
            <a:r>
              <a:rPr lang="vi-VN">
                <a:latin typeface="Arial"/>
                <a:cs typeface="Arial"/>
              </a:rPr>
              <a:t> không có ý nghĩa.</a:t>
            </a:r>
          </a:p>
          <a:p>
            <a:pPr lvl="1"/>
            <a:r>
              <a:rPr lang="vi-VN">
                <a:latin typeface="Arial"/>
                <a:cs typeface="Arial"/>
              </a:rPr>
              <a:t>Mức độ phù hợp: Đừng lạm dụng </a:t>
            </a:r>
            <a:r>
              <a:rPr lang="vi-VN" err="1">
                <a:latin typeface="Arial"/>
                <a:cs typeface="Arial"/>
              </a:rPr>
              <a:t>operator</a:t>
            </a:r>
            <a:r>
              <a:rPr lang="vi-VN">
                <a:latin typeface="Arial"/>
                <a:cs typeface="Arial"/>
              </a:rPr>
              <a:t> </a:t>
            </a:r>
            <a:r>
              <a:rPr lang="vi-VN" err="1">
                <a:latin typeface="Arial"/>
                <a:cs typeface="Arial"/>
              </a:rPr>
              <a:t>overloading</a:t>
            </a:r>
            <a:r>
              <a:rPr lang="vi-VN">
                <a:latin typeface="Arial"/>
                <a:cs typeface="Arial"/>
              </a:rPr>
              <a:t>. Hãy sử dụng nó một cách hợp lý và khi thực sự cần thiết. Việc quá sử dụng </a:t>
            </a:r>
            <a:r>
              <a:rPr lang="vi-VN" err="1">
                <a:latin typeface="Arial"/>
                <a:cs typeface="Arial"/>
              </a:rPr>
              <a:t>operator</a:t>
            </a:r>
            <a:r>
              <a:rPr lang="vi-VN">
                <a:latin typeface="Arial"/>
                <a:cs typeface="Arial"/>
              </a:rPr>
              <a:t> </a:t>
            </a:r>
            <a:r>
              <a:rPr lang="vi-VN" err="1">
                <a:latin typeface="Arial"/>
                <a:cs typeface="Arial"/>
              </a:rPr>
              <a:t>overloading</a:t>
            </a:r>
            <a:r>
              <a:rPr lang="vi-VN">
                <a:latin typeface="Arial"/>
                <a:cs typeface="Arial"/>
              </a:rPr>
              <a:t> có thể làm mã nguồn trở nên phức tạp và khó hiểu.</a:t>
            </a:r>
          </a:p>
          <a:p>
            <a:pPr lvl="1"/>
            <a:r>
              <a:rPr lang="vi-VN">
                <a:latin typeface="Arial"/>
                <a:cs typeface="Arial"/>
              </a:rPr>
              <a:t>Tránh tạo hiểu nhầm: Khi bạn định nghĩa lại toán tử, hãy đảm bảo rằng nó không gây ra hiểu nhầm về ý nghĩa của toán tử đó. Ví dụ, sử dụng + để thực hiện phép trừ sẽ gây hiểu nhầm và khó hiểu.</a:t>
            </a:r>
          </a:p>
          <a:p>
            <a:endParaRPr lang="vi-VN">
              <a:latin typeface="Arial"/>
              <a:cs typeface="Arial"/>
            </a:endParaRPr>
          </a:p>
        </p:txBody>
      </p:sp>
    </p:spTree>
    <p:extLst>
      <p:ext uri="{BB962C8B-B14F-4D97-AF65-F5344CB8AC3E}">
        <p14:creationId xmlns:p14="http://schemas.microsoft.com/office/powerpoint/2010/main" val="187670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1D12E6-5183-59C6-6499-F7554F4DDD7A}"/>
              </a:ext>
            </a:extLst>
          </p:cNvPr>
          <p:cNvSpPr>
            <a:spLocks noGrp="1"/>
          </p:cNvSpPr>
          <p:nvPr>
            <p:ph type="title"/>
          </p:nvPr>
        </p:nvSpPr>
        <p:spPr/>
        <p:txBody>
          <a:bodyPr/>
          <a:lstStyle/>
          <a:p>
            <a:r>
              <a:rPr lang="vi-VN">
                <a:latin typeface="Times New Roman"/>
                <a:cs typeface="Times New Roman"/>
              </a:rPr>
              <a:t>Đa hình runtime</a:t>
            </a:r>
            <a:endParaRPr lang="vi-VN"/>
          </a:p>
        </p:txBody>
      </p:sp>
      <p:sp>
        <p:nvSpPr>
          <p:cNvPr id="3" name="Chỗ dành sẵn cho Nội dung 2">
            <a:extLst>
              <a:ext uri="{FF2B5EF4-FFF2-40B4-BE49-F238E27FC236}">
                <a16:creationId xmlns:a16="http://schemas.microsoft.com/office/drawing/2014/main" id="{2D06BF02-A8E3-3DDD-8DA1-A3B4B3B3D6DD}"/>
              </a:ext>
            </a:extLst>
          </p:cNvPr>
          <p:cNvSpPr>
            <a:spLocks noGrp="1"/>
          </p:cNvSpPr>
          <p:nvPr>
            <p:ph idx="1"/>
          </p:nvPr>
        </p:nvSpPr>
        <p:spPr/>
        <p:txBody>
          <a:bodyPr vert="horz" lIns="91440" tIns="45720" rIns="91440" bIns="45720" rtlCol="0" anchor="t">
            <a:normAutofit/>
          </a:bodyPr>
          <a:lstStyle/>
          <a:p>
            <a:r>
              <a:rPr lang="vi-VN">
                <a:latin typeface="Arial"/>
                <a:cs typeface="Arial"/>
              </a:rPr>
              <a:t>Loại đa hình này đạt được khi sử dụng </a:t>
            </a:r>
            <a:r>
              <a:rPr lang="vi-VN" err="1">
                <a:latin typeface="Arial"/>
                <a:cs typeface="Arial"/>
              </a:rPr>
              <a:t>function</a:t>
            </a:r>
            <a:r>
              <a:rPr lang="vi-VN">
                <a:latin typeface="Arial"/>
                <a:cs typeface="Arial"/>
              </a:rPr>
              <a:t> </a:t>
            </a:r>
            <a:r>
              <a:rPr lang="vi-VN" err="1">
                <a:latin typeface="Arial"/>
                <a:cs typeface="Arial"/>
              </a:rPr>
              <a:t>overriding</a:t>
            </a:r>
            <a:endParaRPr lang="vi-VN">
              <a:latin typeface="Arial"/>
              <a:cs typeface="Arial"/>
            </a:endParaRPr>
          </a:p>
          <a:p>
            <a:r>
              <a:rPr lang="vi-VN">
                <a:latin typeface="Arial"/>
                <a:cs typeface="Arial"/>
              </a:rPr>
              <a:t>Nó còn có tên gọi khác là </a:t>
            </a:r>
            <a:r>
              <a:rPr lang="vi-VN" err="1">
                <a:latin typeface="Arial"/>
                <a:cs typeface="Arial"/>
              </a:rPr>
              <a:t>late</a:t>
            </a:r>
            <a:r>
              <a:rPr lang="vi-VN">
                <a:latin typeface="Arial"/>
                <a:cs typeface="Arial"/>
              </a:rPr>
              <a:t> </a:t>
            </a:r>
            <a:r>
              <a:rPr lang="vi-VN" err="1">
                <a:latin typeface="Arial"/>
                <a:cs typeface="Arial"/>
              </a:rPr>
              <a:t>binding</a:t>
            </a:r>
            <a:r>
              <a:rPr lang="vi-VN">
                <a:latin typeface="Arial"/>
                <a:cs typeface="Arial"/>
              </a:rPr>
              <a:t> hay đa hình động</a:t>
            </a:r>
          </a:p>
          <a:p>
            <a:r>
              <a:rPr lang="vi-VN">
                <a:latin typeface="Arial"/>
                <a:cs typeface="Arial"/>
              </a:rPr>
              <a:t>Các cuộc gọi hàm được giải quyết trong thời gian chạy </a:t>
            </a:r>
            <a:r>
              <a:rPr lang="vi-VN" err="1">
                <a:latin typeface="Arial"/>
                <a:cs typeface="Arial"/>
              </a:rPr>
              <a:t>ct</a:t>
            </a:r>
          </a:p>
          <a:p>
            <a:endParaRPr lang="vi-VN">
              <a:latin typeface="Arial"/>
              <a:cs typeface="Arial"/>
            </a:endParaRPr>
          </a:p>
        </p:txBody>
      </p:sp>
    </p:spTree>
    <p:extLst>
      <p:ext uri="{BB962C8B-B14F-4D97-AF65-F5344CB8AC3E}">
        <p14:creationId xmlns:p14="http://schemas.microsoft.com/office/powerpoint/2010/main" val="31147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8" name="Rectangle 1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0" name="Rectangle 1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a:extLst>
              <a:ext uri="{FF2B5EF4-FFF2-40B4-BE49-F238E27FC236}">
                <a16:creationId xmlns:a16="http://schemas.microsoft.com/office/drawing/2014/main" id="{361D12E6-5183-59C6-6499-F7554F4DDD7A}"/>
              </a:ext>
            </a:extLst>
          </p:cNvPr>
          <p:cNvSpPr>
            <a:spLocks noGrp="1"/>
          </p:cNvSpPr>
          <p:nvPr>
            <p:ph type="title"/>
          </p:nvPr>
        </p:nvSpPr>
        <p:spPr>
          <a:xfrm>
            <a:off x="680321" y="753228"/>
            <a:ext cx="4136123" cy="1080938"/>
          </a:xfrm>
        </p:spPr>
        <p:txBody>
          <a:bodyPr>
            <a:normAutofit/>
          </a:bodyPr>
          <a:lstStyle/>
          <a:p>
            <a:r>
              <a:rPr lang="vi-VN" sz="2400">
                <a:latin typeface="Times New Roman"/>
                <a:cs typeface="Times New Roman"/>
              </a:rPr>
              <a:t>Đa hình runtime</a:t>
            </a:r>
            <a:endParaRPr lang="vi-VN" sz="2400"/>
          </a:p>
        </p:txBody>
      </p:sp>
      <p:pic>
        <p:nvPicPr>
          <p:cNvPr id="32" name="Picture 2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6" name="Chỗ dành sẵn cho Nội dung 5" descr="Ảnh có chứa văn bản, ảnh chụp màn hình, phần mềm, màn hình&#10;&#10;Mô tả được tự động tạo">
            <a:extLst>
              <a:ext uri="{FF2B5EF4-FFF2-40B4-BE49-F238E27FC236}">
                <a16:creationId xmlns:a16="http://schemas.microsoft.com/office/drawing/2014/main" id="{F001CFBD-FEA4-FF94-8F9E-E2BCD67F2D20}"/>
              </a:ext>
            </a:extLst>
          </p:cNvPr>
          <p:cNvPicPr>
            <a:picLocks noChangeAspect="1"/>
          </p:cNvPicPr>
          <p:nvPr/>
        </p:nvPicPr>
        <p:blipFill>
          <a:blip r:embed="rId4"/>
          <a:stretch>
            <a:fillRect/>
          </a:stretch>
        </p:blipFill>
        <p:spPr>
          <a:xfrm>
            <a:off x="5108324" y="-3863"/>
            <a:ext cx="6647940" cy="686572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2541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047CA66-2215-0E52-276C-E13FD2D37510}"/>
              </a:ext>
            </a:extLst>
          </p:cNvPr>
          <p:cNvSpPr>
            <a:spLocks noGrp="1"/>
          </p:cNvSpPr>
          <p:nvPr>
            <p:ph type="title"/>
          </p:nvPr>
        </p:nvSpPr>
        <p:spPr/>
        <p:txBody>
          <a:bodyPr/>
          <a:lstStyle/>
          <a:p>
            <a:r>
              <a:rPr lang="vi-VN" err="1">
                <a:latin typeface="Times New Roman"/>
                <a:cs typeface="Times New Roman"/>
              </a:rPr>
              <a:t>VPointer</a:t>
            </a:r>
            <a:r>
              <a:rPr lang="vi-VN">
                <a:latin typeface="Times New Roman"/>
                <a:cs typeface="Times New Roman"/>
              </a:rPr>
              <a:t> và </a:t>
            </a:r>
            <a:r>
              <a:rPr lang="vi-VN" err="1">
                <a:latin typeface="Times New Roman"/>
                <a:cs typeface="Times New Roman"/>
              </a:rPr>
              <a:t>VTable</a:t>
            </a:r>
            <a:endParaRPr lang="vi-VN" err="1"/>
          </a:p>
        </p:txBody>
      </p:sp>
      <p:sp>
        <p:nvSpPr>
          <p:cNvPr id="3" name="Chỗ dành sẵn cho Nội dung 2">
            <a:extLst>
              <a:ext uri="{FF2B5EF4-FFF2-40B4-BE49-F238E27FC236}">
                <a16:creationId xmlns:a16="http://schemas.microsoft.com/office/drawing/2014/main" id="{BD94C9AD-5289-F3BA-75AA-7B40B84260C5}"/>
              </a:ext>
            </a:extLst>
          </p:cNvPr>
          <p:cNvSpPr>
            <a:spLocks noGrp="1"/>
          </p:cNvSpPr>
          <p:nvPr>
            <p:ph idx="1"/>
          </p:nvPr>
        </p:nvSpPr>
        <p:spPr>
          <a:xfrm>
            <a:off x="680321" y="2336873"/>
            <a:ext cx="9613861" cy="4071541"/>
          </a:xfrm>
        </p:spPr>
        <p:txBody>
          <a:bodyPr vert="horz" lIns="91440" tIns="45720" rIns="91440" bIns="45720" rtlCol="0" anchor="t">
            <a:normAutofit fontScale="92500" lnSpcReduction="20000"/>
          </a:bodyPr>
          <a:lstStyle/>
          <a:p>
            <a:r>
              <a:rPr lang="vi-VN" err="1">
                <a:latin typeface="Arial"/>
                <a:cs typeface="Arial"/>
              </a:rPr>
              <a:t>VTable</a:t>
            </a:r>
            <a:r>
              <a:rPr lang="vi-VN">
                <a:latin typeface="Arial"/>
                <a:cs typeface="Arial"/>
              </a:rPr>
              <a:t> là một bảng tra cứu các hàm được sử dụng để giải quyết các cuộc gọi hàm theo cách ràng buộc động / muộn.</a:t>
            </a:r>
          </a:p>
          <a:p>
            <a:r>
              <a:rPr lang="vi-VN">
                <a:latin typeface="Arial"/>
                <a:cs typeface="Arial"/>
              </a:rPr>
              <a:t>Mỗi lớp sử dụng các hàm ảo (hoặc có nguồn gốc từ một lớp sử dụng các hàm ảo) được cung cấp bảng ảo của riêng nó.</a:t>
            </a:r>
            <a:endParaRPr lang="vi-VN"/>
          </a:p>
          <a:p>
            <a:r>
              <a:rPr lang="vi-VN">
                <a:latin typeface="Arial"/>
                <a:cs typeface="Arial"/>
              </a:rPr>
              <a:t>Bảng này chỉ đơn giản là một mảng tĩnh mà trình biên dịch tạo ra tại thời điểm biên dịch. Một bảng ảo chứa một mục nhập cho mỗi hàm ảo có thể được gọi bởi các đối tượng của lớp.</a:t>
            </a:r>
            <a:endParaRPr lang="vi-VN"/>
          </a:p>
          <a:p>
            <a:r>
              <a:rPr lang="vi-VN">
                <a:latin typeface="Arial"/>
                <a:cs typeface="Arial"/>
              </a:rPr>
              <a:t>Mỗi mục nhập trong </a:t>
            </a:r>
            <a:r>
              <a:rPr lang="vi-VN" err="1">
                <a:latin typeface="Arial"/>
                <a:cs typeface="Arial"/>
              </a:rPr>
              <a:t>vTable</a:t>
            </a:r>
            <a:r>
              <a:rPr lang="vi-VN">
                <a:latin typeface="Arial"/>
                <a:cs typeface="Arial"/>
              </a:rPr>
              <a:t> này chỉ đơn giản là một Con trỏ hàm trỏ đến hàm có nguồn gốc nhất có thể truy cập được bởi lớp đó, tức là Lớp cơ sở nhất.</a:t>
            </a:r>
            <a:endParaRPr lang="vi-VN"/>
          </a:p>
          <a:p>
            <a:r>
              <a:rPr lang="vi-VN">
                <a:latin typeface="Arial"/>
                <a:cs typeface="Arial"/>
              </a:rPr>
              <a:t>Trình biên dịch cũng thêm một con trỏ ẩn vào lớp cơ sở, mà chúng ta sẽ gọi * __</a:t>
            </a:r>
            <a:r>
              <a:rPr lang="vi-VN" err="1">
                <a:latin typeface="Arial"/>
                <a:cs typeface="Arial"/>
              </a:rPr>
              <a:t>vPtr</a:t>
            </a:r>
            <a:r>
              <a:rPr lang="vi-VN">
                <a:latin typeface="Arial"/>
                <a:cs typeface="Arial"/>
              </a:rPr>
              <a:t>.</a:t>
            </a:r>
            <a:endParaRPr lang="vi-VN"/>
          </a:p>
          <a:p>
            <a:r>
              <a:rPr lang="vi-VN">
                <a:latin typeface="Arial"/>
                <a:cs typeface="Arial"/>
              </a:rPr>
              <a:t>*__</a:t>
            </a:r>
            <a:r>
              <a:rPr lang="vi-VN" err="1">
                <a:latin typeface="Arial"/>
                <a:cs typeface="Arial"/>
              </a:rPr>
              <a:t>vPtr</a:t>
            </a:r>
            <a:r>
              <a:rPr lang="vi-VN">
                <a:latin typeface="Arial"/>
                <a:cs typeface="Arial"/>
              </a:rPr>
              <a:t> được đặt (tự động) khi một thể hiện lớp được tạo để nó trỏ đến bảng ảo cho lớp đó. *__</a:t>
            </a:r>
            <a:r>
              <a:rPr lang="vi-VN" err="1">
                <a:latin typeface="Arial"/>
                <a:cs typeface="Arial"/>
              </a:rPr>
              <a:t>vPtr</a:t>
            </a:r>
            <a:r>
              <a:rPr lang="vi-VN">
                <a:latin typeface="Arial"/>
                <a:cs typeface="Arial"/>
              </a:rPr>
              <a:t> được kế thừa bởi các lớp dẫn xuất,</a:t>
            </a:r>
            <a:endParaRPr lang="vi-VN"/>
          </a:p>
          <a:p>
            <a:endParaRPr lang="vi-VN">
              <a:latin typeface="Arial"/>
              <a:cs typeface="Arial"/>
            </a:endParaRPr>
          </a:p>
        </p:txBody>
      </p:sp>
    </p:spTree>
    <p:extLst>
      <p:ext uri="{BB962C8B-B14F-4D97-AF65-F5344CB8AC3E}">
        <p14:creationId xmlns:p14="http://schemas.microsoft.com/office/powerpoint/2010/main" val="298939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260B-5293-5868-7B8C-4445468D91AE}"/>
              </a:ext>
            </a:extLst>
          </p:cNvPr>
          <p:cNvSpPr>
            <a:spLocks noGrp="1"/>
          </p:cNvSpPr>
          <p:nvPr>
            <p:ph type="title"/>
          </p:nvPr>
        </p:nvSpPr>
        <p:spPr/>
        <p:txBody>
          <a:bodyPr/>
          <a:lstStyle/>
          <a:p>
            <a:r>
              <a:rPr lang="en-US" dirty="0"/>
              <a:t>Example about </a:t>
            </a:r>
            <a:r>
              <a:rPr lang="en-US" dirty="0" err="1"/>
              <a:t>vptr</a:t>
            </a:r>
            <a:r>
              <a:rPr lang="en-US" dirty="0"/>
              <a:t> and </a:t>
            </a:r>
            <a:r>
              <a:rPr lang="en-US" dirty="0" err="1"/>
              <a:t>vtable</a:t>
            </a:r>
          </a:p>
        </p:txBody>
      </p:sp>
      <p:pic>
        <p:nvPicPr>
          <p:cNvPr id="4" name="Content Placeholder 3" descr="A screen shot of a computer code&#10;&#10;Description automatically generated">
            <a:extLst>
              <a:ext uri="{FF2B5EF4-FFF2-40B4-BE49-F238E27FC236}">
                <a16:creationId xmlns:a16="http://schemas.microsoft.com/office/drawing/2014/main" id="{D1AB4460-D895-8E0A-E7BA-8D49305D921C}"/>
              </a:ext>
            </a:extLst>
          </p:cNvPr>
          <p:cNvPicPr>
            <a:picLocks noGrp="1" noChangeAspect="1"/>
          </p:cNvPicPr>
          <p:nvPr>
            <p:ph idx="1"/>
          </p:nvPr>
        </p:nvPicPr>
        <p:blipFill>
          <a:blip r:embed="rId2"/>
          <a:stretch>
            <a:fillRect/>
          </a:stretch>
        </p:blipFill>
        <p:spPr>
          <a:xfrm>
            <a:off x="1042029" y="2251733"/>
            <a:ext cx="5331607" cy="3599316"/>
          </a:xfrm>
        </p:spPr>
      </p:pic>
      <p:pic>
        <p:nvPicPr>
          <p:cNvPr id="5" name="Picture 4" descr="A computer screen with text and numbers&#10;&#10;Description automatically generated">
            <a:extLst>
              <a:ext uri="{FF2B5EF4-FFF2-40B4-BE49-F238E27FC236}">
                <a16:creationId xmlns:a16="http://schemas.microsoft.com/office/drawing/2014/main" id="{C2D6CA4A-9DA7-88CF-0030-63A6C3AAEC95}"/>
              </a:ext>
            </a:extLst>
          </p:cNvPr>
          <p:cNvPicPr>
            <a:picLocks noChangeAspect="1"/>
          </p:cNvPicPr>
          <p:nvPr/>
        </p:nvPicPr>
        <p:blipFill>
          <a:blip r:embed="rId3"/>
          <a:stretch>
            <a:fillRect/>
          </a:stretch>
        </p:blipFill>
        <p:spPr>
          <a:xfrm>
            <a:off x="7100047" y="2464652"/>
            <a:ext cx="4816288" cy="3166945"/>
          </a:xfrm>
          <a:prstGeom prst="rect">
            <a:avLst/>
          </a:prstGeom>
        </p:spPr>
      </p:pic>
    </p:spTree>
    <p:extLst>
      <p:ext uri="{BB962C8B-B14F-4D97-AF65-F5344CB8AC3E}">
        <p14:creationId xmlns:p14="http://schemas.microsoft.com/office/powerpoint/2010/main" val="359586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B227B13-E211-3D0E-9E97-3AF59596F4EB}"/>
              </a:ext>
            </a:extLst>
          </p:cNvPr>
          <p:cNvSpPr>
            <a:spLocks noGrp="1"/>
          </p:cNvSpPr>
          <p:nvPr>
            <p:ph type="title"/>
          </p:nvPr>
        </p:nvSpPr>
        <p:spPr/>
        <p:txBody>
          <a:bodyPr/>
          <a:lstStyle/>
          <a:p>
            <a:r>
              <a:rPr lang="vi-VN">
                <a:latin typeface="Times New Roman"/>
                <a:cs typeface="Times New Roman"/>
              </a:rPr>
              <a:t>Khái niệm</a:t>
            </a:r>
            <a:endParaRPr lang="vi-VN"/>
          </a:p>
        </p:txBody>
      </p:sp>
      <p:sp>
        <p:nvSpPr>
          <p:cNvPr id="3" name="Chỗ dành sẵn cho Nội dung 2">
            <a:extLst>
              <a:ext uri="{FF2B5EF4-FFF2-40B4-BE49-F238E27FC236}">
                <a16:creationId xmlns:a16="http://schemas.microsoft.com/office/drawing/2014/main" id="{9F648E74-01A1-87B1-1FDE-26547BEF0465}"/>
              </a:ext>
            </a:extLst>
          </p:cNvPr>
          <p:cNvSpPr>
            <a:spLocks noGrp="1"/>
          </p:cNvSpPr>
          <p:nvPr>
            <p:ph idx="1"/>
          </p:nvPr>
        </p:nvSpPr>
        <p:spPr/>
        <p:txBody>
          <a:bodyPr vert="horz" lIns="91440" tIns="45720" rIns="91440" bIns="45720" rtlCol="0" anchor="t">
            <a:normAutofit/>
          </a:bodyPr>
          <a:lstStyle/>
          <a:p>
            <a:r>
              <a:rPr lang="vi-VN">
                <a:solidFill>
                  <a:srgbClr val="FFFFFF"/>
                </a:solidFill>
                <a:latin typeface="Arial"/>
                <a:ea typeface="+mn-lt"/>
                <a:cs typeface="Arial"/>
              </a:rPr>
              <a:t>Tính đa hình là khả năng của một thông điệp được hiển thị dưới nhiều dạng. Một ví dụ thực tế về đa hình là một người đồng thời có thể có những đặc điểm khác nhau. Một người đàn ông đồng thời là một người cha, một người chồng và một nhân viên. Vì vậy, cùng một người thể hiện hành vi khác nhau trong các tình huống khác nhau. Điều này được gọi là đa hình. </a:t>
            </a:r>
            <a:endParaRPr lang="vi-VN">
              <a:solidFill>
                <a:srgbClr val="FFFFFF"/>
              </a:solidFill>
              <a:latin typeface="Arial" panose="020B0604020202020204" pitchFamily="34" charset="0"/>
              <a:ea typeface="+mn-lt"/>
              <a:cs typeface="Arial" panose="020B0604020202020204" pitchFamily="34" charset="0"/>
            </a:endParaRPr>
          </a:p>
          <a:p>
            <a:r>
              <a:rPr lang="vi-VN">
                <a:solidFill>
                  <a:srgbClr val="FFFFFF"/>
                </a:solidFill>
                <a:latin typeface="Arial"/>
                <a:ea typeface="+mn-lt"/>
                <a:cs typeface="Arial"/>
              </a:rPr>
              <a:t>Đa hình được coi là một trong những tính năng quan trọng của Lập trình hướng đối tượng.</a:t>
            </a:r>
            <a:endParaRPr lang="vi-VN">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374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B70F5DB-063F-9FB1-27A4-C859B26157B4}"/>
              </a:ext>
            </a:extLst>
          </p:cNvPr>
          <p:cNvSpPr>
            <a:spLocks noGrp="1"/>
          </p:cNvSpPr>
          <p:nvPr>
            <p:ph type="title"/>
          </p:nvPr>
        </p:nvSpPr>
        <p:spPr>
          <a:xfrm>
            <a:off x="680321" y="753228"/>
            <a:ext cx="9613861" cy="1080938"/>
          </a:xfrm>
        </p:spPr>
        <p:txBody>
          <a:bodyPr>
            <a:normAutofit/>
          </a:bodyPr>
          <a:lstStyle/>
          <a:p>
            <a:r>
              <a:rPr lang="vi-VN">
                <a:latin typeface="Times New Roman"/>
                <a:cs typeface="Times New Roman"/>
              </a:rPr>
              <a:t>Các loại đa hình</a:t>
            </a:r>
          </a:p>
        </p:txBody>
      </p:sp>
      <p:sp>
        <p:nvSpPr>
          <p:cNvPr id="3" name="Chỗ dành sẵn cho Nội dung 2">
            <a:extLst>
              <a:ext uri="{FF2B5EF4-FFF2-40B4-BE49-F238E27FC236}">
                <a16:creationId xmlns:a16="http://schemas.microsoft.com/office/drawing/2014/main" id="{36CFDFB7-7927-7C6E-F769-EA594A14A974}"/>
              </a:ext>
            </a:extLst>
          </p:cNvPr>
          <p:cNvSpPr>
            <a:spLocks noGrp="1"/>
          </p:cNvSpPr>
          <p:nvPr>
            <p:ph idx="1"/>
          </p:nvPr>
        </p:nvSpPr>
        <p:spPr>
          <a:xfrm>
            <a:off x="680322" y="2336873"/>
            <a:ext cx="4015228" cy="3599316"/>
          </a:xfrm>
        </p:spPr>
        <p:txBody>
          <a:bodyPr vert="horz" lIns="91440" tIns="45720" rIns="91440" bIns="45720" rtlCol="0" anchor="t">
            <a:normAutofit/>
          </a:bodyPr>
          <a:lstStyle/>
          <a:p>
            <a:r>
              <a:rPr lang="vi-VN">
                <a:latin typeface="Arial"/>
                <a:cs typeface="Arial"/>
              </a:rPr>
              <a:t>Đa hình có 2 loại :</a:t>
            </a:r>
          </a:p>
          <a:p>
            <a:pPr lvl="1"/>
            <a:r>
              <a:rPr lang="vi-VN" sz="2400">
                <a:latin typeface="Arial"/>
                <a:cs typeface="Arial"/>
              </a:rPr>
              <a:t>Đa hình </a:t>
            </a:r>
            <a:r>
              <a:rPr lang="vi-VN" sz="2400" err="1">
                <a:latin typeface="Arial"/>
                <a:cs typeface="Arial"/>
              </a:rPr>
              <a:t>runtime</a:t>
            </a:r>
            <a:endParaRPr lang="vi-VN" sz="2400">
              <a:latin typeface="Arial"/>
              <a:cs typeface="Arial"/>
            </a:endParaRPr>
          </a:p>
          <a:p>
            <a:pPr lvl="1"/>
            <a:r>
              <a:rPr lang="vi-VN" sz="2400">
                <a:latin typeface="Arial"/>
                <a:cs typeface="Arial"/>
              </a:rPr>
              <a:t>Đa hình </a:t>
            </a:r>
            <a:r>
              <a:rPr lang="vi-VN" sz="2400" err="1">
                <a:latin typeface="Arial"/>
                <a:cs typeface="Arial"/>
              </a:rPr>
              <a:t>compile</a:t>
            </a:r>
            <a:r>
              <a:rPr lang="vi-VN" sz="2400">
                <a:latin typeface="Arial"/>
                <a:cs typeface="Arial"/>
              </a:rPr>
              <a:t> time</a:t>
            </a:r>
          </a:p>
        </p:txBody>
      </p:sp>
      <p:pic>
        <p:nvPicPr>
          <p:cNvPr id="4" name="Hình ảnh 3" descr="Ảnh có chứa văn bản, ảnh chụp màn hình, biểu đồ, hàng&#10;&#10;Mô tả được tự động tạo">
            <a:extLst>
              <a:ext uri="{FF2B5EF4-FFF2-40B4-BE49-F238E27FC236}">
                <a16:creationId xmlns:a16="http://schemas.microsoft.com/office/drawing/2014/main" id="{A354DF3C-C66D-19CB-4B0B-5134F4066BAA}"/>
              </a:ext>
            </a:extLst>
          </p:cNvPr>
          <p:cNvPicPr>
            <a:picLocks noChangeAspect="1"/>
          </p:cNvPicPr>
          <p:nvPr/>
        </p:nvPicPr>
        <p:blipFill>
          <a:blip r:embed="rId2"/>
          <a:stretch>
            <a:fillRect/>
          </a:stretch>
        </p:blipFill>
        <p:spPr>
          <a:xfrm>
            <a:off x="4965534" y="2627562"/>
            <a:ext cx="5639886" cy="301733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53840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80F9B47-C8E0-58DC-3D34-46FCEA8458B9}"/>
              </a:ext>
            </a:extLst>
          </p:cNvPr>
          <p:cNvSpPr>
            <a:spLocks noGrp="1"/>
          </p:cNvSpPr>
          <p:nvPr>
            <p:ph type="title"/>
          </p:nvPr>
        </p:nvSpPr>
        <p:spPr/>
        <p:txBody>
          <a:bodyPr/>
          <a:lstStyle/>
          <a:p>
            <a:r>
              <a:rPr lang="vi-VN">
                <a:latin typeface="Times New Roman"/>
                <a:cs typeface="Times New Roman"/>
              </a:rPr>
              <a:t>Đa hình </a:t>
            </a:r>
            <a:r>
              <a:rPr lang="vi-VN" err="1">
                <a:latin typeface="Times New Roman"/>
                <a:cs typeface="Times New Roman"/>
              </a:rPr>
              <a:t>compile</a:t>
            </a:r>
            <a:r>
              <a:rPr lang="vi-VN">
                <a:latin typeface="Times New Roman"/>
                <a:cs typeface="Times New Roman"/>
              </a:rPr>
              <a:t> </a:t>
            </a:r>
            <a:r>
              <a:rPr lang="vi-VN" err="1">
                <a:latin typeface="Times New Roman"/>
                <a:cs typeface="Times New Roman"/>
              </a:rPr>
              <a:t>time</a:t>
            </a:r>
            <a:endParaRPr lang="vi-VN" err="1"/>
          </a:p>
        </p:txBody>
      </p:sp>
      <p:sp>
        <p:nvSpPr>
          <p:cNvPr id="3" name="Chỗ dành sẵn cho Nội dung 2">
            <a:extLst>
              <a:ext uri="{FF2B5EF4-FFF2-40B4-BE49-F238E27FC236}">
                <a16:creationId xmlns:a16="http://schemas.microsoft.com/office/drawing/2014/main" id="{38A6D5E5-18E1-E3DE-2F1B-54A215A83A2B}"/>
              </a:ext>
            </a:extLst>
          </p:cNvPr>
          <p:cNvSpPr>
            <a:spLocks noGrp="1"/>
          </p:cNvSpPr>
          <p:nvPr>
            <p:ph idx="1"/>
          </p:nvPr>
        </p:nvSpPr>
        <p:spPr/>
        <p:txBody>
          <a:bodyPr vert="horz" lIns="91440" tIns="45720" rIns="91440" bIns="45720" rtlCol="0" anchor="t">
            <a:normAutofit/>
          </a:bodyPr>
          <a:lstStyle/>
          <a:p>
            <a:r>
              <a:rPr lang="vi-VN">
                <a:latin typeface="Arial"/>
                <a:cs typeface="Arial"/>
              </a:rPr>
              <a:t>Gồm 2 cách thức :</a:t>
            </a:r>
            <a:endParaRPr lang="vi-VN">
              <a:latin typeface="Arial" panose="020B0604020202020204" pitchFamily="34" charset="0"/>
              <a:cs typeface="Arial" panose="020B0604020202020204" pitchFamily="34" charset="0"/>
            </a:endParaRPr>
          </a:p>
          <a:p>
            <a:pPr lvl="1"/>
            <a:r>
              <a:rPr lang="vi-VN" err="1">
                <a:latin typeface="Arial"/>
                <a:cs typeface="Arial"/>
              </a:rPr>
              <a:t>Function</a:t>
            </a:r>
            <a:r>
              <a:rPr lang="vi-VN">
                <a:latin typeface="Arial"/>
                <a:cs typeface="Arial"/>
              </a:rPr>
              <a:t> </a:t>
            </a:r>
            <a:r>
              <a:rPr lang="vi-VN" err="1">
                <a:latin typeface="Arial"/>
                <a:cs typeface="Arial"/>
              </a:rPr>
              <a:t>overloading</a:t>
            </a:r>
            <a:r>
              <a:rPr lang="vi-VN">
                <a:latin typeface="Arial"/>
                <a:cs typeface="Arial"/>
              </a:rPr>
              <a:t> : Các hàm có cùng tên nhưng khác tham số</a:t>
            </a:r>
          </a:p>
          <a:p>
            <a:pPr lvl="1"/>
            <a:r>
              <a:rPr lang="vi-VN" err="1">
                <a:latin typeface="Arial"/>
                <a:cs typeface="Arial"/>
              </a:rPr>
              <a:t>Operator</a:t>
            </a:r>
            <a:r>
              <a:rPr lang="vi-VN">
                <a:latin typeface="Arial"/>
                <a:cs typeface="Arial"/>
              </a:rPr>
              <a:t> </a:t>
            </a:r>
            <a:r>
              <a:rPr lang="vi-VN" err="1">
                <a:latin typeface="Arial"/>
                <a:cs typeface="Arial"/>
              </a:rPr>
              <a:t>overloading</a:t>
            </a:r>
            <a:r>
              <a:rPr lang="vi-VN">
                <a:latin typeface="Arial"/>
                <a:cs typeface="Arial"/>
              </a:rPr>
              <a:t> : Viết lại chức năng của các toán tử</a:t>
            </a:r>
          </a:p>
        </p:txBody>
      </p:sp>
    </p:spTree>
    <p:extLst>
      <p:ext uri="{BB962C8B-B14F-4D97-AF65-F5344CB8AC3E}">
        <p14:creationId xmlns:p14="http://schemas.microsoft.com/office/powerpoint/2010/main" val="324175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3B4F46B-588D-8FC4-886A-A443344E37A8}"/>
              </a:ext>
            </a:extLst>
          </p:cNvPr>
          <p:cNvSpPr>
            <a:spLocks noGrp="1"/>
          </p:cNvSpPr>
          <p:nvPr>
            <p:ph type="title"/>
          </p:nvPr>
        </p:nvSpPr>
        <p:spPr/>
        <p:txBody>
          <a:bodyPr/>
          <a:lstStyle/>
          <a:p>
            <a:r>
              <a:rPr lang="vi-VN" err="1">
                <a:latin typeface="Times New Roman"/>
                <a:cs typeface="Times New Roman"/>
              </a:rPr>
              <a:t>Function</a:t>
            </a:r>
            <a:r>
              <a:rPr lang="vi-VN">
                <a:latin typeface="Times New Roman"/>
                <a:cs typeface="Times New Roman"/>
              </a:rPr>
              <a:t> </a:t>
            </a:r>
            <a:r>
              <a:rPr lang="vi-VN" err="1">
                <a:latin typeface="Times New Roman"/>
                <a:cs typeface="Times New Roman"/>
              </a:rPr>
              <a:t>overloading</a:t>
            </a:r>
            <a:endParaRPr lang="vi-VN" err="1"/>
          </a:p>
        </p:txBody>
      </p:sp>
      <p:sp>
        <p:nvSpPr>
          <p:cNvPr id="3" name="Chỗ dành sẵn cho Nội dung 2">
            <a:extLst>
              <a:ext uri="{FF2B5EF4-FFF2-40B4-BE49-F238E27FC236}">
                <a16:creationId xmlns:a16="http://schemas.microsoft.com/office/drawing/2014/main" id="{B5692766-B9DB-220D-BFBB-2A5B9D896DCE}"/>
              </a:ext>
            </a:extLst>
          </p:cNvPr>
          <p:cNvSpPr>
            <a:spLocks noGrp="1"/>
          </p:cNvSpPr>
          <p:nvPr>
            <p:ph idx="1"/>
          </p:nvPr>
        </p:nvSpPr>
        <p:spPr>
          <a:xfrm>
            <a:off x="680321" y="2336873"/>
            <a:ext cx="7263467" cy="3599316"/>
          </a:xfrm>
        </p:spPr>
        <p:txBody>
          <a:bodyPr vert="horz" lIns="91440" tIns="45720" rIns="91440" bIns="45720" rtlCol="0" anchor="t">
            <a:noAutofit/>
          </a:bodyPr>
          <a:lstStyle/>
          <a:p>
            <a:r>
              <a:rPr lang="vi-VN" sz="2000" err="1">
                <a:solidFill>
                  <a:srgbClr val="FFFFFF"/>
                </a:solidFill>
                <a:latin typeface="Arial"/>
                <a:ea typeface="+mn-lt"/>
                <a:cs typeface="Arial"/>
              </a:rPr>
              <a:t>Function</a:t>
            </a:r>
            <a:r>
              <a:rPr lang="vi-VN" sz="2000">
                <a:solidFill>
                  <a:srgbClr val="FFFFFF"/>
                </a:solidFill>
                <a:latin typeface="Arial"/>
                <a:ea typeface="+mn-lt"/>
                <a:cs typeface="Arial"/>
              </a:rPr>
              <a:t> </a:t>
            </a:r>
            <a:r>
              <a:rPr lang="vi-VN" sz="2000" err="1">
                <a:solidFill>
                  <a:srgbClr val="FFFFFF"/>
                </a:solidFill>
                <a:latin typeface="Arial"/>
                <a:ea typeface="+mn-lt"/>
                <a:cs typeface="Arial"/>
              </a:rPr>
              <a:t>overloading</a:t>
            </a:r>
            <a:r>
              <a:rPr lang="vi-VN" sz="2000">
                <a:solidFill>
                  <a:srgbClr val="FFFFFF"/>
                </a:solidFill>
                <a:latin typeface="Arial"/>
                <a:ea typeface="+mn-lt"/>
                <a:cs typeface="Arial"/>
              </a:rPr>
              <a:t> là khả năng định nghĩa nhiều hàm cùng tên trong một lớp hoặc không gian tên khác nhau, nhưng có số lượng hoặc kiểu tham số khác nhau. Công dụng của nó bao gồm:</a:t>
            </a:r>
            <a:endParaRPr lang="vi-VN" sz="2000">
              <a:solidFill>
                <a:srgbClr val="FFFFFF"/>
              </a:solidFill>
              <a:latin typeface="Arial"/>
              <a:cs typeface="Arial"/>
            </a:endParaRPr>
          </a:p>
          <a:p>
            <a:pPr lvl="1"/>
            <a:r>
              <a:rPr lang="vi-VN" sz="1600">
                <a:latin typeface="Arial"/>
                <a:ea typeface="+mn-lt"/>
                <a:cs typeface="Arial"/>
              </a:rPr>
              <a:t>Sử dụng tên hàm có ý nghĩa hơn:</a:t>
            </a:r>
            <a:r>
              <a:rPr lang="vi-VN" sz="1600">
                <a:solidFill>
                  <a:srgbClr val="FFFFFF"/>
                </a:solidFill>
                <a:latin typeface="Arial"/>
                <a:ea typeface="+mn-lt"/>
                <a:cs typeface="Arial"/>
              </a:rPr>
              <a:t> Bạn có thể đặt tên hàm theo ý nghĩa của nó, thay vì phải sử dụng các tên hàm có chỉ số hoặc tiền tố để phân biệt.</a:t>
            </a:r>
            <a:endParaRPr lang="vi-VN" sz="1600">
              <a:latin typeface="Arial"/>
              <a:cs typeface="Arial"/>
            </a:endParaRPr>
          </a:p>
          <a:p>
            <a:pPr lvl="1"/>
            <a:r>
              <a:rPr lang="vi-VN" sz="1600">
                <a:latin typeface="Arial"/>
                <a:ea typeface="+mn-lt"/>
                <a:cs typeface="Arial"/>
              </a:rPr>
              <a:t>Tạo ra các phiên bản đối ứng cho các kiểu dữ liệu:</a:t>
            </a:r>
            <a:r>
              <a:rPr lang="vi-VN" sz="1600">
                <a:solidFill>
                  <a:srgbClr val="FFFFFF"/>
                </a:solidFill>
                <a:latin typeface="Arial"/>
                <a:ea typeface="+mn-lt"/>
                <a:cs typeface="Arial"/>
              </a:rPr>
              <a:t> Bạn có thể cung cấp nhiều phiên bản của một hàm cho các kiểu dữ liệu khác nhau, giúp tăng tính linh hoạt và tái sử dụng mã.</a:t>
            </a:r>
            <a:endParaRPr lang="vi-VN" sz="1600">
              <a:latin typeface="Arial"/>
              <a:cs typeface="Arial"/>
            </a:endParaRPr>
          </a:p>
          <a:p>
            <a:pPr lvl="1"/>
            <a:r>
              <a:rPr lang="vi-VN" sz="1600">
                <a:latin typeface="Arial"/>
                <a:ea typeface="+mn-lt"/>
                <a:cs typeface="Arial"/>
              </a:rPr>
              <a:t>Tích hợp nhiều chức năng liên quan vào cùng một tên hàm:</a:t>
            </a:r>
            <a:r>
              <a:rPr lang="vi-VN" sz="1600">
                <a:solidFill>
                  <a:srgbClr val="FFFFFF"/>
                </a:solidFill>
                <a:latin typeface="Arial"/>
                <a:ea typeface="+mn-lt"/>
                <a:cs typeface="Arial"/>
              </a:rPr>
              <a:t> Ví dụ, bạn có thể có nhiều phiên bản của hàm </a:t>
            </a:r>
            <a:r>
              <a:rPr lang="vi-VN" sz="1600" err="1">
                <a:latin typeface="Arial"/>
                <a:cs typeface="Arial"/>
              </a:rPr>
              <a:t>print</a:t>
            </a:r>
            <a:r>
              <a:rPr lang="vi-VN" sz="1600">
                <a:solidFill>
                  <a:srgbClr val="FFFFFF"/>
                </a:solidFill>
                <a:latin typeface="Arial"/>
                <a:ea typeface="+mn-lt"/>
                <a:cs typeface="Arial"/>
              </a:rPr>
              <a:t> để in các kiểu dữ liệu khác nhau.</a:t>
            </a:r>
            <a:endParaRPr lang="vi-VN" sz="1600">
              <a:latin typeface="Arial"/>
              <a:cs typeface="Arial"/>
            </a:endParaRPr>
          </a:p>
          <a:p>
            <a:endParaRPr lang="vi-VN">
              <a:latin typeface="Arial"/>
              <a:cs typeface="Arial"/>
            </a:endParaRPr>
          </a:p>
        </p:txBody>
      </p:sp>
      <p:pic>
        <p:nvPicPr>
          <p:cNvPr id="4" name="Hình ảnh 3" descr="Ảnh có chứa văn bản, ảnh chụp màn hình, màn hình, phần mềm&#10;&#10;Mô tả được tự động tạo">
            <a:extLst>
              <a:ext uri="{FF2B5EF4-FFF2-40B4-BE49-F238E27FC236}">
                <a16:creationId xmlns:a16="http://schemas.microsoft.com/office/drawing/2014/main" id="{FFF7A60E-6DC5-256C-33F2-105F29335DC0}"/>
              </a:ext>
            </a:extLst>
          </p:cNvPr>
          <p:cNvPicPr>
            <a:picLocks noChangeAspect="1"/>
          </p:cNvPicPr>
          <p:nvPr/>
        </p:nvPicPr>
        <p:blipFill>
          <a:blip r:embed="rId2"/>
          <a:stretch>
            <a:fillRect/>
          </a:stretch>
        </p:blipFill>
        <p:spPr>
          <a:xfrm>
            <a:off x="7849200" y="2109685"/>
            <a:ext cx="4344696" cy="3486488"/>
          </a:xfrm>
          <a:prstGeom prst="rect">
            <a:avLst/>
          </a:prstGeom>
        </p:spPr>
      </p:pic>
    </p:spTree>
    <p:extLst>
      <p:ext uri="{BB962C8B-B14F-4D97-AF65-F5344CB8AC3E}">
        <p14:creationId xmlns:p14="http://schemas.microsoft.com/office/powerpoint/2010/main" val="407437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5E5E082-3425-F172-E629-3112341EF922}"/>
              </a:ext>
            </a:extLst>
          </p:cNvPr>
          <p:cNvSpPr>
            <a:spLocks noGrp="1"/>
          </p:cNvSpPr>
          <p:nvPr>
            <p:ph type="title"/>
          </p:nvPr>
        </p:nvSpPr>
        <p:spPr/>
        <p:txBody>
          <a:bodyPr/>
          <a:lstStyle/>
          <a:p>
            <a:r>
              <a:rPr lang="vi-VN">
                <a:latin typeface="Times New Roman"/>
                <a:cs typeface="Times New Roman"/>
              </a:rPr>
              <a:t>Lưu ý khi dùng </a:t>
            </a:r>
            <a:r>
              <a:rPr lang="vi-VN" err="1">
                <a:latin typeface="Times New Roman"/>
                <a:cs typeface="Times New Roman"/>
              </a:rPr>
              <a:t>function</a:t>
            </a:r>
            <a:r>
              <a:rPr lang="vi-VN">
                <a:latin typeface="Times New Roman"/>
                <a:cs typeface="Times New Roman"/>
              </a:rPr>
              <a:t> </a:t>
            </a:r>
            <a:r>
              <a:rPr lang="vi-VN" err="1">
                <a:latin typeface="Times New Roman"/>
                <a:cs typeface="Times New Roman"/>
              </a:rPr>
              <a:t>overloading</a:t>
            </a:r>
            <a:endParaRPr lang="vi-VN" err="1"/>
          </a:p>
        </p:txBody>
      </p:sp>
      <p:sp>
        <p:nvSpPr>
          <p:cNvPr id="3" name="Chỗ dành sẵn cho Nội dung 2">
            <a:extLst>
              <a:ext uri="{FF2B5EF4-FFF2-40B4-BE49-F238E27FC236}">
                <a16:creationId xmlns:a16="http://schemas.microsoft.com/office/drawing/2014/main" id="{0A53DA45-4CCB-4EB8-ACB5-31704F116571}"/>
              </a:ext>
            </a:extLst>
          </p:cNvPr>
          <p:cNvSpPr>
            <a:spLocks noGrp="1"/>
          </p:cNvSpPr>
          <p:nvPr>
            <p:ph idx="1"/>
          </p:nvPr>
        </p:nvSpPr>
        <p:spPr/>
        <p:txBody>
          <a:bodyPr vert="horz" lIns="91440" tIns="45720" rIns="91440" bIns="45720" rtlCol="0" anchor="t">
            <a:normAutofit/>
          </a:bodyPr>
          <a:lstStyle/>
          <a:p>
            <a:r>
              <a:rPr lang="vi-VN">
                <a:latin typeface="Arial"/>
                <a:ea typeface="+mn-lt"/>
                <a:cs typeface="Arial"/>
              </a:rPr>
              <a:t>Tham số khác nhau:</a:t>
            </a:r>
            <a:r>
              <a:rPr lang="vi-VN">
                <a:solidFill>
                  <a:srgbClr val="FFFFFF"/>
                </a:solidFill>
                <a:latin typeface="Arial"/>
                <a:ea typeface="+mn-lt"/>
                <a:cs typeface="Arial"/>
              </a:rPr>
              <a:t> Các phiên bản của hàm cần phải có số lượng hoặc kiểu tham số khác nhau để trình biên dịch có thể phân biệt chúng.</a:t>
            </a:r>
            <a:endParaRPr lang="vi-VN">
              <a:solidFill>
                <a:srgbClr val="FFFFFF"/>
              </a:solidFill>
              <a:latin typeface="Arial"/>
              <a:cs typeface="Arial"/>
            </a:endParaRPr>
          </a:p>
          <a:p>
            <a:r>
              <a:rPr lang="vi-VN">
                <a:latin typeface="Arial"/>
                <a:ea typeface="+mn-lt"/>
                <a:cs typeface="Arial"/>
              </a:rPr>
              <a:t>Kiểu trả về không phải là cơ sở để quyết định </a:t>
            </a:r>
            <a:r>
              <a:rPr lang="vi-VN" err="1">
                <a:latin typeface="Arial"/>
                <a:ea typeface="+mn-lt"/>
                <a:cs typeface="Arial"/>
              </a:rPr>
              <a:t>overloading</a:t>
            </a:r>
            <a:r>
              <a:rPr lang="vi-VN">
                <a:latin typeface="Arial"/>
                <a:ea typeface="+mn-lt"/>
                <a:cs typeface="Arial"/>
              </a:rPr>
              <a:t>:</a:t>
            </a:r>
            <a:r>
              <a:rPr lang="vi-VN">
                <a:solidFill>
                  <a:srgbClr val="FFFFFF"/>
                </a:solidFill>
                <a:latin typeface="Arial"/>
                <a:ea typeface="+mn-lt"/>
                <a:cs typeface="Arial"/>
              </a:rPr>
              <a:t> Chỉ kiểu tham số và số lượng tham số được sử dụng để quyết định phiên bản hàm nào sẽ được gọi.</a:t>
            </a:r>
            <a:endParaRPr lang="vi-VN"/>
          </a:p>
          <a:p>
            <a:r>
              <a:rPr lang="vi-VN">
                <a:latin typeface="Arial"/>
                <a:ea typeface="+mn-lt"/>
                <a:cs typeface="Arial"/>
              </a:rPr>
              <a:t>Không thể chỉ khác nhau bởi kiểu trả về:</a:t>
            </a:r>
            <a:r>
              <a:rPr lang="vi-VN">
                <a:solidFill>
                  <a:srgbClr val="FFFFFF"/>
                </a:solidFill>
                <a:latin typeface="Arial"/>
                <a:ea typeface="+mn-lt"/>
                <a:cs typeface="Arial"/>
              </a:rPr>
              <a:t> Không thể </a:t>
            </a:r>
            <a:r>
              <a:rPr lang="vi-VN" err="1">
                <a:solidFill>
                  <a:srgbClr val="FFFFFF"/>
                </a:solidFill>
                <a:latin typeface="Arial"/>
                <a:ea typeface="+mn-lt"/>
                <a:cs typeface="Arial"/>
              </a:rPr>
              <a:t>overloading</a:t>
            </a:r>
            <a:r>
              <a:rPr lang="vi-VN">
                <a:solidFill>
                  <a:srgbClr val="FFFFFF"/>
                </a:solidFill>
                <a:latin typeface="Arial"/>
                <a:ea typeface="+mn-lt"/>
                <a:cs typeface="Arial"/>
              </a:rPr>
              <a:t> dựa trên kiểu trả về của hàm. Hai hàm chỉ khác nhau bởi kiểu trả về sẽ được xem xét là các phiên bản trùng lặp và không hợp lệ.</a:t>
            </a:r>
            <a:endParaRPr lang="vi-VN"/>
          </a:p>
          <a:p>
            <a:endParaRPr lang="vi-VN">
              <a:latin typeface="Arial"/>
              <a:cs typeface="Arial"/>
            </a:endParaRPr>
          </a:p>
        </p:txBody>
      </p:sp>
    </p:spTree>
    <p:extLst>
      <p:ext uri="{BB962C8B-B14F-4D97-AF65-F5344CB8AC3E}">
        <p14:creationId xmlns:p14="http://schemas.microsoft.com/office/powerpoint/2010/main" val="150913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EE6FB6-F12E-5C3E-3E0D-0A7852B70C90}"/>
              </a:ext>
            </a:extLst>
          </p:cNvPr>
          <p:cNvSpPr>
            <a:spLocks noGrp="1"/>
          </p:cNvSpPr>
          <p:nvPr>
            <p:ph type="title"/>
          </p:nvPr>
        </p:nvSpPr>
        <p:spPr/>
        <p:txBody>
          <a:bodyPr/>
          <a:lstStyle/>
          <a:p>
            <a:r>
              <a:rPr lang="vi-VN" err="1">
                <a:latin typeface="Times New Roman"/>
                <a:cs typeface="Times New Roman"/>
              </a:rPr>
              <a:t>Operator</a:t>
            </a:r>
            <a:r>
              <a:rPr lang="vi-VN">
                <a:latin typeface="Times New Roman"/>
                <a:cs typeface="Times New Roman"/>
              </a:rPr>
              <a:t> </a:t>
            </a:r>
            <a:r>
              <a:rPr lang="vi-VN" err="1">
                <a:latin typeface="Times New Roman"/>
                <a:cs typeface="Times New Roman"/>
              </a:rPr>
              <a:t>overloading</a:t>
            </a:r>
            <a:endParaRPr lang="vi-VN" err="1"/>
          </a:p>
        </p:txBody>
      </p:sp>
      <p:sp>
        <p:nvSpPr>
          <p:cNvPr id="3" name="Chỗ dành sẵn cho Nội dung 2">
            <a:extLst>
              <a:ext uri="{FF2B5EF4-FFF2-40B4-BE49-F238E27FC236}">
                <a16:creationId xmlns:a16="http://schemas.microsoft.com/office/drawing/2014/main" id="{836354ED-54B9-208C-E1C2-718E4FF10CA0}"/>
              </a:ext>
            </a:extLst>
          </p:cNvPr>
          <p:cNvSpPr>
            <a:spLocks noGrp="1"/>
          </p:cNvSpPr>
          <p:nvPr>
            <p:ph idx="1"/>
          </p:nvPr>
        </p:nvSpPr>
        <p:spPr/>
        <p:txBody>
          <a:bodyPr vert="horz" lIns="91440" tIns="45720" rIns="91440" bIns="45720" rtlCol="0" anchor="t">
            <a:noAutofit/>
          </a:bodyPr>
          <a:lstStyle/>
          <a:p>
            <a:r>
              <a:rPr lang="vi-VN" err="1">
                <a:solidFill>
                  <a:srgbClr val="FFFFFF"/>
                </a:solidFill>
                <a:latin typeface="Arial"/>
                <a:ea typeface="+mn-lt"/>
                <a:cs typeface="Arial"/>
              </a:rPr>
              <a:t>Operator</a:t>
            </a:r>
            <a:r>
              <a:rPr lang="vi-VN">
                <a:solidFill>
                  <a:srgbClr val="FFFFFF"/>
                </a:solidFill>
                <a:latin typeface="Arial"/>
                <a:ea typeface="+mn-lt"/>
                <a:cs typeface="Arial"/>
              </a:rPr>
              <a:t> </a:t>
            </a:r>
            <a:r>
              <a:rPr lang="vi-VN" err="1">
                <a:solidFill>
                  <a:srgbClr val="FFFFFF"/>
                </a:solidFill>
                <a:latin typeface="Arial"/>
                <a:ea typeface="+mn-lt"/>
                <a:cs typeface="Arial"/>
              </a:rPr>
              <a:t>overloading</a:t>
            </a:r>
            <a:r>
              <a:rPr lang="vi-VN">
                <a:solidFill>
                  <a:srgbClr val="FFFFFF"/>
                </a:solidFill>
                <a:latin typeface="Arial"/>
                <a:ea typeface="+mn-lt"/>
                <a:cs typeface="Arial"/>
              </a:rPr>
              <a:t> cho phép định nghĩa lại cách một toán tử hoạt động cho các kiểu dữ liệu do </a:t>
            </a:r>
            <a:r>
              <a:rPr lang="vi-VN" err="1">
                <a:solidFill>
                  <a:srgbClr val="FFFFFF"/>
                </a:solidFill>
                <a:latin typeface="Arial"/>
                <a:ea typeface="+mn-lt"/>
                <a:cs typeface="Arial"/>
              </a:rPr>
              <a:t>user</a:t>
            </a:r>
            <a:r>
              <a:rPr lang="vi-VN">
                <a:solidFill>
                  <a:srgbClr val="FFFFFF"/>
                </a:solidFill>
                <a:latin typeface="Arial"/>
                <a:ea typeface="+mn-lt"/>
                <a:cs typeface="Arial"/>
              </a:rPr>
              <a:t> định nghĩa. Điều này giúp tạo ra các biểu thức và hành vi tự nhiên hơn cho các đối tượng của lớp  đang xây dựng. Ví dụ:</a:t>
            </a:r>
            <a:endParaRPr lang="vi-VN">
              <a:solidFill>
                <a:srgbClr val="FFFFFF"/>
              </a:solidFill>
              <a:latin typeface="Arial"/>
              <a:cs typeface="Arial"/>
            </a:endParaRPr>
          </a:p>
          <a:p>
            <a:r>
              <a:rPr lang="vi-VN">
                <a:latin typeface="Arial"/>
                <a:ea typeface="+mn-lt"/>
                <a:cs typeface="Arial"/>
              </a:rPr>
              <a:t>Dễ đọc hơn:</a:t>
            </a:r>
            <a:r>
              <a:rPr lang="vi-VN">
                <a:solidFill>
                  <a:srgbClr val="FFFFFF"/>
                </a:solidFill>
                <a:latin typeface="Arial"/>
                <a:ea typeface="+mn-lt"/>
                <a:cs typeface="Arial"/>
              </a:rPr>
              <a:t> có thể sử dụng các toán tử quen thuộc như </a:t>
            </a:r>
            <a:r>
              <a:rPr lang="vi-VN">
                <a:latin typeface="Arial"/>
                <a:cs typeface="Arial"/>
              </a:rPr>
              <a:t>+</a:t>
            </a:r>
            <a:r>
              <a:rPr lang="vi-VN">
                <a:solidFill>
                  <a:srgbClr val="FFFFFF"/>
                </a:solidFill>
                <a:latin typeface="Arial"/>
                <a:ea typeface="+mn-lt"/>
                <a:cs typeface="Arial"/>
              </a:rPr>
              <a:t>, </a:t>
            </a:r>
            <a:r>
              <a:rPr lang="vi-VN">
                <a:latin typeface="Arial"/>
                <a:cs typeface="Arial"/>
              </a:rPr>
              <a:t>-</a:t>
            </a:r>
            <a:r>
              <a:rPr lang="vi-VN">
                <a:solidFill>
                  <a:srgbClr val="FFFFFF"/>
                </a:solidFill>
                <a:latin typeface="Arial"/>
                <a:ea typeface="+mn-lt"/>
                <a:cs typeface="Arial"/>
              </a:rPr>
              <a:t>, </a:t>
            </a:r>
            <a:r>
              <a:rPr lang="vi-VN">
                <a:latin typeface="Arial"/>
                <a:cs typeface="Arial"/>
              </a:rPr>
              <a:t>*</a:t>
            </a:r>
            <a:r>
              <a:rPr lang="vi-VN">
                <a:solidFill>
                  <a:srgbClr val="FFFFFF"/>
                </a:solidFill>
                <a:latin typeface="Arial"/>
                <a:ea typeface="+mn-lt"/>
                <a:cs typeface="Arial"/>
              </a:rPr>
              <a:t>, </a:t>
            </a:r>
            <a:r>
              <a:rPr lang="vi-VN">
                <a:latin typeface="Arial"/>
                <a:cs typeface="Arial"/>
              </a:rPr>
              <a:t>/</a:t>
            </a:r>
            <a:r>
              <a:rPr lang="vi-VN">
                <a:solidFill>
                  <a:srgbClr val="FFFFFF"/>
                </a:solidFill>
                <a:latin typeface="Arial"/>
                <a:ea typeface="+mn-lt"/>
                <a:cs typeface="Arial"/>
              </a:rPr>
              <a:t> với các đối tượng của lớp, giúp mã nguồn dễ đọc hơn và tương tự với cách ta sử dụng các kiểu dữ liệu cơ bản.</a:t>
            </a:r>
            <a:endParaRPr lang="vi-VN"/>
          </a:p>
          <a:p>
            <a:r>
              <a:rPr lang="vi-VN">
                <a:latin typeface="Arial"/>
                <a:ea typeface="+mn-lt"/>
                <a:cs typeface="Arial"/>
              </a:rPr>
              <a:t>Tùy chỉnh hành vi:</a:t>
            </a:r>
            <a:r>
              <a:rPr lang="vi-VN">
                <a:solidFill>
                  <a:srgbClr val="FFFFFF"/>
                </a:solidFill>
                <a:latin typeface="Arial"/>
                <a:ea typeface="+mn-lt"/>
                <a:cs typeface="Arial"/>
              </a:rPr>
              <a:t>  có thể xác định cách một toán tử hoạt động cho các đối tượng của lớp, giúp điều chỉnh hành vi của chúng theo ý muốn.</a:t>
            </a:r>
            <a:endParaRPr lang="vi-VN"/>
          </a:p>
          <a:p>
            <a:endParaRPr lang="vi-VN">
              <a:latin typeface="Arial"/>
              <a:cs typeface="Arial"/>
            </a:endParaRPr>
          </a:p>
        </p:txBody>
      </p:sp>
    </p:spTree>
    <p:extLst>
      <p:ext uri="{BB962C8B-B14F-4D97-AF65-F5344CB8AC3E}">
        <p14:creationId xmlns:p14="http://schemas.microsoft.com/office/powerpoint/2010/main" val="33899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C6A9DF1-8AE0-C53E-27ED-D8E1B5B539A3}"/>
              </a:ext>
            </a:extLst>
          </p:cNvPr>
          <p:cNvSpPr>
            <a:spLocks noGrp="1"/>
          </p:cNvSpPr>
          <p:nvPr>
            <p:ph type="title"/>
          </p:nvPr>
        </p:nvSpPr>
        <p:spPr/>
        <p:txBody>
          <a:bodyPr/>
          <a:lstStyle/>
          <a:p>
            <a:r>
              <a:rPr lang="vi-VN" err="1">
                <a:latin typeface="Times New Roman"/>
                <a:cs typeface="Times New Roman"/>
              </a:rPr>
              <a:t>Operator</a:t>
            </a:r>
            <a:r>
              <a:rPr lang="vi-VN">
                <a:latin typeface="Times New Roman"/>
                <a:cs typeface="Times New Roman"/>
              </a:rPr>
              <a:t> </a:t>
            </a:r>
            <a:r>
              <a:rPr lang="vi-VN" err="1">
                <a:latin typeface="Times New Roman"/>
                <a:cs typeface="Times New Roman"/>
              </a:rPr>
              <a:t>Overloading</a:t>
            </a:r>
            <a:endParaRPr lang="vi-VN" err="1"/>
          </a:p>
        </p:txBody>
      </p:sp>
      <p:pic>
        <p:nvPicPr>
          <p:cNvPr id="4" name="Chỗ dành sẵn cho Nội dung 3" descr="Ảnh có chứa văn bản, ảnh chụp màn hình, màn hình, phần mềm&#10;&#10;Mô tả được tự động tạo">
            <a:extLst>
              <a:ext uri="{FF2B5EF4-FFF2-40B4-BE49-F238E27FC236}">
                <a16:creationId xmlns:a16="http://schemas.microsoft.com/office/drawing/2014/main" id="{80B0DB93-1343-24A2-BD73-2630BF216825}"/>
              </a:ext>
            </a:extLst>
          </p:cNvPr>
          <p:cNvPicPr>
            <a:picLocks noGrp="1" noChangeAspect="1"/>
          </p:cNvPicPr>
          <p:nvPr>
            <p:ph idx="1"/>
          </p:nvPr>
        </p:nvPicPr>
        <p:blipFill>
          <a:blip r:embed="rId2"/>
          <a:stretch>
            <a:fillRect/>
          </a:stretch>
        </p:blipFill>
        <p:spPr>
          <a:xfrm>
            <a:off x="3011505" y="1961239"/>
            <a:ext cx="5820814" cy="4897934"/>
          </a:xfrm>
        </p:spPr>
      </p:pic>
    </p:spTree>
    <p:extLst>
      <p:ext uri="{BB962C8B-B14F-4D97-AF65-F5344CB8AC3E}">
        <p14:creationId xmlns:p14="http://schemas.microsoft.com/office/powerpoint/2010/main" val="292498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947AB1A-D4D9-64DF-0D0F-935D0FDBF615}"/>
              </a:ext>
            </a:extLst>
          </p:cNvPr>
          <p:cNvSpPr>
            <a:spLocks noGrp="1"/>
          </p:cNvSpPr>
          <p:nvPr>
            <p:ph type="title"/>
          </p:nvPr>
        </p:nvSpPr>
        <p:spPr/>
        <p:txBody>
          <a:bodyPr/>
          <a:lstStyle/>
          <a:p>
            <a:r>
              <a:rPr lang="vi-VN" err="1">
                <a:latin typeface="Times New Roman"/>
                <a:cs typeface="Times New Roman"/>
              </a:rPr>
              <a:t>Operator</a:t>
            </a:r>
            <a:r>
              <a:rPr lang="vi-VN">
                <a:latin typeface="Times New Roman"/>
                <a:cs typeface="Times New Roman"/>
              </a:rPr>
              <a:t> </a:t>
            </a:r>
            <a:r>
              <a:rPr lang="vi-VN" err="1">
                <a:latin typeface="Times New Roman"/>
                <a:cs typeface="Times New Roman"/>
              </a:rPr>
              <a:t>overloading</a:t>
            </a:r>
            <a:endParaRPr lang="vi-VN" err="1"/>
          </a:p>
        </p:txBody>
      </p:sp>
      <p:sp>
        <p:nvSpPr>
          <p:cNvPr id="3" name="Chỗ dành sẵn cho Nội dung 2">
            <a:extLst>
              <a:ext uri="{FF2B5EF4-FFF2-40B4-BE49-F238E27FC236}">
                <a16:creationId xmlns:a16="http://schemas.microsoft.com/office/drawing/2014/main" id="{7625F2A1-2879-E8F0-ED0A-3F3F9095A0A4}"/>
              </a:ext>
            </a:extLst>
          </p:cNvPr>
          <p:cNvSpPr>
            <a:spLocks noGrp="1"/>
          </p:cNvSpPr>
          <p:nvPr>
            <p:ph idx="1"/>
          </p:nvPr>
        </p:nvSpPr>
        <p:spPr/>
        <p:txBody>
          <a:bodyPr vert="horz" lIns="91440" tIns="45720" rIns="91440" bIns="45720" rtlCol="0" anchor="t">
            <a:normAutofit/>
          </a:bodyPr>
          <a:lstStyle/>
          <a:p>
            <a:r>
              <a:rPr lang="vi-VN">
                <a:latin typeface="Arial"/>
                <a:cs typeface="Arial"/>
              </a:rPr>
              <a:t>Chúng ta có thể </a:t>
            </a:r>
            <a:r>
              <a:rPr lang="vi-VN" err="1">
                <a:latin typeface="Arial"/>
                <a:cs typeface="Arial"/>
              </a:rPr>
              <a:t>overload</a:t>
            </a:r>
            <a:r>
              <a:rPr lang="vi-VN">
                <a:latin typeface="Arial"/>
                <a:cs typeface="Arial"/>
              </a:rPr>
              <a:t> các loại sau :</a:t>
            </a:r>
            <a:endParaRPr lang="vi-VN">
              <a:latin typeface="Arial" panose="020B0604020202020204" pitchFamily="34" charset="0"/>
              <a:cs typeface="Arial" panose="020B0604020202020204" pitchFamily="34" charset="0"/>
            </a:endParaRPr>
          </a:p>
          <a:p>
            <a:pPr lvl="1"/>
            <a:r>
              <a:rPr lang="vi-VN" sz="1700">
                <a:latin typeface="Arial"/>
                <a:cs typeface="Arial"/>
              </a:rPr>
              <a:t>Toán tử đơn nhất</a:t>
            </a:r>
            <a:endParaRPr lang="en-US" sz="1700">
              <a:latin typeface="Arial"/>
              <a:cs typeface="Arial"/>
            </a:endParaRPr>
          </a:p>
          <a:p>
            <a:pPr lvl="1"/>
            <a:r>
              <a:rPr lang="vi-VN" sz="1700">
                <a:latin typeface="Arial"/>
                <a:cs typeface="Arial"/>
              </a:rPr>
              <a:t>Toán tử nhị phân</a:t>
            </a:r>
            <a:endParaRPr lang="en-US" sz="1700">
              <a:latin typeface="Arial"/>
              <a:cs typeface="Arial"/>
            </a:endParaRPr>
          </a:p>
          <a:p>
            <a:pPr lvl="1"/>
            <a:r>
              <a:rPr lang="vi-VN" sz="1700">
                <a:latin typeface="Arial"/>
                <a:cs typeface="Arial"/>
              </a:rPr>
              <a:t>Toán tử đặc biệt ( [ ], (), </a:t>
            </a:r>
            <a:r>
              <a:rPr lang="vi-VN" sz="1700" err="1">
                <a:latin typeface="Arial"/>
                <a:cs typeface="Arial"/>
              </a:rPr>
              <a:t>v.v</a:t>
            </a:r>
            <a:r>
              <a:rPr lang="vi-VN" sz="1700">
                <a:latin typeface="Arial"/>
                <a:cs typeface="Arial"/>
              </a:rPr>
              <a:t>.)</a:t>
            </a:r>
            <a:endParaRPr lang="en-US" sz="1700">
              <a:latin typeface="Arial"/>
              <a:cs typeface="Arial"/>
            </a:endParaRPr>
          </a:p>
          <a:p>
            <a:r>
              <a:rPr lang="vi-VN" sz="2100">
                <a:latin typeface="Arial"/>
                <a:cs typeface="Arial"/>
              </a:rPr>
              <a:t>Bên cạnh đó có một số toán tử không thể bị quá tải:</a:t>
            </a:r>
            <a:endParaRPr lang="vi-VN">
              <a:latin typeface="Arial"/>
              <a:cs typeface="Arial"/>
            </a:endParaRPr>
          </a:p>
          <a:p>
            <a:pPr lvl="1"/>
            <a:r>
              <a:rPr lang="vi-VN" sz="1800">
                <a:latin typeface="Arial"/>
                <a:cs typeface="Arial"/>
              </a:rPr>
              <a:t>Toán tử độ phân giải phạm vi (: :)</a:t>
            </a:r>
          </a:p>
          <a:p>
            <a:pPr lvl="1"/>
            <a:r>
              <a:rPr lang="vi-VN" sz="1800">
                <a:latin typeface="Arial"/>
                <a:cs typeface="Arial"/>
              </a:rPr>
              <a:t>Toán tử lựa chọn thành viên (.)</a:t>
            </a:r>
          </a:p>
          <a:p>
            <a:pPr lvl="1"/>
            <a:r>
              <a:rPr lang="vi-VN" sz="1800">
                <a:latin typeface="Arial"/>
                <a:cs typeface="Arial"/>
              </a:rPr>
              <a:t>Lựa chọn thành viên thông qua con trỏ( *)</a:t>
            </a:r>
          </a:p>
          <a:p>
            <a:pPr lvl="1"/>
            <a:r>
              <a:rPr lang="vi-VN" sz="1800">
                <a:latin typeface="Arial"/>
                <a:cs typeface="Arial"/>
              </a:rPr>
              <a:t>Con trỏ đến một biến thành viên</a:t>
            </a:r>
          </a:p>
          <a:p>
            <a:pPr lvl="1"/>
            <a:r>
              <a:rPr lang="vi-VN" sz="1800">
                <a:latin typeface="Arial"/>
                <a:cs typeface="Arial"/>
              </a:rPr>
              <a:t>Toán tử có điều kiện (? :)</a:t>
            </a:r>
          </a:p>
          <a:p>
            <a:pPr lvl="1"/>
            <a:r>
              <a:rPr lang="vi-VN" sz="1800">
                <a:latin typeface="Arial"/>
                <a:cs typeface="Arial"/>
              </a:rPr>
              <a:t>Kích thước toán tử </a:t>
            </a:r>
            <a:r>
              <a:rPr lang="vi-VN" sz="1800" err="1">
                <a:latin typeface="Arial"/>
                <a:cs typeface="Arial"/>
              </a:rPr>
              <a:t>sizeof</a:t>
            </a:r>
            <a:r>
              <a:rPr lang="vi-VN" sz="1800">
                <a:latin typeface="Arial"/>
                <a:cs typeface="Arial"/>
              </a:rPr>
              <a:t>()</a:t>
            </a:r>
          </a:p>
          <a:p>
            <a:endParaRPr lang="vi-VN">
              <a:latin typeface="Arial"/>
              <a:cs typeface="Arial"/>
            </a:endParaRPr>
          </a:p>
        </p:txBody>
      </p:sp>
    </p:spTree>
    <p:extLst>
      <p:ext uri="{BB962C8B-B14F-4D97-AF65-F5344CB8AC3E}">
        <p14:creationId xmlns:p14="http://schemas.microsoft.com/office/powerpoint/2010/main" val="463017934"/>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Application>Microsoft Office PowerPoint</Application>
  <PresentationFormat>Màn hình rộng</PresentationFormat>
  <Slides>14</Slides>
  <Notes>0</Notes>
  <HiddenSlides>0</HiddenSlides>
  <ScaleCrop>false</ScaleCrop>
  <HeadingPairs>
    <vt:vector size="4" baseType="variant">
      <vt:variant>
        <vt:lpstr>Chủ đề</vt:lpstr>
      </vt:variant>
      <vt:variant>
        <vt:i4>1</vt:i4>
      </vt:variant>
      <vt:variant>
        <vt:lpstr>Tiêu đề Bản chiếu</vt:lpstr>
      </vt:variant>
      <vt:variant>
        <vt:i4>14</vt:i4>
      </vt:variant>
    </vt:vector>
  </HeadingPairs>
  <TitlesOfParts>
    <vt:vector size="15" baseType="lpstr">
      <vt:lpstr>TM04033917[[fn=Berlin]]_novariants</vt:lpstr>
      <vt:lpstr>Polymorphism</vt:lpstr>
      <vt:lpstr>Khái niệm</vt:lpstr>
      <vt:lpstr>Các loại đa hình</vt:lpstr>
      <vt:lpstr>Đa hình compile time</vt:lpstr>
      <vt:lpstr>Function overloading</vt:lpstr>
      <vt:lpstr>Lưu ý khi dùng function overloading</vt:lpstr>
      <vt:lpstr>Operator overloading</vt:lpstr>
      <vt:lpstr>Operator Overloading</vt:lpstr>
      <vt:lpstr>Operator overloading</vt:lpstr>
      <vt:lpstr>Lưu ý khi dùng operator overloading</vt:lpstr>
      <vt:lpstr>Đa hình runtime</vt:lpstr>
      <vt:lpstr>Đa hình runtime</vt:lpstr>
      <vt:lpstr>VPointer và VTable</vt:lpstr>
      <vt:lpstr>Example about vptr and vtable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revision>11</cp:revision>
  <dcterms:created xsi:type="dcterms:W3CDTF">2023-08-30T08:47:37Z</dcterms:created>
  <dcterms:modified xsi:type="dcterms:W3CDTF">2023-09-01T02:51:03Z</dcterms:modified>
</cp:coreProperties>
</file>