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85" r:id="rId2"/>
    <p:sldId id="256" r:id="rId3"/>
    <p:sldId id="266" r:id="rId4"/>
    <p:sldId id="286" r:id="rId5"/>
    <p:sldId id="287" r:id="rId6"/>
    <p:sldId id="288" r:id="rId7"/>
    <p:sldId id="289" r:id="rId8"/>
    <p:sldId id="290" r:id="rId9"/>
    <p:sldId id="291" r:id="rId10"/>
    <p:sldId id="292" r:id="rId11"/>
    <p:sldId id="293" r:id="rId12"/>
    <p:sldId id="294" r:id="rId13"/>
    <p:sldId id="296" r:id="rId14"/>
    <p:sldId id="297" r:id="rId15"/>
    <p:sldId id="295" r:id="rId16"/>
    <p:sldId id="298" r:id="rId17"/>
    <p:sldId id="299" r:id="rId18"/>
    <p:sldId id="300" r:id="rId19"/>
    <p:sldId id="301" r:id="rId20"/>
    <p:sldId id="302" r:id="rId21"/>
    <p:sldId id="303" r:id="rId22"/>
    <p:sldId id="304" r:id="rId23"/>
    <p:sldId id="305" r:id="rId24"/>
    <p:sldId id="307"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8/10/2023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8/10/2023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8/10/2023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8/10/2023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8/10/2023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8/10/2023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8/10/2023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8/10/2023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8/10/2023</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8/10/2023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8/10/2023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8/10/2023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8/10/2023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8/10/2023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8/10/2023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8/10/2023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8/10/2023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8/10/2023</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31317-BF9A-2BCB-18FD-681BC2ABC5FD}"/>
              </a:ext>
            </a:extLst>
          </p:cNvPr>
          <p:cNvSpPr>
            <a:spLocks noGrp="1"/>
          </p:cNvSpPr>
          <p:nvPr>
            <p:ph type="ctrTitle"/>
          </p:nvPr>
        </p:nvSpPr>
        <p:spPr/>
        <p:txBody>
          <a:bodyPr/>
          <a:lstStyle/>
          <a:p>
            <a:r>
              <a:rPr lang="en-US" dirty="0"/>
              <a:t>Preprocessor</a:t>
            </a:r>
            <a:endParaRPr lang="en-GB" dirty="0"/>
          </a:p>
        </p:txBody>
      </p:sp>
      <p:sp>
        <p:nvSpPr>
          <p:cNvPr id="3" name="Subtitle 2">
            <a:extLst>
              <a:ext uri="{FF2B5EF4-FFF2-40B4-BE49-F238E27FC236}">
                <a16:creationId xmlns:a16="http://schemas.microsoft.com/office/drawing/2014/main" id="{61C08A26-1979-495B-42A4-B12A04B8768A}"/>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41293092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1B917-C43A-EC16-9F83-91A026598664}"/>
              </a:ext>
            </a:extLst>
          </p:cNvPr>
          <p:cNvSpPr>
            <a:spLocks noGrp="1"/>
          </p:cNvSpPr>
          <p:nvPr>
            <p:ph type="title"/>
          </p:nvPr>
        </p:nvSpPr>
        <p:spPr/>
        <p:txBody>
          <a:bodyPr/>
          <a:lstStyle/>
          <a:p>
            <a:r>
              <a:rPr lang="en-US" dirty="0"/>
              <a:t>III. Macro</a:t>
            </a:r>
            <a:endParaRPr lang="en-GB" dirty="0"/>
          </a:p>
        </p:txBody>
      </p:sp>
      <p:sp>
        <p:nvSpPr>
          <p:cNvPr id="3" name="Content Placeholder 2">
            <a:extLst>
              <a:ext uri="{FF2B5EF4-FFF2-40B4-BE49-F238E27FC236}">
                <a16:creationId xmlns:a16="http://schemas.microsoft.com/office/drawing/2014/main" id="{076B34E7-7417-BB42-67A3-33B1FA623892}"/>
              </a:ext>
            </a:extLst>
          </p:cNvPr>
          <p:cNvSpPr>
            <a:spLocks noGrp="1"/>
          </p:cNvSpPr>
          <p:nvPr>
            <p:ph idx="1"/>
          </p:nvPr>
        </p:nvSpPr>
        <p:spPr>
          <a:xfrm>
            <a:off x="680321" y="2336873"/>
            <a:ext cx="9613861" cy="1080938"/>
          </a:xfrm>
        </p:spPr>
        <p:txBody>
          <a:bodyPr/>
          <a:lstStyle/>
          <a:p>
            <a:pPr lvl="1"/>
            <a:r>
              <a:rPr lang="en-US" dirty="0" err="1"/>
              <a:t>Tiền</a:t>
            </a:r>
            <a:r>
              <a:rPr lang="en-US" dirty="0"/>
              <a:t> </a:t>
            </a:r>
            <a:r>
              <a:rPr lang="en-US" dirty="0" err="1"/>
              <a:t>xử</a:t>
            </a:r>
            <a:r>
              <a:rPr lang="en-US" dirty="0"/>
              <a:t> </a:t>
            </a:r>
            <a:r>
              <a:rPr lang="en-US" dirty="0" err="1"/>
              <a:t>lí</a:t>
            </a:r>
            <a:r>
              <a:rPr lang="en-US" dirty="0"/>
              <a:t> </a:t>
            </a:r>
            <a:r>
              <a:rPr lang="en-US" dirty="0" err="1"/>
              <a:t>quét</a:t>
            </a:r>
            <a:r>
              <a:rPr lang="en-US" dirty="0"/>
              <a:t> </a:t>
            </a:r>
            <a:r>
              <a:rPr lang="en-US" dirty="0" err="1"/>
              <a:t>từ</a:t>
            </a:r>
            <a:r>
              <a:rPr lang="en-US" dirty="0"/>
              <a:t> </a:t>
            </a:r>
            <a:r>
              <a:rPr lang="en-US" dirty="0" err="1"/>
              <a:t>trên</a:t>
            </a:r>
            <a:r>
              <a:rPr lang="en-US" dirty="0"/>
              <a:t> </a:t>
            </a:r>
            <a:r>
              <a:rPr lang="en-US" dirty="0" err="1"/>
              <a:t>xuống</a:t>
            </a:r>
            <a:r>
              <a:rPr lang="en-US" dirty="0"/>
              <a:t> </a:t>
            </a:r>
            <a:r>
              <a:rPr lang="en-US" dirty="0" err="1"/>
              <a:t>và</a:t>
            </a:r>
            <a:r>
              <a:rPr lang="en-US" dirty="0"/>
              <a:t> </a:t>
            </a:r>
            <a:r>
              <a:rPr lang="en-US" dirty="0" err="1"/>
              <a:t>thay</a:t>
            </a:r>
            <a:r>
              <a:rPr lang="en-US" dirty="0"/>
              <a:t> </a:t>
            </a:r>
            <a:r>
              <a:rPr lang="en-US" dirty="0" err="1"/>
              <a:t>thế</a:t>
            </a:r>
            <a:r>
              <a:rPr lang="en-US" dirty="0"/>
              <a:t> </a:t>
            </a:r>
            <a:r>
              <a:rPr lang="en-US" dirty="0" err="1"/>
              <a:t>các</a:t>
            </a:r>
            <a:r>
              <a:rPr lang="en-US" dirty="0"/>
              <a:t> macro, </a:t>
            </a:r>
            <a:r>
              <a:rPr lang="en-US" dirty="0" err="1"/>
              <a:t>không</a:t>
            </a:r>
            <a:r>
              <a:rPr lang="en-US" dirty="0"/>
              <a:t> </a:t>
            </a:r>
            <a:r>
              <a:rPr lang="en-US" dirty="0" err="1"/>
              <a:t>quan</a:t>
            </a:r>
            <a:r>
              <a:rPr lang="en-US" dirty="0"/>
              <a:t> </a:t>
            </a:r>
            <a:r>
              <a:rPr lang="en-US" dirty="0" err="1"/>
              <a:t>trong</a:t>
            </a:r>
            <a:r>
              <a:rPr lang="en-US" dirty="0"/>
              <a:t> </a:t>
            </a:r>
            <a:r>
              <a:rPr lang="en-US" dirty="0" err="1"/>
              <a:t>các</a:t>
            </a:r>
            <a:r>
              <a:rPr lang="en-US" dirty="0"/>
              <a:t> macro </a:t>
            </a:r>
            <a:r>
              <a:rPr lang="en-US" dirty="0" err="1"/>
              <a:t>đó</a:t>
            </a:r>
            <a:r>
              <a:rPr lang="en-US" dirty="0"/>
              <a:t> </a:t>
            </a:r>
            <a:r>
              <a:rPr lang="en-US" dirty="0" err="1"/>
              <a:t>trong</a:t>
            </a:r>
            <a:r>
              <a:rPr lang="en-US" dirty="0"/>
              <a:t> </a:t>
            </a:r>
            <a:r>
              <a:rPr lang="en-US" dirty="0" err="1"/>
              <a:t>hàm</a:t>
            </a:r>
            <a:r>
              <a:rPr lang="en-US" dirty="0"/>
              <a:t> </a:t>
            </a:r>
            <a:r>
              <a:rPr lang="en-US" dirty="0" err="1"/>
              <a:t>nào</a:t>
            </a:r>
            <a:r>
              <a:rPr lang="en-US" dirty="0"/>
              <a:t> </a:t>
            </a:r>
            <a:r>
              <a:rPr lang="en-US" dirty="0" err="1"/>
              <a:t>vì</a:t>
            </a:r>
            <a:r>
              <a:rPr lang="en-US" dirty="0"/>
              <a:t> </a:t>
            </a:r>
            <a:r>
              <a:rPr lang="en-US" dirty="0" err="1"/>
              <a:t>tiền</a:t>
            </a:r>
            <a:r>
              <a:rPr lang="en-US" dirty="0"/>
              <a:t> </a:t>
            </a:r>
            <a:r>
              <a:rPr lang="en-US" dirty="0" err="1"/>
              <a:t>xử</a:t>
            </a:r>
            <a:r>
              <a:rPr lang="en-US" dirty="0"/>
              <a:t> </a:t>
            </a:r>
            <a:r>
              <a:rPr lang="en-US" dirty="0" err="1"/>
              <a:t>lí</a:t>
            </a:r>
            <a:r>
              <a:rPr lang="en-US" dirty="0"/>
              <a:t> </a:t>
            </a:r>
            <a:r>
              <a:rPr lang="en-US" dirty="0" err="1"/>
              <a:t>chỉ</a:t>
            </a:r>
            <a:r>
              <a:rPr lang="en-US" dirty="0"/>
              <a:t> </a:t>
            </a:r>
            <a:r>
              <a:rPr lang="en-US" dirty="0" err="1"/>
              <a:t>có</a:t>
            </a:r>
            <a:r>
              <a:rPr lang="en-US" dirty="0"/>
              <a:t> </a:t>
            </a:r>
            <a:r>
              <a:rPr lang="en-US" dirty="0" err="1"/>
              <a:t>thể</a:t>
            </a:r>
            <a:r>
              <a:rPr lang="en-US" dirty="0"/>
              <a:t> </a:t>
            </a:r>
            <a:r>
              <a:rPr lang="en-US" dirty="0" err="1"/>
              <a:t>nhận</a:t>
            </a:r>
            <a:r>
              <a:rPr lang="en-US" dirty="0"/>
              <a:t> </a:t>
            </a:r>
            <a:r>
              <a:rPr lang="en-US" dirty="0" err="1"/>
              <a:t>biết</a:t>
            </a:r>
            <a:r>
              <a:rPr lang="en-US" dirty="0"/>
              <a:t> </a:t>
            </a:r>
            <a:r>
              <a:rPr lang="en-US" dirty="0" err="1"/>
              <a:t>các</a:t>
            </a:r>
            <a:r>
              <a:rPr lang="en-US" dirty="0"/>
              <a:t> </a:t>
            </a:r>
            <a:r>
              <a:rPr lang="en-US" dirty="0" err="1"/>
              <a:t>tiền</a:t>
            </a:r>
            <a:r>
              <a:rPr lang="en-US" dirty="0"/>
              <a:t> </a:t>
            </a:r>
            <a:r>
              <a:rPr lang="en-US" dirty="0" err="1"/>
              <a:t>chứ</a:t>
            </a:r>
            <a:r>
              <a:rPr lang="en-US" dirty="0"/>
              <a:t> </a:t>
            </a:r>
            <a:r>
              <a:rPr lang="en-US" dirty="0" err="1"/>
              <a:t>không</a:t>
            </a:r>
            <a:r>
              <a:rPr lang="en-US" dirty="0"/>
              <a:t> </a:t>
            </a:r>
            <a:r>
              <a:rPr lang="en-US" dirty="0" err="1"/>
              <a:t>nhận</a:t>
            </a:r>
            <a:r>
              <a:rPr lang="en-US" dirty="0"/>
              <a:t> </a:t>
            </a:r>
            <a:r>
              <a:rPr lang="en-US" dirty="0" err="1"/>
              <a:t>biết</a:t>
            </a:r>
            <a:r>
              <a:rPr lang="en-US" dirty="0"/>
              <a:t> </a:t>
            </a:r>
            <a:r>
              <a:rPr lang="en-US" dirty="0" err="1"/>
              <a:t>được</a:t>
            </a:r>
            <a:r>
              <a:rPr lang="en-US" dirty="0"/>
              <a:t> </a:t>
            </a:r>
            <a:r>
              <a:rPr lang="en-US" dirty="0" err="1"/>
              <a:t>cấu</a:t>
            </a:r>
            <a:r>
              <a:rPr lang="en-US" dirty="0"/>
              <a:t> </a:t>
            </a:r>
            <a:r>
              <a:rPr lang="en-US" dirty="0" err="1"/>
              <a:t>trúc</a:t>
            </a:r>
            <a:r>
              <a:rPr lang="en-US" dirty="0"/>
              <a:t> code C++</a:t>
            </a:r>
            <a:endParaRPr lang="en-GB" dirty="0"/>
          </a:p>
        </p:txBody>
      </p:sp>
      <p:pic>
        <p:nvPicPr>
          <p:cNvPr id="7" name="Picture 6">
            <a:extLst>
              <a:ext uri="{FF2B5EF4-FFF2-40B4-BE49-F238E27FC236}">
                <a16:creationId xmlns:a16="http://schemas.microsoft.com/office/drawing/2014/main" id="{6549C414-3CF7-F0B3-C9A0-5747AFC682F2}"/>
              </a:ext>
            </a:extLst>
          </p:cNvPr>
          <p:cNvPicPr>
            <a:picLocks noChangeAspect="1"/>
          </p:cNvPicPr>
          <p:nvPr/>
        </p:nvPicPr>
        <p:blipFill>
          <a:blip r:embed="rId2"/>
          <a:stretch>
            <a:fillRect/>
          </a:stretch>
        </p:blipFill>
        <p:spPr>
          <a:xfrm>
            <a:off x="991669" y="3517155"/>
            <a:ext cx="4162425" cy="2790826"/>
          </a:xfrm>
          <a:prstGeom prst="rect">
            <a:avLst/>
          </a:prstGeom>
        </p:spPr>
      </p:pic>
      <p:pic>
        <p:nvPicPr>
          <p:cNvPr id="9" name="Picture 8">
            <a:extLst>
              <a:ext uri="{FF2B5EF4-FFF2-40B4-BE49-F238E27FC236}">
                <a16:creationId xmlns:a16="http://schemas.microsoft.com/office/drawing/2014/main" id="{41956948-6237-4B74-BD6C-BBBEFB99A125}"/>
              </a:ext>
            </a:extLst>
          </p:cNvPr>
          <p:cNvPicPr>
            <a:picLocks noChangeAspect="1"/>
          </p:cNvPicPr>
          <p:nvPr/>
        </p:nvPicPr>
        <p:blipFill>
          <a:blip r:embed="rId3"/>
          <a:stretch>
            <a:fillRect/>
          </a:stretch>
        </p:blipFill>
        <p:spPr>
          <a:xfrm>
            <a:off x="6221477" y="3517155"/>
            <a:ext cx="3986213" cy="2790825"/>
          </a:xfrm>
          <a:prstGeom prst="rect">
            <a:avLst/>
          </a:prstGeom>
        </p:spPr>
      </p:pic>
      <p:sp>
        <p:nvSpPr>
          <p:cNvPr id="10" name="Rectangle 9">
            <a:extLst>
              <a:ext uri="{FF2B5EF4-FFF2-40B4-BE49-F238E27FC236}">
                <a16:creationId xmlns:a16="http://schemas.microsoft.com/office/drawing/2014/main" id="{34FAFD8F-EEC3-082E-6100-878BBDC87C38}"/>
              </a:ext>
            </a:extLst>
          </p:cNvPr>
          <p:cNvSpPr/>
          <p:nvPr/>
        </p:nvSpPr>
        <p:spPr>
          <a:xfrm>
            <a:off x="5430416" y="4310743"/>
            <a:ext cx="540108" cy="16795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a:extLst>
              <a:ext uri="{FF2B5EF4-FFF2-40B4-BE49-F238E27FC236}">
                <a16:creationId xmlns:a16="http://schemas.microsoft.com/office/drawing/2014/main" id="{3C271764-3939-767E-57DC-4DF21B62E712}"/>
              </a:ext>
            </a:extLst>
          </p:cNvPr>
          <p:cNvSpPr/>
          <p:nvPr/>
        </p:nvSpPr>
        <p:spPr>
          <a:xfrm>
            <a:off x="5430416" y="4615543"/>
            <a:ext cx="540108" cy="16795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3867213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1B917-C43A-EC16-9F83-91A026598664}"/>
              </a:ext>
            </a:extLst>
          </p:cNvPr>
          <p:cNvSpPr>
            <a:spLocks noGrp="1"/>
          </p:cNvSpPr>
          <p:nvPr>
            <p:ph type="title"/>
          </p:nvPr>
        </p:nvSpPr>
        <p:spPr/>
        <p:txBody>
          <a:bodyPr/>
          <a:lstStyle/>
          <a:p>
            <a:r>
              <a:rPr lang="en-US" dirty="0"/>
              <a:t>III. Macro</a:t>
            </a:r>
            <a:endParaRPr lang="en-GB" dirty="0"/>
          </a:p>
        </p:txBody>
      </p:sp>
      <p:sp>
        <p:nvSpPr>
          <p:cNvPr id="3" name="Content Placeholder 2">
            <a:extLst>
              <a:ext uri="{FF2B5EF4-FFF2-40B4-BE49-F238E27FC236}">
                <a16:creationId xmlns:a16="http://schemas.microsoft.com/office/drawing/2014/main" id="{076B34E7-7417-BB42-67A3-33B1FA623892}"/>
              </a:ext>
            </a:extLst>
          </p:cNvPr>
          <p:cNvSpPr>
            <a:spLocks noGrp="1"/>
          </p:cNvSpPr>
          <p:nvPr>
            <p:ph idx="1"/>
          </p:nvPr>
        </p:nvSpPr>
        <p:spPr>
          <a:xfrm>
            <a:off x="680321" y="2336873"/>
            <a:ext cx="9613861" cy="452980"/>
          </a:xfrm>
        </p:spPr>
        <p:txBody>
          <a:bodyPr/>
          <a:lstStyle/>
          <a:p>
            <a:pPr lvl="1"/>
            <a:r>
              <a:rPr lang="en-US" dirty="0"/>
              <a:t>Macro </a:t>
            </a:r>
            <a:r>
              <a:rPr lang="en-US" dirty="0" err="1"/>
              <a:t>cần</a:t>
            </a:r>
            <a:r>
              <a:rPr lang="en-US" dirty="0"/>
              <a:t> </a:t>
            </a:r>
            <a:r>
              <a:rPr lang="en-US" dirty="0" err="1"/>
              <a:t>được</a:t>
            </a:r>
            <a:r>
              <a:rPr lang="en-US" dirty="0"/>
              <a:t> </a:t>
            </a:r>
            <a:r>
              <a:rPr lang="en-US" dirty="0" err="1"/>
              <a:t>khai</a:t>
            </a:r>
            <a:r>
              <a:rPr lang="en-US" dirty="0"/>
              <a:t> </a:t>
            </a:r>
            <a:r>
              <a:rPr lang="en-US" dirty="0" err="1"/>
              <a:t>báo</a:t>
            </a:r>
            <a:r>
              <a:rPr lang="en-US" dirty="0"/>
              <a:t> </a:t>
            </a:r>
            <a:r>
              <a:rPr lang="en-US" dirty="0" err="1"/>
              <a:t>trước</a:t>
            </a:r>
            <a:r>
              <a:rPr lang="en-US" dirty="0"/>
              <a:t> </a:t>
            </a:r>
            <a:r>
              <a:rPr lang="en-US" dirty="0" err="1"/>
              <a:t>khi</a:t>
            </a:r>
            <a:r>
              <a:rPr lang="en-US" dirty="0"/>
              <a:t> </a:t>
            </a:r>
            <a:r>
              <a:rPr lang="en-US" dirty="0" err="1"/>
              <a:t>nó</a:t>
            </a:r>
            <a:r>
              <a:rPr lang="en-US" dirty="0"/>
              <a:t> </a:t>
            </a:r>
            <a:r>
              <a:rPr lang="en-US" dirty="0" err="1"/>
              <a:t>được</a:t>
            </a:r>
            <a:r>
              <a:rPr lang="en-US" dirty="0"/>
              <a:t> </a:t>
            </a:r>
            <a:r>
              <a:rPr lang="en-US" dirty="0" err="1"/>
              <a:t>sử</a:t>
            </a:r>
            <a:r>
              <a:rPr lang="en-US" dirty="0"/>
              <a:t> </a:t>
            </a:r>
            <a:r>
              <a:rPr lang="en-US" dirty="0" err="1"/>
              <a:t>dụng</a:t>
            </a:r>
            <a:r>
              <a:rPr lang="en-US" dirty="0"/>
              <a:t> </a:t>
            </a:r>
            <a:r>
              <a:rPr lang="en-US" dirty="0" err="1"/>
              <a:t>nếu</a:t>
            </a:r>
            <a:r>
              <a:rPr lang="en-US" dirty="0"/>
              <a:t> </a:t>
            </a:r>
            <a:r>
              <a:rPr lang="en-US" dirty="0" err="1"/>
              <a:t>không</a:t>
            </a:r>
            <a:r>
              <a:rPr lang="en-US" dirty="0"/>
              <a:t> </a:t>
            </a:r>
            <a:r>
              <a:rPr lang="en-US" dirty="0" err="1"/>
              <a:t>sẽ</a:t>
            </a:r>
            <a:r>
              <a:rPr lang="en-US" dirty="0"/>
              <a:t> </a:t>
            </a:r>
            <a:r>
              <a:rPr lang="en-US" dirty="0" err="1"/>
              <a:t>sinh</a:t>
            </a:r>
            <a:r>
              <a:rPr lang="en-US" dirty="0"/>
              <a:t> </a:t>
            </a:r>
            <a:r>
              <a:rPr lang="en-US" dirty="0" err="1"/>
              <a:t>ra</a:t>
            </a:r>
            <a:r>
              <a:rPr lang="en-US" dirty="0"/>
              <a:t> </a:t>
            </a:r>
            <a:r>
              <a:rPr lang="en-US" dirty="0" err="1"/>
              <a:t>lỗi</a:t>
            </a:r>
            <a:endParaRPr lang="en-GB" dirty="0"/>
          </a:p>
        </p:txBody>
      </p:sp>
      <p:pic>
        <p:nvPicPr>
          <p:cNvPr id="5" name="Picture 4">
            <a:extLst>
              <a:ext uri="{FF2B5EF4-FFF2-40B4-BE49-F238E27FC236}">
                <a16:creationId xmlns:a16="http://schemas.microsoft.com/office/drawing/2014/main" id="{068A287E-3521-2AFC-2F31-E9C472AD4702}"/>
              </a:ext>
            </a:extLst>
          </p:cNvPr>
          <p:cNvPicPr>
            <a:picLocks noChangeAspect="1"/>
          </p:cNvPicPr>
          <p:nvPr/>
        </p:nvPicPr>
        <p:blipFill>
          <a:blip r:embed="rId2"/>
          <a:stretch>
            <a:fillRect/>
          </a:stretch>
        </p:blipFill>
        <p:spPr>
          <a:xfrm>
            <a:off x="1572888" y="2997654"/>
            <a:ext cx="7553325" cy="2952750"/>
          </a:xfrm>
          <a:prstGeom prst="rect">
            <a:avLst/>
          </a:prstGeom>
        </p:spPr>
      </p:pic>
    </p:spTree>
    <p:extLst>
      <p:ext uri="{BB962C8B-B14F-4D97-AF65-F5344CB8AC3E}">
        <p14:creationId xmlns:p14="http://schemas.microsoft.com/office/powerpoint/2010/main" val="40484997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1B917-C43A-EC16-9F83-91A026598664}"/>
              </a:ext>
            </a:extLst>
          </p:cNvPr>
          <p:cNvSpPr>
            <a:spLocks noGrp="1"/>
          </p:cNvSpPr>
          <p:nvPr>
            <p:ph type="title"/>
          </p:nvPr>
        </p:nvSpPr>
        <p:spPr/>
        <p:txBody>
          <a:bodyPr/>
          <a:lstStyle/>
          <a:p>
            <a:r>
              <a:rPr lang="en-US" dirty="0"/>
              <a:t>III. Macro</a:t>
            </a:r>
            <a:endParaRPr lang="en-GB" dirty="0"/>
          </a:p>
        </p:txBody>
      </p:sp>
      <p:sp>
        <p:nvSpPr>
          <p:cNvPr id="3" name="Content Placeholder 2">
            <a:extLst>
              <a:ext uri="{FF2B5EF4-FFF2-40B4-BE49-F238E27FC236}">
                <a16:creationId xmlns:a16="http://schemas.microsoft.com/office/drawing/2014/main" id="{076B34E7-7417-BB42-67A3-33B1FA623892}"/>
              </a:ext>
            </a:extLst>
          </p:cNvPr>
          <p:cNvSpPr>
            <a:spLocks noGrp="1"/>
          </p:cNvSpPr>
          <p:nvPr>
            <p:ph idx="1"/>
          </p:nvPr>
        </p:nvSpPr>
        <p:spPr>
          <a:xfrm>
            <a:off x="680321" y="2336873"/>
            <a:ext cx="9613861" cy="788882"/>
          </a:xfrm>
        </p:spPr>
        <p:txBody>
          <a:bodyPr>
            <a:normAutofit/>
          </a:bodyPr>
          <a:lstStyle/>
          <a:p>
            <a:pPr lvl="1"/>
            <a:r>
              <a:rPr lang="en-US" dirty="0"/>
              <a:t>Macro </a:t>
            </a:r>
            <a:r>
              <a:rPr lang="en-US" dirty="0" err="1"/>
              <a:t>nếu</a:t>
            </a:r>
            <a:r>
              <a:rPr lang="en-US" dirty="0"/>
              <a:t> </a:t>
            </a:r>
            <a:r>
              <a:rPr lang="en-US" dirty="0" err="1"/>
              <a:t>được</a:t>
            </a:r>
            <a:r>
              <a:rPr lang="en-US" dirty="0"/>
              <a:t> </a:t>
            </a:r>
            <a:r>
              <a:rPr lang="en-US" dirty="0" err="1"/>
              <a:t>khai</a:t>
            </a:r>
            <a:r>
              <a:rPr lang="en-US" dirty="0"/>
              <a:t> </a:t>
            </a:r>
            <a:r>
              <a:rPr lang="en-US" dirty="0" err="1"/>
              <a:t>báo</a:t>
            </a:r>
            <a:r>
              <a:rPr lang="en-US" dirty="0"/>
              <a:t> ở 1 file header, </a:t>
            </a:r>
            <a:r>
              <a:rPr lang="en-US" dirty="0" err="1"/>
              <a:t>thì</a:t>
            </a:r>
            <a:r>
              <a:rPr lang="en-US" dirty="0"/>
              <a:t> </a:t>
            </a:r>
            <a:r>
              <a:rPr lang="en-US" dirty="0" err="1"/>
              <a:t>cũng</a:t>
            </a:r>
            <a:r>
              <a:rPr lang="en-US" dirty="0"/>
              <a:t> </a:t>
            </a:r>
            <a:r>
              <a:rPr lang="en-US" dirty="0" err="1"/>
              <a:t>có</a:t>
            </a:r>
            <a:r>
              <a:rPr lang="en-US" dirty="0"/>
              <a:t> </a:t>
            </a:r>
            <a:r>
              <a:rPr lang="en-US" dirty="0" err="1"/>
              <a:t>thể</a:t>
            </a:r>
            <a:r>
              <a:rPr lang="en-US" dirty="0"/>
              <a:t> </a:t>
            </a:r>
            <a:r>
              <a:rPr lang="en-US" dirty="0" err="1"/>
              <a:t>được</a:t>
            </a:r>
            <a:r>
              <a:rPr lang="en-US" dirty="0"/>
              <a:t> </a:t>
            </a:r>
            <a:r>
              <a:rPr lang="en-US" dirty="0" err="1"/>
              <a:t>sử</a:t>
            </a:r>
            <a:r>
              <a:rPr lang="en-US" dirty="0"/>
              <a:t> </a:t>
            </a:r>
            <a:r>
              <a:rPr lang="en-US" dirty="0" err="1"/>
              <a:t>dụng</a:t>
            </a:r>
            <a:r>
              <a:rPr lang="en-US" dirty="0"/>
              <a:t> ở </a:t>
            </a:r>
            <a:r>
              <a:rPr lang="en-US" dirty="0" err="1"/>
              <a:t>các</a:t>
            </a:r>
            <a:r>
              <a:rPr lang="en-US" dirty="0"/>
              <a:t> file </a:t>
            </a:r>
            <a:r>
              <a:rPr lang="en-US" dirty="0" err="1"/>
              <a:t>khác</a:t>
            </a:r>
            <a:r>
              <a:rPr lang="en-US" dirty="0"/>
              <a:t> </a:t>
            </a:r>
            <a:r>
              <a:rPr lang="en-US" dirty="0" err="1"/>
              <a:t>nhau</a:t>
            </a:r>
            <a:r>
              <a:rPr lang="en-US" dirty="0"/>
              <a:t> </a:t>
            </a:r>
            <a:r>
              <a:rPr lang="en-US" dirty="0" err="1"/>
              <a:t>nếu</a:t>
            </a:r>
            <a:r>
              <a:rPr lang="en-US" dirty="0"/>
              <a:t> file </a:t>
            </a:r>
            <a:r>
              <a:rPr lang="en-US" dirty="0" err="1"/>
              <a:t>đó</a:t>
            </a:r>
            <a:r>
              <a:rPr lang="en-US" dirty="0"/>
              <a:t> </a:t>
            </a:r>
            <a:r>
              <a:rPr lang="en-US" dirty="0" err="1"/>
              <a:t>được</a:t>
            </a:r>
            <a:r>
              <a:rPr lang="en-US" dirty="0"/>
              <a:t> include </a:t>
            </a:r>
            <a:r>
              <a:rPr lang="en-US" dirty="0" err="1"/>
              <a:t>vào</a:t>
            </a:r>
            <a:endParaRPr lang="en-GB" dirty="0"/>
          </a:p>
        </p:txBody>
      </p:sp>
      <p:pic>
        <p:nvPicPr>
          <p:cNvPr id="6" name="Picture 5">
            <a:extLst>
              <a:ext uri="{FF2B5EF4-FFF2-40B4-BE49-F238E27FC236}">
                <a16:creationId xmlns:a16="http://schemas.microsoft.com/office/drawing/2014/main" id="{1ACBAC97-0192-B2C4-9295-01BB1BA427C4}"/>
              </a:ext>
            </a:extLst>
          </p:cNvPr>
          <p:cNvPicPr>
            <a:picLocks noChangeAspect="1"/>
          </p:cNvPicPr>
          <p:nvPr/>
        </p:nvPicPr>
        <p:blipFill>
          <a:blip r:embed="rId2"/>
          <a:stretch>
            <a:fillRect/>
          </a:stretch>
        </p:blipFill>
        <p:spPr>
          <a:xfrm>
            <a:off x="1488816" y="3459616"/>
            <a:ext cx="2533650" cy="1143000"/>
          </a:xfrm>
          <a:prstGeom prst="rect">
            <a:avLst/>
          </a:prstGeom>
        </p:spPr>
      </p:pic>
      <p:pic>
        <p:nvPicPr>
          <p:cNvPr id="8" name="Picture 7">
            <a:extLst>
              <a:ext uri="{FF2B5EF4-FFF2-40B4-BE49-F238E27FC236}">
                <a16:creationId xmlns:a16="http://schemas.microsoft.com/office/drawing/2014/main" id="{D880678D-E486-D912-6601-A1E2392C2980}"/>
              </a:ext>
            </a:extLst>
          </p:cNvPr>
          <p:cNvPicPr>
            <a:picLocks noChangeAspect="1"/>
          </p:cNvPicPr>
          <p:nvPr/>
        </p:nvPicPr>
        <p:blipFill>
          <a:blip r:embed="rId3"/>
          <a:stretch>
            <a:fillRect/>
          </a:stretch>
        </p:blipFill>
        <p:spPr>
          <a:xfrm>
            <a:off x="1488816" y="4936477"/>
            <a:ext cx="4810125" cy="1800225"/>
          </a:xfrm>
          <a:prstGeom prst="rect">
            <a:avLst/>
          </a:prstGeom>
        </p:spPr>
      </p:pic>
      <p:sp>
        <p:nvSpPr>
          <p:cNvPr id="9" name="TextBox 8">
            <a:extLst>
              <a:ext uri="{FF2B5EF4-FFF2-40B4-BE49-F238E27FC236}">
                <a16:creationId xmlns:a16="http://schemas.microsoft.com/office/drawing/2014/main" id="{433A0DA2-FC99-140E-7055-0C2F031F68BD}"/>
              </a:ext>
            </a:extLst>
          </p:cNvPr>
          <p:cNvSpPr txBox="1"/>
          <p:nvPr/>
        </p:nvSpPr>
        <p:spPr>
          <a:xfrm>
            <a:off x="1488816" y="3029052"/>
            <a:ext cx="1095764" cy="369332"/>
          </a:xfrm>
          <a:prstGeom prst="rect">
            <a:avLst/>
          </a:prstGeom>
          <a:noFill/>
        </p:spPr>
        <p:txBody>
          <a:bodyPr wrap="square" rtlCol="0">
            <a:spAutoFit/>
          </a:bodyPr>
          <a:lstStyle/>
          <a:p>
            <a:r>
              <a:rPr lang="en-US" dirty="0" err="1"/>
              <a:t>func.h</a:t>
            </a:r>
            <a:endParaRPr lang="en-GB" dirty="0"/>
          </a:p>
        </p:txBody>
      </p:sp>
      <p:sp>
        <p:nvSpPr>
          <p:cNvPr id="10" name="TextBox 9">
            <a:extLst>
              <a:ext uri="{FF2B5EF4-FFF2-40B4-BE49-F238E27FC236}">
                <a16:creationId xmlns:a16="http://schemas.microsoft.com/office/drawing/2014/main" id="{A9EDFA24-5225-0A27-75AD-39EE1AF9374A}"/>
              </a:ext>
            </a:extLst>
          </p:cNvPr>
          <p:cNvSpPr txBox="1"/>
          <p:nvPr/>
        </p:nvSpPr>
        <p:spPr>
          <a:xfrm>
            <a:off x="1488815" y="4602616"/>
            <a:ext cx="1422335" cy="369332"/>
          </a:xfrm>
          <a:prstGeom prst="rect">
            <a:avLst/>
          </a:prstGeom>
          <a:noFill/>
        </p:spPr>
        <p:txBody>
          <a:bodyPr wrap="square" rtlCol="0">
            <a:spAutoFit/>
          </a:bodyPr>
          <a:lstStyle/>
          <a:p>
            <a:r>
              <a:rPr lang="en-US" dirty="0"/>
              <a:t>main.cpp</a:t>
            </a:r>
            <a:endParaRPr lang="en-GB" dirty="0"/>
          </a:p>
        </p:txBody>
      </p:sp>
    </p:spTree>
    <p:extLst>
      <p:ext uri="{BB962C8B-B14F-4D97-AF65-F5344CB8AC3E}">
        <p14:creationId xmlns:p14="http://schemas.microsoft.com/office/powerpoint/2010/main" val="30601310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1B917-C43A-EC16-9F83-91A026598664}"/>
              </a:ext>
            </a:extLst>
          </p:cNvPr>
          <p:cNvSpPr>
            <a:spLocks noGrp="1"/>
          </p:cNvSpPr>
          <p:nvPr>
            <p:ph type="title"/>
          </p:nvPr>
        </p:nvSpPr>
        <p:spPr/>
        <p:txBody>
          <a:bodyPr/>
          <a:lstStyle/>
          <a:p>
            <a:r>
              <a:rPr lang="en-US" dirty="0"/>
              <a:t>III. Macro</a:t>
            </a:r>
            <a:endParaRPr lang="en-GB" dirty="0"/>
          </a:p>
        </p:txBody>
      </p:sp>
      <p:sp>
        <p:nvSpPr>
          <p:cNvPr id="3" name="Content Placeholder 2">
            <a:extLst>
              <a:ext uri="{FF2B5EF4-FFF2-40B4-BE49-F238E27FC236}">
                <a16:creationId xmlns:a16="http://schemas.microsoft.com/office/drawing/2014/main" id="{076B34E7-7417-BB42-67A3-33B1FA623892}"/>
              </a:ext>
            </a:extLst>
          </p:cNvPr>
          <p:cNvSpPr>
            <a:spLocks noGrp="1"/>
          </p:cNvSpPr>
          <p:nvPr>
            <p:ph idx="1"/>
          </p:nvPr>
        </p:nvSpPr>
        <p:spPr>
          <a:xfrm>
            <a:off x="680321" y="2336872"/>
            <a:ext cx="9613861" cy="2616867"/>
          </a:xfrm>
        </p:spPr>
        <p:txBody>
          <a:bodyPr>
            <a:normAutofit/>
          </a:bodyPr>
          <a:lstStyle/>
          <a:p>
            <a:pPr lvl="1"/>
            <a:r>
              <a:rPr lang="en-US" dirty="0" err="1"/>
              <a:t>Toán</a:t>
            </a:r>
            <a:r>
              <a:rPr lang="en-US" dirty="0"/>
              <a:t> </a:t>
            </a:r>
            <a:r>
              <a:rPr lang="en-US" dirty="0" err="1"/>
              <a:t>tử</a:t>
            </a:r>
            <a:r>
              <a:rPr lang="en-US" dirty="0"/>
              <a:t> # </a:t>
            </a:r>
            <a:r>
              <a:rPr lang="en-US" dirty="0" err="1"/>
              <a:t>và</a:t>
            </a:r>
            <a:r>
              <a:rPr lang="en-US" dirty="0"/>
              <a:t> ## :</a:t>
            </a:r>
          </a:p>
          <a:p>
            <a:pPr marL="914400" lvl="1" indent="-457200">
              <a:buFont typeface="+mj-lt"/>
              <a:buAutoNum type="arabicPeriod"/>
            </a:pPr>
            <a:r>
              <a:rPr lang="en-US" dirty="0" err="1"/>
              <a:t>Toán</a:t>
            </a:r>
            <a:r>
              <a:rPr lang="en-US" dirty="0"/>
              <a:t> </a:t>
            </a:r>
            <a:r>
              <a:rPr lang="en-US" dirty="0" err="1"/>
              <a:t>tử</a:t>
            </a:r>
            <a:r>
              <a:rPr lang="en-US" dirty="0"/>
              <a:t> # (</a:t>
            </a:r>
            <a:r>
              <a:rPr lang="en-GB" b="1" i="0" dirty="0" err="1">
                <a:effectLst/>
                <a:latin typeface="Söhne"/>
              </a:rPr>
              <a:t>Stringizing</a:t>
            </a:r>
            <a:r>
              <a:rPr lang="en-GB" b="1" i="0" dirty="0">
                <a:effectLst/>
                <a:latin typeface="Söhne"/>
              </a:rPr>
              <a:t> Operator</a:t>
            </a:r>
            <a:r>
              <a:rPr lang="en-US" dirty="0"/>
              <a:t>)</a:t>
            </a:r>
            <a:r>
              <a:rPr lang="vi-VN" dirty="0"/>
              <a:t> được sử dụng để chuyển một token thành một chuỗi ký tự. Đây thường được sử dụng trong macros để chuyển tên biến hoặc giá trị thành chuỗi ký tự</a:t>
            </a:r>
            <a:r>
              <a:rPr lang="en-US" dirty="0"/>
              <a:t> </a:t>
            </a:r>
            <a:r>
              <a:rPr lang="en-US" dirty="0" err="1"/>
              <a:t>chứ</a:t>
            </a:r>
            <a:r>
              <a:rPr lang="en-US" dirty="0"/>
              <a:t> </a:t>
            </a:r>
            <a:r>
              <a:rPr lang="en-US" dirty="0" err="1"/>
              <a:t>không</a:t>
            </a:r>
            <a:r>
              <a:rPr lang="en-US" dirty="0"/>
              <a:t> </a:t>
            </a:r>
            <a:r>
              <a:rPr lang="en-US" dirty="0" err="1"/>
              <a:t>quan</a:t>
            </a:r>
            <a:r>
              <a:rPr lang="en-US" dirty="0"/>
              <a:t> </a:t>
            </a:r>
            <a:r>
              <a:rPr lang="en-US" dirty="0" err="1"/>
              <a:t>tâm</a:t>
            </a:r>
            <a:r>
              <a:rPr lang="en-US" dirty="0"/>
              <a:t> </a:t>
            </a:r>
            <a:r>
              <a:rPr lang="en-US" dirty="0" err="1"/>
              <a:t>tên</a:t>
            </a:r>
            <a:r>
              <a:rPr lang="en-US" dirty="0"/>
              <a:t> </a:t>
            </a:r>
            <a:r>
              <a:rPr lang="en-US" dirty="0" err="1"/>
              <a:t>biến</a:t>
            </a:r>
            <a:r>
              <a:rPr lang="en-US" dirty="0"/>
              <a:t> kia </a:t>
            </a:r>
            <a:r>
              <a:rPr lang="en-US" dirty="0" err="1"/>
              <a:t>có</a:t>
            </a:r>
            <a:r>
              <a:rPr lang="en-US" dirty="0"/>
              <a:t> </a:t>
            </a:r>
            <a:r>
              <a:rPr lang="en-US" dirty="0" err="1"/>
              <a:t>được</a:t>
            </a:r>
            <a:r>
              <a:rPr lang="en-US" dirty="0"/>
              <a:t> </a:t>
            </a:r>
            <a:r>
              <a:rPr lang="en-US" dirty="0" err="1"/>
              <a:t>khai</a:t>
            </a:r>
            <a:r>
              <a:rPr lang="en-US" dirty="0"/>
              <a:t> </a:t>
            </a:r>
            <a:r>
              <a:rPr lang="en-US" dirty="0" err="1"/>
              <a:t>báo</a:t>
            </a:r>
            <a:r>
              <a:rPr lang="en-US" dirty="0"/>
              <a:t> hay </a:t>
            </a:r>
            <a:r>
              <a:rPr lang="en-US" dirty="0" err="1"/>
              <a:t>mang</a:t>
            </a:r>
            <a:r>
              <a:rPr lang="en-US" dirty="0"/>
              <a:t> </a:t>
            </a:r>
            <a:r>
              <a:rPr lang="en-US" dirty="0" err="1"/>
              <a:t>giá</a:t>
            </a:r>
            <a:r>
              <a:rPr lang="en-US" dirty="0"/>
              <a:t> </a:t>
            </a:r>
            <a:r>
              <a:rPr lang="en-US" dirty="0" err="1"/>
              <a:t>trị</a:t>
            </a:r>
            <a:r>
              <a:rPr lang="en-US" dirty="0"/>
              <a:t> </a:t>
            </a:r>
            <a:r>
              <a:rPr lang="en-US" dirty="0" err="1"/>
              <a:t>gì</a:t>
            </a:r>
            <a:r>
              <a:rPr lang="en-US" dirty="0"/>
              <a:t>. </a:t>
            </a:r>
            <a:endParaRPr lang="en-GB" dirty="0"/>
          </a:p>
        </p:txBody>
      </p:sp>
      <p:pic>
        <p:nvPicPr>
          <p:cNvPr id="11" name="Picture 10">
            <a:extLst>
              <a:ext uri="{FF2B5EF4-FFF2-40B4-BE49-F238E27FC236}">
                <a16:creationId xmlns:a16="http://schemas.microsoft.com/office/drawing/2014/main" id="{76CF11EF-A1E2-E606-B131-8FB952EFEFEA}"/>
              </a:ext>
            </a:extLst>
          </p:cNvPr>
          <p:cNvPicPr>
            <a:picLocks noChangeAspect="1"/>
          </p:cNvPicPr>
          <p:nvPr/>
        </p:nvPicPr>
        <p:blipFill>
          <a:blip r:embed="rId2"/>
          <a:stretch>
            <a:fillRect/>
          </a:stretch>
        </p:blipFill>
        <p:spPr>
          <a:xfrm>
            <a:off x="6796804" y="3778325"/>
            <a:ext cx="4714875" cy="2847975"/>
          </a:xfrm>
          <a:prstGeom prst="rect">
            <a:avLst/>
          </a:prstGeom>
        </p:spPr>
      </p:pic>
    </p:spTree>
    <p:extLst>
      <p:ext uri="{BB962C8B-B14F-4D97-AF65-F5344CB8AC3E}">
        <p14:creationId xmlns:p14="http://schemas.microsoft.com/office/powerpoint/2010/main" val="29007844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1B917-C43A-EC16-9F83-91A026598664}"/>
              </a:ext>
            </a:extLst>
          </p:cNvPr>
          <p:cNvSpPr>
            <a:spLocks noGrp="1"/>
          </p:cNvSpPr>
          <p:nvPr>
            <p:ph type="title"/>
          </p:nvPr>
        </p:nvSpPr>
        <p:spPr/>
        <p:txBody>
          <a:bodyPr/>
          <a:lstStyle/>
          <a:p>
            <a:r>
              <a:rPr lang="en-US" dirty="0"/>
              <a:t>III. Macro</a:t>
            </a:r>
            <a:endParaRPr lang="en-GB" dirty="0"/>
          </a:p>
        </p:txBody>
      </p:sp>
      <p:sp>
        <p:nvSpPr>
          <p:cNvPr id="3" name="Content Placeholder 2">
            <a:extLst>
              <a:ext uri="{FF2B5EF4-FFF2-40B4-BE49-F238E27FC236}">
                <a16:creationId xmlns:a16="http://schemas.microsoft.com/office/drawing/2014/main" id="{076B34E7-7417-BB42-67A3-33B1FA623892}"/>
              </a:ext>
            </a:extLst>
          </p:cNvPr>
          <p:cNvSpPr>
            <a:spLocks noGrp="1"/>
          </p:cNvSpPr>
          <p:nvPr>
            <p:ph idx="1"/>
          </p:nvPr>
        </p:nvSpPr>
        <p:spPr>
          <a:xfrm>
            <a:off x="680321" y="2336872"/>
            <a:ext cx="10831358" cy="2616867"/>
          </a:xfrm>
        </p:spPr>
        <p:txBody>
          <a:bodyPr>
            <a:normAutofit/>
          </a:bodyPr>
          <a:lstStyle/>
          <a:p>
            <a:pPr lvl="1"/>
            <a:r>
              <a:rPr lang="en-US" dirty="0" err="1"/>
              <a:t>Toán</a:t>
            </a:r>
            <a:r>
              <a:rPr lang="en-US" dirty="0"/>
              <a:t> </a:t>
            </a:r>
            <a:r>
              <a:rPr lang="en-US" dirty="0" err="1"/>
              <a:t>tử</a:t>
            </a:r>
            <a:r>
              <a:rPr lang="en-US" dirty="0"/>
              <a:t> # </a:t>
            </a:r>
            <a:r>
              <a:rPr lang="en-US" dirty="0" err="1"/>
              <a:t>và</a:t>
            </a:r>
            <a:r>
              <a:rPr lang="en-US" dirty="0"/>
              <a:t> ## :</a:t>
            </a:r>
          </a:p>
          <a:p>
            <a:pPr marL="914400" lvl="2" indent="0">
              <a:buNone/>
            </a:pPr>
            <a:r>
              <a:rPr lang="en-US" dirty="0"/>
              <a:t>2.Toán </a:t>
            </a:r>
            <a:r>
              <a:rPr lang="en-US" dirty="0" err="1"/>
              <a:t>tử</a:t>
            </a:r>
            <a:r>
              <a:rPr lang="en-US" dirty="0"/>
              <a:t> ## (</a:t>
            </a:r>
            <a:r>
              <a:rPr lang="en-GB" b="1" i="0" dirty="0">
                <a:effectLst/>
                <a:latin typeface="Söhne"/>
              </a:rPr>
              <a:t>Token Pasting Operator ) : </a:t>
            </a:r>
            <a:r>
              <a:rPr lang="vi-VN" i="0" dirty="0">
                <a:effectLst/>
                <a:latin typeface="Söhne"/>
              </a:rPr>
              <a:t>sử dụng để kết hợp hai tokens thành một token duy nhất. Đây thường được sử dụng trong macros để tạo ra tên biến mới hoặc giá trị mới bằng cách kết hợp các tokens.</a:t>
            </a:r>
            <a:r>
              <a:rPr lang="en-US" i="0" dirty="0">
                <a:effectLst/>
                <a:latin typeface="Söhne"/>
              </a:rPr>
              <a:t> </a:t>
            </a:r>
            <a:r>
              <a:rPr lang="en-US" i="0" dirty="0" err="1">
                <a:effectLst/>
                <a:latin typeface="Söhne"/>
              </a:rPr>
              <a:t>Các</a:t>
            </a:r>
            <a:r>
              <a:rPr lang="en-US" i="0" dirty="0">
                <a:effectLst/>
                <a:latin typeface="Söhne"/>
              </a:rPr>
              <a:t> token </a:t>
            </a:r>
            <a:r>
              <a:rPr lang="en-US" i="0" dirty="0" err="1">
                <a:effectLst/>
                <a:latin typeface="Söhne"/>
              </a:rPr>
              <a:t>khi</a:t>
            </a:r>
            <a:r>
              <a:rPr lang="en-US" i="0" dirty="0">
                <a:effectLst/>
                <a:latin typeface="Söhne"/>
              </a:rPr>
              <a:t> </a:t>
            </a:r>
            <a:r>
              <a:rPr lang="en-US" i="0" dirty="0" err="1">
                <a:effectLst/>
                <a:latin typeface="Söhne"/>
              </a:rPr>
              <a:t>kết</a:t>
            </a:r>
            <a:r>
              <a:rPr lang="en-US" i="0" dirty="0">
                <a:effectLst/>
                <a:latin typeface="Söhne"/>
              </a:rPr>
              <a:t> </a:t>
            </a:r>
            <a:r>
              <a:rPr lang="en-US" i="0" dirty="0" err="1">
                <a:effectLst/>
                <a:latin typeface="Söhne"/>
              </a:rPr>
              <a:t>hợp</a:t>
            </a:r>
            <a:r>
              <a:rPr lang="en-US" i="0" dirty="0">
                <a:effectLst/>
                <a:latin typeface="Söhne"/>
              </a:rPr>
              <a:t> </a:t>
            </a:r>
            <a:r>
              <a:rPr lang="en-US" i="0" dirty="0" err="1">
                <a:effectLst/>
                <a:latin typeface="Söhne"/>
              </a:rPr>
              <a:t>vẫn</a:t>
            </a:r>
            <a:r>
              <a:rPr lang="en-US" i="0" dirty="0">
                <a:effectLst/>
                <a:latin typeface="Söhne"/>
              </a:rPr>
              <a:t> </a:t>
            </a:r>
            <a:r>
              <a:rPr lang="en-US" i="0" dirty="0" err="1">
                <a:effectLst/>
                <a:latin typeface="Söhne"/>
              </a:rPr>
              <a:t>giữ</a:t>
            </a:r>
            <a:r>
              <a:rPr lang="en-US" i="0" dirty="0">
                <a:effectLst/>
                <a:latin typeface="Söhne"/>
              </a:rPr>
              <a:t> </a:t>
            </a:r>
            <a:r>
              <a:rPr lang="en-US" i="0" dirty="0" err="1">
                <a:effectLst/>
                <a:latin typeface="Söhne"/>
              </a:rPr>
              <a:t>nguyên</a:t>
            </a:r>
            <a:r>
              <a:rPr lang="en-US" i="0" dirty="0">
                <a:effectLst/>
                <a:latin typeface="Söhne"/>
              </a:rPr>
              <a:t> </a:t>
            </a:r>
            <a:r>
              <a:rPr lang="en-US" i="0" dirty="0" err="1">
                <a:effectLst/>
                <a:latin typeface="Söhne"/>
              </a:rPr>
              <a:t>tính</a:t>
            </a:r>
            <a:r>
              <a:rPr lang="en-US" i="0" dirty="0">
                <a:effectLst/>
                <a:latin typeface="Söhne"/>
              </a:rPr>
              <a:t> </a:t>
            </a:r>
            <a:r>
              <a:rPr lang="en-US" i="0" dirty="0" err="1">
                <a:effectLst/>
                <a:latin typeface="Söhne"/>
              </a:rPr>
              <a:t>chất</a:t>
            </a:r>
            <a:r>
              <a:rPr lang="en-US" i="0" dirty="0">
                <a:effectLst/>
                <a:latin typeface="Söhne"/>
              </a:rPr>
              <a:t> ban </a:t>
            </a:r>
            <a:r>
              <a:rPr lang="en-US" i="0" dirty="0" err="1">
                <a:effectLst/>
                <a:latin typeface="Söhne"/>
              </a:rPr>
              <a:t>đầu</a:t>
            </a:r>
            <a:r>
              <a:rPr lang="en-US" i="0" dirty="0">
                <a:effectLst/>
                <a:latin typeface="Söhne"/>
              </a:rPr>
              <a:t> </a:t>
            </a:r>
            <a:r>
              <a:rPr lang="en-US" i="0" dirty="0" err="1">
                <a:effectLst/>
                <a:latin typeface="Söhne"/>
              </a:rPr>
              <a:t>của</a:t>
            </a:r>
            <a:r>
              <a:rPr lang="en-US" i="0" dirty="0">
                <a:effectLst/>
                <a:latin typeface="Söhne"/>
              </a:rPr>
              <a:t> </a:t>
            </a:r>
            <a:r>
              <a:rPr lang="en-US" i="0" dirty="0" err="1">
                <a:effectLst/>
                <a:latin typeface="Söhne"/>
              </a:rPr>
              <a:t>nó</a:t>
            </a:r>
            <a:r>
              <a:rPr lang="en-US" dirty="0"/>
              <a:t>	</a:t>
            </a:r>
          </a:p>
        </p:txBody>
      </p:sp>
      <p:pic>
        <p:nvPicPr>
          <p:cNvPr id="7" name="Picture 6">
            <a:extLst>
              <a:ext uri="{FF2B5EF4-FFF2-40B4-BE49-F238E27FC236}">
                <a16:creationId xmlns:a16="http://schemas.microsoft.com/office/drawing/2014/main" id="{4AA16BD6-83AB-35D4-40D6-F53B95356C10}"/>
              </a:ext>
            </a:extLst>
          </p:cNvPr>
          <p:cNvPicPr>
            <a:picLocks noChangeAspect="1"/>
          </p:cNvPicPr>
          <p:nvPr/>
        </p:nvPicPr>
        <p:blipFill>
          <a:blip r:embed="rId2"/>
          <a:stretch>
            <a:fillRect/>
          </a:stretch>
        </p:blipFill>
        <p:spPr>
          <a:xfrm>
            <a:off x="4468380" y="3934703"/>
            <a:ext cx="7534275" cy="2752725"/>
          </a:xfrm>
          <a:prstGeom prst="rect">
            <a:avLst/>
          </a:prstGeom>
        </p:spPr>
      </p:pic>
    </p:spTree>
    <p:extLst>
      <p:ext uri="{BB962C8B-B14F-4D97-AF65-F5344CB8AC3E}">
        <p14:creationId xmlns:p14="http://schemas.microsoft.com/office/powerpoint/2010/main" val="36728341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1B917-C43A-EC16-9F83-91A026598664}"/>
              </a:ext>
            </a:extLst>
          </p:cNvPr>
          <p:cNvSpPr>
            <a:spLocks noGrp="1"/>
          </p:cNvSpPr>
          <p:nvPr>
            <p:ph type="title"/>
          </p:nvPr>
        </p:nvSpPr>
        <p:spPr/>
        <p:txBody>
          <a:bodyPr/>
          <a:lstStyle/>
          <a:p>
            <a:r>
              <a:rPr lang="en-US" dirty="0"/>
              <a:t>III. Macro</a:t>
            </a:r>
            <a:endParaRPr lang="en-GB" dirty="0"/>
          </a:p>
        </p:txBody>
      </p:sp>
      <p:sp>
        <p:nvSpPr>
          <p:cNvPr id="3" name="Content Placeholder 2">
            <a:extLst>
              <a:ext uri="{FF2B5EF4-FFF2-40B4-BE49-F238E27FC236}">
                <a16:creationId xmlns:a16="http://schemas.microsoft.com/office/drawing/2014/main" id="{076B34E7-7417-BB42-67A3-33B1FA623892}"/>
              </a:ext>
            </a:extLst>
          </p:cNvPr>
          <p:cNvSpPr>
            <a:spLocks noGrp="1"/>
          </p:cNvSpPr>
          <p:nvPr>
            <p:ph idx="1"/>
          </p:nvPr>
        </p:nvSpPr>
        <p:spPr/>
        <p:txBody>
          <a:bodyPr/>
          <a:lstStyle/>
          <a:p>
            <a:pPr marL="0" indent="0">
              <a:buNone/>
            </a:pPr>
            <a:r>
              <a:rPr lang="en-US" dirty="0"/>
              <a:t>1. Function-like macros</a:t>
            </a:r>
          </a:p>
          <a:p>
            <a:r>
              <a:rPr lang="vi-VN" dirty="0"/>
              <a:t>Function-like macros cho phép định nghĩa các</a:t>
            </a:r>
            <a:r>
              <a:rPr lang="en-US" dirty="0"/>
              <a:t> </a:t>
            </a:r>
            <a:r>
              <a:rPr lang="en-US" dirty="0" err="1"/>
              <a:t>cấu</a:t>
            </a:r>
            <a:r>
              <a:rPr lang="en-US" dirty="0"/>
              <a:t> </a:t>
            </a:r>
            <a:r>
              <a:rPr lang="en-US" dirty="0" err="1"/>
              <a:t>trúc</a:t>
            </a:r>
            <a:r>
              <a:rPr lang="en-US" dirty="0"/>
              <a:t> </a:t>
            </a:r>
            <a:r>
              <a:rPr lang="en-US" dirty="0" err="1"/>
              <a:t>giống</a:t>
            </a:r>
            <a:r>
              <a:rPr lang="vi-VN" dirty="0"/>
              <a:t> "hàm" ngắn bằng cách sử dụng tiền xử lý. </a:t>
            </a:r>
            <a:r>
              <a:rPr lang="en-US" dirty="0" err="1"/>
              <a:t>Thường</a:t>
            </a:r>
            <a:r>
              <a:rPr lang="en-US" dirty="0"/>
              <a:t> dung </a:t>
            </a:r>
            <a:r>
              <a:rPr lang="en-US" dirty="0" err="1"/>
              <a:t>cho</a:t>
            </a:r>
            <a:r>
              <a:rPr lang="en-US" dirty="0"/>
              <a:t> </a:t>
            </a:r>
            <a:r>
              <a:rPr lang="en-US" dirty="0" err="1"/>
              <a:t>các</a:t>
            </a:r>
            <a:r>
              <a:rPr lang="en-US" dirty="0"/>
              <a:t> </a:t>
            </a:r>
            <a:r>
              <a:rPr lang="en-US" dirty="0" err="1"/>
              <a:t>phép</a:t>
            </a:r>
            <a:r>
              <a:rPr lang="en-US" dirty="0"/>
              <a:t> </a:t>
            </a:r>
            <a:r>
              <a:rPr lang="en-US" dirty="0" err="1"/>
              <a:t>tính</a:t>
            </a:r>
            <a:endParaRPr lang="en-US" dirty="0"/>
          </a:p>
          <a:p>
            <a:r>
              <a:rPr lang="vi-VN" dirty="0"/>
              <a:t>Function-like macros</a:t>
            </a:r>
            <a:r>
              <a:rPr lang="en-US" dirty="0"/>
              <a:t> </a:t>
            </a:r>
            <a:r>
              <a:rPr lang="en-US" dirty="0" err="1"/>
              <a:t>chỉ</a:t>
            </a:r>
            <a:r>
              <a:rPr lang="en-US" dirty="0"/>
              <a:t> </a:t>
            </a:r>
            <a:r>
              <a:rPr lang="en-US" dirty="0" err="1"/>
              <a:t>làm</a:t>
            </a:r>
            <a:r>
              <a:rPr lang="en-US" dirty="0"/>
              <a:t> </a:t>
            </a:r>
            <a:r>
              <a:rPr lang="en-US" dirty="0" err="1"/>
              <a:t>thay</a:t>
            </a:r>
            <a:r>
              <a:rPr lang="en-US" dirty="0"/>
              <a:t> </a:t>
            </a:r>
            <a:r>
              <a:rPr lang="en-US" dirty="0" err="1"/>
              <a:t>đổi</a:t>
            </a:r>
            <a:r>
              <a:rPr lang="en-US" dirty="0"/>
              <a:t> </a:t>
            </a:r>
            <a:r>
              <a:rPr lang="en-US" dirty="0" err="1"/>
              <a:t>văn</a:t>
            </a:r>
            <a:r>
              <a:rPr lang="en-US" dirty="0"/>
              <a:t> </a:t>
            </a:r>
            <a:r>
              <a:rPr lang="en-US" dirty="0" err="1"/>
              <a:t>bản</a:t>
            </a:r>
            <a:r>
              <a:rPr lang="en-US" dirty="0"/>
              <a:t> </a:t>
            </a:r>
            <a:r>
              <a:rPr lang="en-US" dirty="0" err="1"/>
              <a:t>chứ</a:t>
            </a:r>
            <a:r>
              <a:rPr lang="en-US" dirty="0"/>
              <a:t> </a:t>
            </a:r>
            <a:r>
              <a:rPr lang="en-US" dirty="0" err="1"/>
              <a:t>không</a:t>
            </a:r>
            <a:r>
              <a:rPr lang="en-US" dirty="0"/>
              <a:t> </a:t>
            </a:r>
            <a:r>
              <a:rPr lang="en-US" dirty="0" err="1"/>
              <a:t>trực</a:t>
            </a:r>
            <a:r>
              <a:rPr lang="en-US" dirty="0"/>
              <a:t> </a:t>
            </a:r>
            <a:r>
              <a:rPr lang="en-US" dirty="0" err="1"/>
              <a:t>tiếp</a:t>
            </a:r>
            <a:r>
              <a:rPr lang="en-US" dirty="0"/>
              <a:t> </a:t>
            </a:r>
            <a:r>
              <a:rPr lang="en-US" dirty="0" err="1"/>
              <a:t>tính</a:t>
            </a:r>
            <a:r>
              <a:rPr lang="en-US" dirty="0"/>
              <a:t> </a:t>
            </a:r>
            <a:r>
              <a:rPr lang="en-US" dirty="0" err="1"/>
              <a:t>toán</a:t>
            </a:r>
            <a:r>
              <a:rPr lang="en-US" dirty="0"/>
              <a:t> </a:t>
            </a:r>
            <a:r>
              <a:rPr lang="en-US" dirty="0" err="1"/>
              <a:t>giá</a:t>
            </a:r>
            <a:r>
              <a:rPr lang="en-US" dirty="0"/>
              <a:t> </a:t>
            </a:r>
            <a:r>
              <a:rPr lang="en-US" dirty="0" err="1"/>
              <a:t>trị</a:t>
            </a:r>
            <a:endParaRPr lang="en-US" dirty="0"/>
          </a:p>
          <a:p>
            <a:endParaRPr lang="en-GB" dirty="0"/>
          </a:p>
        </p:txBody>
      </p:sp>
      <p:pic>
        <p:nvPicPr>
          <p:cNvPr id="5" name="Picture 4">
            <a:extLst>
              <a:ext uri="{FF2B5EF4-FFF2-40B4-BE49-F238E27FC236}">
                <a16:creationId xmlns:a16="http://schemas.microsoft.com/office/drawing/2014/main" id="{4578D1C2-DF07-C373-08AB-A8FC377E296A}"/>
              </a:ext>
            </a:extLst>
          </p:cNvPr>
          <p:cNvPicPr>
            <a:picLocks noChangeAspect="1"/>
          </p:cNvPicPr>
          <p:nvPr/>
        </p:nvPicPr>
        <p:blipFill>
          <a:blip r:embed="rId2"/>
          <a:stretch>
            <a:fillRect/>
          </a:stretch>
        </p:blipFill>
        <p:spPr>
          <a:xfrm>
            <a:off x="1046640" y="4478864"/>
            <a:ext cx="6210300" cy="1457325"/>
          </a:xfrm>
          <a:prstGeom prst="rect">
            <a:avLst/>
          </a:prstGeom>
        </p:spPr>
      </p:pic>
    </p:spTree>
    <p:extLst>
      <p:ext uri="{BB962C8B-B14F-4D97-AF65-F5344CB8AC3E}">
        <p14:creationId xmlns:p14="http://schemas.microsoft.com/office/powerpoint/2010/main" val="37061637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1B917-C43A-EC16-9F83-91A026598664}"/>
              </a:ext>
            </a:extLst>
          </p:cNvPr>
          <p:cNvSpPr>
            <a:spLocks noGrp="1"/>
          </p:cNvSpPr>
          <p:nvPr>
            <p:ph type="title"/>
          </p:nvPr>
        </p:nvSpPr>
        <p:spPr/>
        <p:txBody>
          <a:bodyPr/>
          <a:lstStyle/>
          <a:p>
            <a:r>
              <a:rPr lang="en-US" dirty="0"/>
              <a:t>III. Macro</a:t>
            </a:r>
            <a:endParaRPr lang="en-GB" dirty="0"/>
          </a:p>
        </p:txBody>
      </p:sp>
      <p:sp>
        <p:nvSpPr>
          <p:cNvPr id="3" name="Content Placeholder 2">
            <a:extLst>
              <a:ext uri="{FF2B5EF4-FFF2-40B4-BE49-F238E27FC236}">
                <a16:creationId xmlns:a16="http://schemas.microsoft.com/office/drawing/2014/main" id="{076B34E7-7417-BB42-67A3-33B1FA623892}"/>
              </a:ext>
            </a:extLst>
          </p:cNvPr>
          <p:cNvSpPr>
            <a:spLocks noGrp="1"/>
          </p:cNvSpPr>
          <p:nvPr>
            <p:ph idx="1"/>
          </p:nvPr>
        </p:nvSpPr>
        <p:spPr/>
        <p:txBody>
          <a:bodyPr>
            <a:normAutofit/>
          </a:bodyPr>
          <a:lstStyle/>
          <a:p>
            <a:r>
              <a:rPr lang="vi-VN" sz="1800" dirty="0"/>
              <a:t> </a:t>
            </a:r>
            <a:r>
              <a:rPr lang="en-US" sz="1800" dirty="0"/>
              <a:t>K</a:t>
            </a:r>
            <a:r>
              <a:rPr lang="vi-VN" sz="1800" dirty="0"/>
              <a:t>hi sử dụng function-like macros là đặt dấu ngoặc đơn quanh mỗi tham số trong macro. Điều này đảm bảo rằng biểu thức hoặc giá trị được truyền vào sẽ không bị ảnh hưởng bởi các toán tử trong macro.</a:t>
            </a:r>
            <a:endParaRPr lang="en-US" sz="1800" dirty="0"/>
          </a:p>
          <a:p>
            <a:r>
              <a:rPr lang="en-US" sz="1800" dirty="0" err="1"/>
              <a:t>Sử</a:t>
            </a:r>
            <a:r>
              <a:rPr lang="en-US" sz="1800" dirty="0"/>
              <a:t> </a:t>
            </a:r>
            <a:r>
              <a:rPr lang="en-US" sz="1800" dirty="0" err="1"/>
              <a:t>dụng</a:t>
            </a:r>
            <a:r>
              <a:rPr lang="en-US" sz="1800" dirty="0"/>
              <a:t> macro </a:t>
            </a:r>
            <a:r>
              <a:rPr lang="en-US" sz="1800" dirty="0" err="1"/>
              <a:t>giống</a:t>
            </a:r>
            <a:r>
              <a:rPr lang="en-US" sz="1800" dirty="0"/>
              <a:t> </a:t>
            </a:r>
            <a:r>
              <a:rPr lang="en-US" sz="1800" dirty="0" err="1"/>
              <a:t>hàm</a:t>
            </a:r>
            <a:r>
              <a:rPr lang="en-US" sz="1800" dirty="0"/>
              <a:t> </a:t>
            </a:r>
            <a:r>
              <a:rPr lang="en-US" sz="1800" dirty="0" err="1"/>
              <a:t>giúp</a:t>
            </a:r>
            <a:r>
              <a:rPr lang="en-US" sz="1800" dirty="0"/>
              <a:t> </a:t>
            </a:r>
            <a:r>
              <a:rPr lang="en-US" sz="1800" dirty="0" err="1"/>
              <a:t>thay</a:t>
            </a:r>
            <a:r>
              <a:rPr lang="en-US" sz="1800" dirty="0"/>
              <a:t> </a:t>
            </a:r>
            <a:r>
              <a:rPr lang="en-US" sz="1800" dirty="0" err="1"/>
              <a:t>thế</a:t>
            </a:r>
            <a:r>
              <a:rPr lang="en-US" sz="1800" dirty="0"/>
              <a:t> </a:t>
            </a:r>
            <a:r>
              <a:rPr lang="en-US" sz="1800" dirty="0" err="1"/>
              <a:t>các</a:t>
            </a:r>
            <a:r>
              <a:rPr lang="en-US" sz="1800" dirty="0"/>
              <a:t> </a:t>
            </a:r>
            <a:r>
              <a:rPr lang="en-US" sz="1800" dirty="0" err="1"/>
              <a:t>biểu</a:t>
            </a:r>
            <a:r>
              <a:rPr lang="en-US" sz="1800" dirty="0"/>
              <a:t> </a:t>
            </a:r>
            <a:r>
              <a:rPr lang="en-US" sz="1800" dirty="0" err="1"/>
              <a:t>thức</a:t>
            </a:r>
            <a:r>
              <a:rPr lang="en-US" sz="1800" dirty="0"/>
              <a:t> </a:t>
            </a:r>
            <a:r>
              <a:rPr lang="en-US" sz="1800" dirty="0" err="1"/>
              <a:t>phức</a:t>
            </a:r>
            <a:r>
              <a:rPr lang="en-US" sz="1800" dirty="0"/>
              <a:t> </a:t>
            </a:r>
            <a:r>
              <a:rPr lang="en-US" sz="1800" dirty="0" err="1"/>
              <a:t>tạp</a:t>
            </a:r>
            <a:r>
              <a:rPr lang="en-US" sz="1800" dirty="0"/>
              <a:t>.</a:t>
            </a:r>
          </a:p>
          <a:p>
            <a:r>
              <a:rPr lang="en-US" sz="1800" dirty="0" err="1"/>
              <a:t>Tuy</a:t>
            </a:r>
            <a:r>
              <a:rPr lang="en-US" sz="1800" dirty="0"/>
              <a:t> </a:t>
            </a:r>
            <a:r>
              <a:rPr lang="en-US" sz="1800" dirty="0" err="1"/>
              <a:t>nhiên</a:t>
            </a:r>
            <a:r>
              <a:rPr lang="en-US" sz="1800" dirty="0"/>
              <a:t> </a:t>
            </a:r>
            <a:r>
              <a:rPr lang="en-US" sz="1800" dirty="0" err="1"/>
              <a:t>sử</a:t>
            </a:r>
            <a:r>
              <a:rPr lang="en-US" sz="1800" dirty="0"/>
              <a:t> </a:t>
            </a:r>
            <a:r>
              <a:rPr lang="en-US" sz="1800" dirty="0" err="1"/>
              <a:t>dụng</a:t>
            </a:r>
            <a:r>
              <a:rPr lang="en-US" sz="1800" dirty="0"/>
              <a:t> macro </a:t>
            </a:r>
            <a:r>
              <a:rPr lang="en-US" sz="1800" dirty="0" err="1"/>
              <a:t>giống</a:t>
            </a:r>
            <a:r>
              <a:rPr lang="en-US" sz="1800" dirty="0"/>
              <a:t> </a:t>
            </a:r>
            <a:r>
              <a:rPr lang="en-US" sz="1800" dirty="0" err="1"/>
              <a:t>hàm</a:t>
            </a:r>
            <a:r>
              <a:rPr lang="en-US" sz="1800" dirty="0"/>
              <a:t> </a:t>
            </a:r>
            <a:r>
              <a:rPr lang="en-US" sz="1800" dirty="0" err="1"/>
              <a:t>nhiều</a:t>
            </a:r>
            <a:r>
              <a:rPr lang="en-US" sz="1800" dirty="0"/>
              <a:t> </a:t>
            </a:r>
            <a:r>
              <a:rPr lang="en-US" sz="1800" dirty="0" err="1"/>
              <a:t>sẽ</a:t>
            </a:r>
            <a:r>
              <a:rPr lang="en-US" sz="1800" dirty="0"/>
              <a:t> </a:t>
            </a:r>
            <a:r>
              <a:rPr lang="en-US" sz="1800" dirty="0" err="1"/>
              <a:t>gây</a:t>
            </a:r>
            <a:r>
              <a:rPr lang="en-US" sz="1800" dirty="0"/>
              <a:t> </a:t>
            </a:r>
            <a:r>
              <a:rPr lang="en-US" sz="1800" dirty="0" err="1"/>
              <a:t>phát</a:t>
            </a:r>
            <a:r>
              <a:rPr lang="en-US" sz="1800" dirty="0"/>
              <a:t> </a:t>
            </a:r>
            <a:r>
              <a:rPr lang="en-US" sz="1800" dirty="0" err="1"/>
              <a:t>sinh</a:t>
            </a:r>
            <a:r>
              <a:rPr lang="en-US" sz="1800" dirty="0"/>
              <a:t> </a:t>
            </a:r>
            <a:r>
              <a:rPr lang="en-US" sz="1800" dirty="0" err="1"/>
              <a:t>bộ</a:t>
            </a:r>
            <a:r>
              <a:rPr lang="en-US" sz="1800" dirty="0"/>
              <a:t> </a:t>
            </a:r>
            <a:r>
              <a:rPr lang="en-US" sz="1800" dirty="0" err="1"/>
              <a:t>nhớ</a:t>
            </a:r>
            <a:endParaRPr lang="en-US" sz="1800" dirty="0"/>
          </a:p>
          <a:p>
            <a:r>
              <a:rPr lang="en-US" sz="1800" dirty="0"/>
              <a:t>Macro </a:t>
            </a:r>
            <a:r>
              <a:rPr lang="en-US" sz="1800" dirty="0" err="1"/>
              <a:t>giống</a:t>
            </a:r>
            <a:r>
              <a:rPr lang="en-US" sz="1800" dirty="0"/>
              <a:t> </a:t>
            </a:r>
            <a:r>
              <a:rPr lang="en-US" sz="1800" dirty="0" err="1"/>
              <a:t>hàm</a:t>
            </a:r>
            <a:r>
              <a:rPr lang="en-US" sz="1800" dirty="0"/>
              <a:t> </a:t>
            </a:r>
            <a:r>
              <a:rPr lang="en-US" sz="1800" dirty="0" err="1"/>
              <a:t>không</a:t>
            </a:r>
            <a:r>
              <a:rPr lang="en-US" sz="1800" dirty="0"/>
              <a:t> </a:t>
            </a:r>
            <a:r>
              <a:rPr lang="en-US" sz="1800" dirty="0" err="1"/>
              <a:t>có</a:t>
            </a:r>
            <a:r>
              <a:rPr lang="en-US" sz="1800" dirty="0"/>
              <a:t> </a:t>
            </a:r>
            <a:r>
              <a:rPr lang="en-US" sz="1800" dirty="0" err="1"/>
              <a:t>kiến</a:t>
            </a:r>
            <a:r>
              <a:rPr lang="en-US" sz="1800" dirty="0"/>
              <a:t> </a:t>
            </a:r>
            <a:r>
              <a:rPr lang="en-US" sz="1800" dirty="0" err="1"/>
              <a:t>thức</a:t>
            </a:r>
            <a:r>
              <a:rPr lang="en-US" sz="1800" dirty="0"/>
              <a:t> </a:t>
            </a:r>
            <a:r>
              <a:rPr lang="en-US" sz="1800" dirty="0" err="1"/>
              <a:t>về</a:t>
            </a:r>
            <a:r>
              <a:rPr lang="en-US" sz="1800" dirty="0"/>
              <a:t> </a:t>
            </a:r>
            <a:r>
              <a:rPr lang="en-US" sz="1800" dirty="0" err="1"/>
              <a:t>kiểu</a:t>
            </a:r>
            <a:r>
              <a:rPr lang="en-US" sz="1800" dirty="0"/>
              <a:t> </a:t>
            </a:r>
            <a:r>
              <a:rPr lang="en-US" sz="1800" dirty="0" err="1"/>
              <a:t>dữ</a:t>
            </a:r>
            <a:r>
              <a:rPr lang="en-US" sz="1800" dirty="0"/>
              <a:t> </a:t>
            </a:r>
            <a:r>
              <a:rPr lang="en-US" sz="1800" dirty="0" err="1"/>
              <a:t>liệu</a:t>
            </a:r>
            <a:r>
              <a:rPr lang="en-US" sz="1800" dirty="0"/>
              <a:t> , do </a:t>
            </a:r>
            <a:r>
              <a:rPr lang="en-US" sz="1800" dirty="0" err="1"/>
              <a:t>đó</a:t>
            </a:r>
            <a:r>
              <a:rPr lang="en-US" sz="1800" dirty="0"/>
              <a:t> </a:t>
            </a:r>
            <a:r>
              <a:rPr lang="en-US" sz="1800" dirty="0" err="1"/>
              <a:t>cần</a:t>
            </a:r>
            <a:r>
              <a:rPr lang="en-US" sz="1800" dirty="0"/>
              <a:t> </a:t>
            </a:r>
            <a:r>
              <a:rPr lang="en-US" sz="1800" dirty="0" err="1"/>
              <a:t>chú</a:t>
            </a:r>
            <a:r>
              <a:rPr lang="en-US" sz="1800" dirty="0"/>
              <a:t> ý </a:t>
            </a:r>
            <a:r>
              <a:rPr lang="en-US" sz="1800" dirty="0" err="1"/>
              <a:t>khi</a:t>
            </a:r>
            <a:r>
              <a:rPr lang="en-US" sz="1800" dirty="0"/>
              <a:t> </a:t>
            </a:r>
            <a:r>
              <a:rPr lang="en-US" sz="1800" dirty="0" err="1"/>
              <a:t>tạo</a:t>
            </a:r>
            <a:r>
              <a:rPr lang="en-US" sz="1800" dirty="0"/>
              <a:t> </a:t>
            </a:r>
            <a:r>
              <a:rPr lang="en-US" sz="1800" dirty="0" err="1"/>
              <a:t>ra</a:t>
            </a:r>
            <a:endParaRPr lang="en-GB" sz="1800" dirty="0"/>
          </a:p>
        </p:txBody>
      </p:sp>
      <p:pic>
        <p:nvPicPr>
          <p:cNvPr id="10" name="Picture 9">
            <a:extLst>
              <a:ext uri="{FF2B5EF4-FFF2-40B4-BE49-F238E27FC236}">
                <a16:creationId xmlns:a16="http://schemas.microsoft.com/office/drawing/2014/main" id="{FD6138E1-67C6-58C1-BCA1-0BA6C736E527}"/>
              </a:ext>
            </a:extLst>
          </p:cNvPr>
          <p:cNvPicPr>
            <a:picLocks noChangeAspect="1"/>
          </p:cNvPicPr>
          <p:nvPr/>
        </p:nvPicPr>
        <p:blipFill>
          <a:blip r:embed="rId2"/>
          <a:stretch>
            <a:fillRect/>
          </a:stretch>
        </p:blipFill>
        <p:spPr>
          <a:xfrm>
            <a:off x="996841" y="4604505"/>
            <a:ext cx="8067675" cy="1590675"/>
          </a:xfrm>
          <a:prstGeom prst="rect">
            <a:avLst/>
          </a:prstGeom>
        </p:spPr>
      </p:pic>
    </p:spTree>
    <p:extLst>
      <p:ext uri="{BB962C8B-B14F-4D97-AF65-F5344CB8AC3E}">
        <p14:creationId xmlns:p14="http://schemas.microsoft.com/office/powerpoint/2010/main" val="19889334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E3CC4-3F38-7690-5777-B50E6C60E39B}"/>
              </a:ext>
            </a:extLst>
          </p:cNvPr>
          <p:cNvSpPr>
            <a:spLocks noGrp="1"/>
          </p:cNvSpPr>
          <p:nvPr>
            <p:ph type="title"/>
          </p:nvPr>
        </p:nvSpPr>
        <p:spPr/>
        <p:txBody>
          <a:bodyPr/>
          <a:lstStyle/>
          <a:p>
            <a:r>
              <a:rPr lang="en-US" dirty="0" err="1"/>
              <a:t>IV.Biên</a:t>
            </a:r>
            <a:r>
              <a:rPr lang="en-US" dirty="0"/>
              <a:t> </a:t>
            </a:r>
            <a:r>
              <a:rPr lang="en-US" dirty="0" err="1"/>
              <a:t>dịch</a:t>
            </a:r>
            <a:r>
              <a:rPr lang="en-US" dirty="0"/>
              <a:t> </a:t>
            </a:r>
            <a:r>
              <a:rPr lang="en-US" dirty="0" err="1"/>
              <a:t>có</a:t>
            </a:r>
            <a:r>
              <a:rPr lang="en-US" dirty="0"/>
              <a:t> </a:t>
            </a:r>
            <a:r>
              <a:rPr lang="en-US" dirty="0" err="1"/>
              <a:t>điều</a:t>
            </a:r>
            <a:r>
              <a:rPr lang="en-US" dirty="0"/>
              <a:t> </a:t>
            </a:r>
            <a:r>
              <a:rPr lang="en-US" dirty="0" err="1"/>
              <a:t>kiện</a:t>
            </a:r>
            <a:endParaRPr lang="en-GB" dirty="0"/>
          </a:p>
        </p:txBody>
      </p:sp>
      <p:sp>
        <p:nvSpPr>
          <p:cNvPr id="3" name="Content Placeholder 2">
            <a:extLst>
              <a:ext uri="{FF2B5EF4-FFF2-40B4-BE49-F238E27FC236}">
                <a16:creationId xmlns:a16="http://schemas.microsoft.com/office/drawing/2014/main" id="{732EFB92-2339-1FD2-694D-8BEFD2D1B731}"/>
              </a:ext>
            </a:extLst>
          </p:cNvPr>
          <p:cNvSpPr>
            <a:spLocks noGrp="1"/>
          </p:cNvSpPr>
          <p:nvPr>
            <p:ph idx="1"/>
          </p:nvPr>
        </p:nvSpPr>
        <p:spPr/>
        <p:txBody>
          <a:bodyPr/>
          <a:lstStyle/>
          <a:p>
            <a:r>
              <a:rPr lang="vi-VN" dirty="0"/>
              <a:t>Biên dịch có điều kiện (Conditional Compilation) là kiểm soát quá trình biên dịch mã nguồn dựa trên các điều kiện được định nghĩa trước. Các chỉ thị điều kiện cho phép kiểm soát việc biên dịch mã nguồn khác nhau dựa trên các điều kiện, như tùy chọn, kiểu nền, phiên bản, v.v.</a:t>
            </a:r>
            <a:endParaRPr lang="en-US" dirty="0"/>
          </a:p>
          <a:p>
            <a:r>
              <a:rPr lang="en-US" dirty="0" err="1"/>
              <a:t>Biên</a:t>
            </a:r>
            <a:r>
              <a:rPr lang="en-US" dirty="0"/>
              <a:t> </a:t>
            </a:r>
            <a:r>
              <a:rPr lang="en-US" dirty="0" err="1"/>
              <a:t>dịch</a:t>
            </a:r>
            <a:r>
              <a:rPr lang="en-US" dirty="0"/>
              <a:t> </a:t>
            </a:r>
            <a:r>
              <a:rPr lang="en-US" dirty="0" err="1"/>
              <a:t>có</a:t>
            </a:r>
            <a:r>
              <a:rPr lang="en-US" dirty="0"/>
              <a:t> </a:t>
            </a:r>
            <a:r>
              <a:rPr lang="en-US" dirty="0" err="1"/>
              <a:t>điều</a:t>
            </a:r>
            <a:r>
              <a:rPr lang="en-US" dirty="0"/>
              <a:t> </a:t>
            </a:r>
            <a:r>
              <a:rPr lang="en-US" dirty="0" err="1"/>
              <a:t>kiện</a:t>
            </a:r>
            <a:r>
              <a:rPr lang="en-US" dirty="0"/>
              <a:t> </a:t>
            </a:r>
            <a:r>
              <a:rPr lang="en-US" dirty="0" err="1"/>
              <a:t>thường</a:t>
            </a:r>
            <a:r>
              <a:rPr lang="en-US" dirty="0"/>
              <a:t> </a:t>
            </a:r>
            <a:r>
              <a:rPr lang="en-US" dirty="0" err="1"/>
              <a:t>sử</a:t>
            </a:r>
            <a:r>
              <a:rPr lang="en-US" dirty="0"/>
              <a:t> </a:t>
            </a:r>
            <a:r>
              <a:rPr lang="en-US" dirty="0" err="1"/>
              <a:t>dụng</a:t>
            </a:r>
            <a:r>
              <a:rPr lang="en-US" dirty="0"/>
              <a:t> #define </a:t>
            </a:r>
            <a:r>
              <a:rPr lang="en-US" dirty="0" err="1"/>
              <a:t>để</a:t>
            </a:r>
            <a:r>
              <a:rPr lang="en-US" dirty="0"/>
              <a:t> </a:t>
            </a:r>
            <a:r>
              <a:rPr lang="en-US" dirty="0" err="1"/>
              <a:t>tạo</a:t>
            </a:r>
            <a:r>
              <a:rPr lang="en-US" dirty="0"/>
              <a:t> </a:t>
            </a:r>
            <a:r>
              <a:rPr lang="en-US" dirty="0" err="1"/>
              <a:t>ra</a:t>
            </a:r>
            <a:r>
              <a:rPr lang="en-US" dirty="0"/>
              <a:t> </a:t>
            </a:r>
            <a:r>
              <a:rPr lang="en-US" dirty="0" err="1"/>
              <a:t>điều</a:t>
            </a:r>
            <a:r>
              <a:rPr lang="en-US" dirty="0"/>
              <a:t> </a:t>
            </a:r>
            <a:r>
              <a:rPr lang="en-US" dirty="0" err="1"/>
              <a:t>kiện</a:t>
            </a:r>
            <a:r>
              <a:rPr lang="en-US" dirty="0"/>
              <a:t> </a:t>
            </a:r>
            <a:r>
              <a:rPr lang="en-US" dirty="0" err="1"/>
              <a:t>và</a:t>
            </a:r>
            <a:r>
              <a:rPr lang="en-US" dirty="0"/>
              <a:t> </a:t>
            </a:r>
            <a:r>
              <a:rPr lang="en-US" dirty="0" err="1"/>
              <a:t>các</a:t>
            </a:r>
            <a:r>
              <a:rPr lang="en-US" dirty="0"/>
              <a:t> </a:t>
            </a:r>
            <a:r>
              <a:rPr lang="en-US" dirty="0" err="1"/>
              <a:t>chỉ</a:t>
            </a:r>
            <a:r>
              <a:rPr lang="en-US" dirty="0"/>
              <a:t> </a:t>
            </a:r>
            <a:r>
              <a:rPr lang="en-US" dirty="0" err="1"/>
              <a:t>thị</a:t>
            </a:r>
            <a:r>
              <a:rPr lang="en-US" dirty="0"/>
              <a:t> </a:t>
            </a:r>
            <a:r>
              <a:rPr lang="en-US" dirty="0" err="1"/>
              <a:t>như</a:t>
            </a:r>
            <a:r>
              <a:rPr lang="en-US" dirty="0"/>
              <a:t> #ifdef, #ifndef ,#else … </a:t>
            </a:r>
            <a:r>
              <a:rPr lang="en-US" dirty="0" err="1"/>
              <a:t>làm</a:t>
            </a:r>
            <a:r>
              <a:rPr lang="en-US" dirty="0"/>
              <a:t> </a:t>
            </a:r>
            <a:r>
              <a:rPr lang="en-US" dirty="0" err="1"/>
              <a:t>các</a:t>
            </a:r>
            <a:r>
              <a:rPr lang="en-US" dirty="0"/>
              <a:t> </a:t>
            </a:r>
            <a:r>
              <a:rPr lang="en-US" dirty="0" err="1"/>
              <a:t>chỉ</a:t>
            </a:r>
            <a:r>
              <a:rPr lang="en-US" dirty="0"/>
              <a:t> </a:t>
            </a:r>
            <a:r>
              <a:rPr lang="en-US" dirty="0" err="1"/>
              <a:t>thị</a:t>
            </a:r>
            <a:r>
              <a:rPr lang="en-US" dirty="0"/>
              <a:t> </a:t>
            </a:r>
            <a:r>
              <a:rPr lang="en-US" dirty="0" err="1"/>
              <a:t>điều</a:t>
            </a:r>
            <a:r>
              <a:rPr lang="en-US" dirty="0"/>
              <a:t> </a:t>
            </a:r>
            <a:r>
              <a:rPr lang="en-US" dirty="0" err="1"/>
              <a:t>hướng</a:t>
            </a:r>
            <a:r>
              <a:rPr lang="en-US" dirty="0"/>
              <a:t> </a:t>
            </a:r>
            <a:endParaRPr lang="en-GB" dirty="0"/>
          </a:p>
        </p:txBody>
      </p:sp>
    </p:spTree>
    <p:extLst>
      <p:ext uri="{BB962C8B-B14F-4D97-AF65-F5344CB8AC3E}">
        <p14:creationId xmlns:p14="http://schemas.microsoft.com/office/powerpoint/2010/main" val="22706792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E3CC4-3F38-7690-5777-B50E6C60E39B}"/>
              </a:ext>
            </a:extLst>
          </p:cNvPr>
          <p:cNvSpPr>
            <a:spLocks noGrp="1"/>
          </p:cNvSpPr>
          <p:nvPr>
            <p:ph type="title"/>
          </p:nvPr>
        </p:nvSpPr>
        <p:spPr/>
        <p:txBody>
          <a:bodyPr/>
          <a:lstStyle/>
          <a:p>
            <a:r>
              <a:rPr lang="en-US" dirty="0" err="1"/>
              <a:t>IV.Biên</a:t>
            </a:r>
            <a:r>
              <a:rPr lang="en-US" dirty="0"/>
              <a:t> </a:t>
            </a:r>
            <a:r>
              <a:rPr lang="en-US" dirty="0" err="1"/>
              <a:t>dịch</a:t>
            </a:r>
            <a:r>
              <a:rPr lang="en-US" dirty="0"/>
              <a:t> </a:t>
            </a:r>
            <a:r>
              <a:rPr lang="en-US" dirty="0" err="1"/>
              <a:t>có</a:t>
            </a:r>
            <a:r>
              <a:rPr lang="en-US" dirty="0"/>
              <a:t> </a:t>
            </a:r>
            <a:r>
              <a:rPr lang="en-US" dirty="0" err="1"/>
              <a:t>điều</a:t>
            </a:r>
            <a:r>
              <a:rPr lang="en-US" dirty="0"/>
              <a:t> </a:t>
            </a:r>
            <a:r>
              <a:rPr lang="en-US" dirty="0" err="1"/>
              <a:t>kiện</a:t>
            </a:r>
            <a:endParaRPr lang="en-GB" dirty="0"/>
          </a:p>
        </p:txBody>
      </p:sp>
      <p:sp>
        <p:nvSpPr>
          <p:cNvPr id="3" name="Content Placeholder 2">
            <a:extLst>
              <a:ext uri="{FF2B5EF4-FFF2-40B4-BE49-F238E27FC236}">
                <a16:creationId xmlns:a16="http://schemas.microsoft.com/office/drawing/2014/main" id="{732EFB92-2339-1FD2-694D-8BEFD2D1B731}"/>
              </a:ext>
            </a:extLst>
          </p:cNvPr>
          <p:cNvSpPr>
            <a:spLocks noGrp="1"/>
          </p:cNvSpPr>
          <p:nvPr>
            <p:ph idx="1"/>
          </p:nvPr>
        </p:nvSpPr>
        <p:spPr>
          <a:xfrm>
            <a:off x="680322" y="2336873"/>
            <a:ext cx="6546101" cy="3599316"/>
          </a:xfrm>
        </p:spPr>
        <p:txBody>
          <a:bodyPr/>
          <a:lstStyle/>
          <a:p>
            <a:r>
              <a:rPr lang="en-US" dirty="0" err="1"/>
              <a:t>Biên</a:t>
            </a:r>
            <a:r>
              <a:rPr lang="en-US" dirty="0"/>
              <a:t> </a:t>
            </a:r>
            <a:r>
              <a:rPr lang="en-US" dirty="0" err="1"/>
              <a:t>dịch</a:t>
            </a:r>
            <a:r>
              <a:rPr lang="en-US" dirty="0"/>
              <a:t> </a:t>
            </a:r>
            <a:r>
              <a:rPr lang="en-US" dirty="0" err="1"/>
              <a:t>có</a:t>
            </a:r>
            <a:r>
              <a:rPr lang="en-US" dirty="0"/>
              <a:t> </a:t>
            </a:r>
            <a:r>
              <a:rPr lang="en-US" dirty="0" err="1"/>
              <a:t>điều</a:t>
            </a:r>
            <a:r>
              <a:rPr lang="en-US" dirty="0"/>
              <a:t> </a:t>
            </a:r>
            <a:r>
              <a:rPr lang="en-US" dirty="0" err="1"/>
              <a:t>kiện</a:t>
            </a:r>
            <a:r>
              <a:rPr lang="en-US" dirty="0"/>
              <a:t> </a:t>
            </a:r>
            <a:r>
              <a:rPr lang="en-US" dirty="0" err="1"/>
              <a:t>giúp</a:t>
            </a:r>
            <a:r>
              <a:rPr lang="en-US" dirty="0"/>
              <a:t> </a:t>
            </a:r>
            <a:r>
              <a:rPr lang="en-US" dirty="0" err="1"/>
              <a:t>tạo</a:t>
            </a:r>
            <a:r>
              <a:rPr lang="en-US" dirty="0"/>
              <a:t> </a:t>
            </a:r>
            <a:r>
              <a:rPr lang="en-US" dirty="0" err="1"/>
              <a:t>ra</a:t>
            </a:r>
            <a:r>
              <a:rPr lang="en-US" dirty="0"/>
              <a:t> </a:t>
            </a:r>
            <a:r>
              <a:rPr lang="en-US" dirty="0" err="1"/>
              <a:t>các</a:t>
            </a:r>
            <a:r>
              <a:rPr lang="en-US" dirty="0"/>
              <a:t> </a:t>
            </a:r>
            <a:r>
              <a:rPr lang="en-US" dirty="0" err="1"/>
              <a:t>mã</a:t>
            </a:r>
            <a:r>
              <a:rPr lang="en-US" dirty="0"/>
              <a:t> </a:t>
            </a:r>
            <a:r>
              <a:rPr lang="en-US" dirty="0" err="1"/>
              <a:t>nguồn</a:t>
            </a:r>
            <a:r>
              <a:rPr lang="en-US" dirty="0"/>
              <a:t> </a:t>
            </a:r>
            <a:r>
              <a:rPr lang="en-US" dirty="0" err="1"/>
              <a:t>linh</a:t>
            </a:r>
            <a:r>
              <a:rPr lang="en-US" dirty="0"/>
              <a:t> </a:t>
            </a:r>
            <a:r>
              <a:rPr lang="en-US" dirty="0" err="1"/>
              <a:t>hoạt</a:t>
            </a:r>
            <a:r>
              <a:rPr lang="en-US" dirty="0"/>
              <a:t> </a:t>
            </a:r>
            <a:r>
              <a:rPr lang="en-US" dirty="0" err="1"/>
              <a:t>phù</a:t>
            </a:r>
            <a:r>
              <a:rPr lang="en-US" dirty="0"/>
              <a:t> </a:t>
            </a:r>
            <a:r>
              <a:rPr lang="en-US" dirty="0" err="1"/>
              <a:t>hợp</a:t>
            </a:r>
            <a:r>
              <a:rPr lang="en-US" dirty="0"/>
              <a:t> </a:t>
            </a:r>
            <a:r>
              <a:rPr lang="en-US" dirty="0" err="1"/>
              <a:t>với</a:t>
            </a:r>
            <a:r>
              <a:rPr lang="en-US" dirty="0"/>
              <a:t> </a:t>
            </a:r>
            <a:r>
              <a:rPr lang="en-US" dirty="0" err="1"/>
              <a:t>các</a:t>
            </a:r>
            <a:r>
              <a:rPr lang="en-US" dirty="0"/>
              <a:t> </a:t>
            </a:r>
            <a:r>
              <a:rPr lang="en-US" dirty="0" err="1"/>
              <a:t>điều</a:t>
            </a:r>
            <a:r>
              <a:rPr lang="en-US" dirty="0"/>
              <a:t> </a:t>
            </a:r>
            <a:r>
              <a:rPr lang="en-US" dirty="0" err="1"/>
              <a:t>kiện</a:t>
            </a:r>
            <a:r>
              <a:rPr lang="en-US" dirty="0"/>
              <a:t> </a:t>
            </a:r>
            <a:r>
              <a:rPr lang="en-US" dirty="0" err="1"/>
              <a:t>mà</a:t>
            </a:r>
            <a:r>
              <a:rPr lang="en-US" dirty="0"/>
              <a:t> </a:t>
            </a:r>
            <a:r>
              <a:rPr lang="en-US" dirty="0" err="1"/>
              <a:t>không</a:t>
            </a:r>
            <a:r>
              <a:rPr lang="en-US" dirty="0"/>
              <a:t> </a:t>
            </a:r>
            <a:r>
              <a:rPr lang="en-US" dirty="0" err="1"/>
              <a:t>phải</a:t>
            </a:r>
            <a:r>
              <a:rPr lang="en-US" dirty="0"/>
              <a:t> tang </a:t>
            </a:r>
            <a:r>
              <a:rPr lang="en-US" dirty="0" err="1"/>
              <a:t>kích</a:t>
            </a:r>
            <a:r>
              <a:rPr lang="en-US" dirty="0"/>
              <a:t> </a:t>
            </a:r>
            <a:r>
              <a:rPr lang="en-US" dirty="0" err="1"/>
              <a:t>thước</a:t>
            </a:r>
            <a:r>
              <a:rPr lang="en-US" dirty="0"/>
              <a:t> </a:t>
            </a:r>
            <a:r>
              <a:rPr lang="en-US" dirty="0" err="1"/>
              <a:t>chương</a:t>
            </a:r>
            <a:r>
              <a:rPr lang="en-US" dirty="0"/>
              <a:t> </a:t>
            </a:r>
            <a:r>
              <a:rPr lang="en-US" dirty="0" err="1"/>
              <a:t>trình</a:t>
            </a:r>
            <a:endParaRPr lang="en-US" dirty="0"/>
          </a:p>
          <a:p>
            <a:r>
              <a:rPr lang="vi-VN" dirty="0"/>
              <a:t>Tiết kiệm tài nguyên và tối ưu hóa mã nguồn bằng cách chỉ biên dịch các phần cần thiết</a:t>
            </a:r>
            <a:endParaRPr lang="en-GB" dirty="0"/>
          </a:p>
        </p:txBody>
      </p:sp>
      <p:pic>
        <p:nvPicPr>
          <p:cNvPr id="5" name="Picture 4">
            <a:extLst>
              <a:ext uri="{FF2B5EF4-FFF2-40B4-BE49-F238E27FC236}">
                <a16:creationId xmlns:a16="http://schemas.microsoft.com/office/drawing/2014/main" id="{212327CA-CD44-3CC3-D53C-A5CE94E793C6}"/>
              </a:ext>
            </a:extLst>
          </p:cNvPr>
          <p:cNvPicPr>
            <a:picLocks noChangeAspect="1"/>
          </p:cNvPicPr>
          <p:nvPr/>
        </p:nvPicPr>
        <p:blipFill>
          <a:blip r:embed="rId2"/>
          <a:stretch>
            <a:fillRect/>
          </a:stretch>
        </p:blipFill>
        <p:spPr>
          <a:xfrm>
            <a:off x="7414565" y="2134478"/>
            <a:ext cx="4695825" cy="4524375"/>
          </a:xfrm>
          <a:prstGeom prst="rect">
            <a:avLst/>
          </a:prstGeom>
        </p:spPr>
      </p:pic>
    </p:spTree>
    <p:extLst>
      <p:ext uri="{BB962C8B-B14F-4D97-AF65-F5344CB8AC3E}">
        <p14:creationId xmlns:p14="http://schemas.microsoft.com/office/powerpoint/2010/main" val="31109676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E3CC4-3F38-7690-5777-B50E6C60E39B}"/>
              </a:ext>
            </a:extLst>
          </p:cNvPr>
          <p:cNvSpPr>
            <a:spLocks noGrp="1"/>
          </p:cNvSpPr>
          <p:nvPr>
            <p:ph type="title"/>
          </p:nvPr>
        </p:nvSpPr>
        <p:spPr/>
        <p:txBody>
          <a:bodyPr/>
          <a:lstStyle/>
          <a:p>
            <a:r>
              <a:rPr lang="en-US" dirty="0"/>
              <a:t>V. Header guard </a:t>
            </a:r>
            <a:endParaRPr lang="en-GB" dirty="0"/>
          </a:p>
        </p:txBody>
      </p:sp>
      <p:sp>
        <p:nvSpPr>
          <p:cNvPr id="6" name="Content Placeholder 5">
            <a:extLst>
              <a:ext uri="{FF2B5EF4-FFF2-40B4-BE49-F238E27FC236}">
                <a16:creationId xmlns:a16="http://schemas.microsoft.com/office/drawing/2014/main" id="{445B2EF5-241C-D465-4DF8-93CBC61E17B3}"/>
              </a:ext>
            </a:extLst>
          </p:cNvPr>
          <p:cNvSpPr>
            <a:spLocks noGrp="1"/>
          </p:cNvSpPr>
          <p:nvPr>
            <p:ph idx="1"/>
          </p:nvPr>
        </p:nvSpPr>
        <p:spPr/>
        <p:txBody>
          <a:bodyPr/>
          <a:lstStyle/>
          <a:p>
            <a:r>
              <a:rPr lang="en-US" dirty="0"/>
              <a:t>Header guard : </a:t>
            </a:r>
            <a:r>
              <a:rPr lang="en-US" dirty="0" err="1"/>
              <a:t>là</a:t>
            </a:r>
            <a:r>
              <a:rPr lang="en-US" dirty="0"/>
              <a:t> </a:t>
            </a:r>
            <a:r>
              <a:rPr lang="en-US" dirty="0" err="1"/>
              <a:t>một</a:t>
            </a:r>
            <a:r>
              <a:rPr lang="en-US" dirty="0"/>
              <a:t> </a:t>
            </a:r>
            <a:r>
              <a:rPr lang="en-US" dirty="0" err="1"/>
              <a:t>kiểu</a:t>
            </a:r>
            <a:r>
              <a:rPr lang="en-US" dirty="0"/>
              <a:t> </a:t>
            </a:r>
            <a:r>
              <a:rPr lang="en-US" dirty="0" err="1"/>
              <a:t>biên</a:t>
            </a:r>
            <a:r>
              <a:rPr lang="en-US" dirty="0"/>
              <a:t> </a:t>
            </a:r>
            <a:r>
              <a:rPr lang="en-US" dirty="0" err="1"/>
              <a:t>dịch</a:t>
            </a:r>
            <a:r>
              <a:rPr lang="en-US" dirty="0"/>
              <a:t> </a:t>
            </a:r>
            <a:r>
              <a:rPr lang="en-US" dirty="0" err="1"/>
              <a:t>có</a:t>
            </a:r>
            <a:r>
              <a:rPr lang="en-US" dirty="0"/>
              <a:t> </a:t>
            </a:r>
            <a:r>
              <a:rPr lang="en-US" dirty="0" err="1"/>
              <a:t>điều</a:t>
            </a:r>
            <a:r>
              <a:rPr lang="en-US" dirty="0"/>
              <a:t> </a:t>
            </a:r>
            <a:r>
              <a:rPr lang="en-US" dirty="0" err="1"/>
              <a:t>kiện</a:t>
            </a:r>
            <a:endParaRPr lang="en-US" dirty="0"/>
          </a:p>
          <a:p>
            <a:r>
              <a:rPr lang="en-US" dirty="0"/>
              <a:t>Header guard </a:t>
            </a:r>
            <a:r>
              <a:rPr lang="vi-VN" dirty="0"/>
              <a:t>ngăn việc định nghĩa lặp lại trong các tệp header khi chúng được bao gồm (included) nhiều lần trong các tệp mã nguồn khác. Điều này giúp tránh các lỗi biên dịch và tối ưu hóa quá trình biên dịch.</a:t>
            </a:r>
            <a:endParaRPr lang="en-US" dirty="0"/>
          </a:p>
          <a:p>
            <a:r>
              <a:rPr lang="en-US" dirty="0" err="1"/>
              <a:t>Sử</a:t>
            </a:r>
            <a:r>
              <a:rPr lang="en-US" dirty="0"/>
              <a:t> </a:t>
            </a:r>
            <a:r>
              <a:rPr lang="en-US" dirty="0" err="1"/>
              <a:t>dụng</a:t>
            </a:r>
            <a:r>
              <a:rPr lang="en-US" dirty="0"/>
              <a:t> header guard k</a:t>
            </a:r>
            <a:r>
              <a:rPr lang="vi-VN" dirty="0"/>
              <a:t>hi một tệp header được bao gồm (included) trong nhiều tệp mã nguồn khác nhau, điều này có thể dẫn đến việc định nghĩa lặp lại, gây ra lỗi biên dịch hoặc tình trạng không mong muốn</a:t>
            </a:r>
            <a:r>
              <a:rPr lang="en-US" dirty="0"/>
              <a:t>.</a:t>
            </a:r>
            <a:endParaRPr lang="en-GB" dirty="0"/>
          </a:p>
        </p:txBody>
      </p:sp>
    </p:spTree>
    <p:extLst>
      <p:ext uri="{BB962C8B-B14F-4D97-AF65-F5344CB8AC3E}">
        <p14:creationId xmlns:p14="http://schemas.microsoft.com/office/powerpoint/2010/main" val="10518990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31E19-608E-E615-B41D-375239E09AD4}"/>
              </a:ext>
            </a:extLst>
          </p:cNvPr>
          <p:cNvSpPr>
            <a:spLocks noGrp="1"/>
          </p:cNvSpPr>
          <p:nvPr>
            <p:ph type="title"/>
          </p:nvPr>
        </p:nvSpPr>
        <p:spPr/>
        <p:txBody>
          <a:bodyPr/>
          <a:lstStyle/>
          <a:p>
            <a:r>
              <a:rPr lang="en-US" dirty="0" err="1"/>
              <a:t>Mục</a:t>
            </a:r>
            <a:r>
              <a:rPr lang="en-US" dirty="0"/>
              <a:t> </a:t>
            </a:r>
            <a:r>
              <a:rPr lang="en-US" dirty="0" err="1"/>
              <a:t>tiêu</a:t>
            </a:r>
            <a:r>
              <a:rPr lang="en-US" dirty="0"/>
              <a:t> </a:t>
            </a:r>
            <a:endParaRPr lang="en-GB" dirty="0"/>
          </a:p>
        </p:txBody>
      </p:sp>
      <p:sp>
        <p:nvSpPr>
          <p:cNvPr id="4" name="Content Placeholder 3">
            <a:extLst>
              <a:ext uri="{FF2B5EF4-FFF2-40B4-BE49-F238E27FC236}">
                <a16:creationId xmlns:a16="http://schemas.microsoft.com/office/drawing/2014/main" id="{EB1A055E-E6A6-3305-F6A8-98AC5B8A1356}"/>
              </a:ext>
            </a:extLst>
          </p:cNvPr>
          <p:cNvSpPr>
            <a:spLocks noGrp="1"/>
          </p:cNvSpPr>
          <p:nvPr>
            <p:ph idx="1"/>
          </p:nvPr>
        </p:nvSpPr>
        <p:spPr/>
        <p:txBody>
          <a:bodyPr/>
          <a:lstStyle/>
          <a:p>
            <a:r>
              <a:rPr lang="en-US" dirty="0" err="1"/>
              <a:t>Tiền</a:t>
            </a:r>
            <a:r>
              <a:rPr lang="en-US" dirty="0"/>
              <a:t> </a:t>
            </a:r>
            <a:r>
              <a:rPr lang="en-US" dirty="0" err="1"/>
              <a:t>xử</a:t>
            </a:r>
            <a:r>
              <a:rPr lang="en-US" dirty="0"/>
              <a:t> </a:t>
            </a:r>
            <a:r>
              <a:rPr lang="en-US" dirty="0" err="1"/>
              <a:t>lí</a:t>
            </a:r>
            <a:r>
              <a:rPr lang="en-US" dirty="0"/>
              <a:t> </a:t>
            </a:r>
            <a:r>
              <a:rPr lang="en-US" dirty="0" err="1"/>
              <a:t>là</a:t>
            </a:r>
            <a:r>
              <a:rPr lang="en-US" dirty="0"/>
              <a:t> </a:t>
            </a:r>
            <a:r>
              <a:rPr lang="en-US" dirty="0" err="1"/>
              <a:t>gì</a:t>
            </a:r>
            <a:r>
              <a:rPr lang="en-US" dirty="0"/>
              <a:t>, </a:t>
            </a:r>
            <a:r>
              <a:rPr lang="en-US" dirty="0" err="1"/>
              <a:t>nó</a:t>
            </a:r>
            <a:r>
              <a:rPr lang="en-US" dirty="0"/>
              <a:t> </a:t>
            </a:r>
            <a:r>
              <a:rPr lang="en-US" dirty="0" err="1"/>
              <a:t>đóng</a:t>
            </a:r>
            <a:r>
              <a:rPr lang="en-US" dirty="0"/>
              <a:t> </a:t>
            </a:r>
            <a:r>
              <a:rPr lang="en-US" dirty="0" err="1"/>
              <a:t>vai</a:t>
            </a:r>
            <a:r>
              <a:rPr lang="en-US" dirty="0"/>
              <a:t> </a:t>
            </a:r>
            <a:r>
              <a:rPr lang="en-US" dirty="0" err="1"/>
              <a:t>trò</a:t>
            </a:r>
            <a:r>
              <a:rPr lang="en-US" dirty="0"/>
              <a:t> </a:t>
            </a:r>
            <a:r>
              <a:rPr lang="en-US" dirty="0" err="1"/>
              <a:t>như</a:t>
            </a:r>
            <a:r>
              <a:rPr lang="en-US" dirty="0"/>
              <a:t> </a:t>
            </a:r>
            <a:r>
              <a:rPr lang="en-US" dirty="0" err="1"/>
              <a:t>thế</a:t>
            </a:r>
            <a:r>
              <a:rPr lang="en-US" dirty="0"/>
              <a:t> </a:t>
            </a:r>
            <a:r>
              <a:rPr lang="en-US" dirty="0" err="1"/>
              <a:t>nào</a:t>
            </a:r>
            <a:r>
              <a:rPr lang="en-US" dirty="0"/>
              <a:t> </a:t>
            </a:r>
            <a:r>
              <a:rPr lang="en-US" dirty="0" err="1"/>
              <a:t>trong</a:t>
            </a:r>
            <a:r>
              <a:rPr lang="en-US" dirty="0"/>
              <a:t> </a:t>
            </a:r>
            <a:r>
              <a:rPr lang="en-US" dirty="0" err="1"/>
              <a:t>chương</a:t>
            </a:r>
            <a:r>
              <a:rPr lang="en-US" dirty="0"/>
              <a:t> </a:t>
            </a:r>
            <a:r>
              <a:rPr lang="en-US" dirty="0" err="1"/>
              <a:t>trình</a:t>
            </a:r>
            <a:endParaRPr lang="en-US" dirty="0"/>
          </a:p>
          <a:p>
            <a:r>
              <a:rPr lang="en-GB" dirty="0" err="1"/>
              <a:t>Các</a:t>
            </a:r>
            <a:r>
              <a:rPr lang="en-GB" dirty="0"/>
              <a:t> </a:t>
            </a:r>
            <a:r>
              <a:rPr lang="en-GB" dirty="0" err="1"/>
              <a:t>loại</a:t>
            </a:r>
            <a:r>
              <a:rPr lang="en-GB" dirty="0"/>
              <a:t> </a:t>
            </a:r>
            <a:r>
              <a:rPr lang="en-GB" dirty="0" err="1"/>
              <a:t>từ</a:t>
            </a:r>
            <a:r>
              <a:rPr lang="en-GB" dirty="0"/>
              <a:t> </a:t>
            </a:r>
            <a:r>
              <a:rPr lang="en-GB" dirty="0" err="1"/>
              <a:t>khóa</a:t>
            </a:r>
            <a:r>
              <a:rPr lang="en-GB" dirty="0"/>
              <a:t> </a:t>
            </a:r>
            <a:r>
              <a:rPr lang="en-GB" dirty="0" err="1"/>
              <a:t>tiền</a:t>
            </a:r>
            <a:r>
              <a:rPr lang="en-GB" dirty="0"/>
              <a:t> </a:t>
            </a:r>
            <a:r>
              <a:rPr lang="en-GB" dirty="0" err="1"/>
              <a:t>xử</a:t>
            </a:r>
            <a:r>
              <a:rPr lang="en-GB" dirty="0"/>
              <a:t> </a:t>
            </a:r>
            <a:r>
              <a:rPr lang="en-GB" dirty="0" err="1"/>
              <a:t>lí</a:t>
            </a:r>
            <a:endParaRPr lang="en-GB" dirty="0"/>
          </a:p>
          <a:p>
            <a:r>
              <a:rPr lang="en-GB" dirty="0"/>
              <a:t>Macro </a:t>
            </a:r>
            <a:r>
              <a:rPr lang="en-GB" dirty="0" err="1"/>
              <a:t>là</a:t>
            </a:r>
            <a:r>
              <a:rPr lang="en-GB" dirty="0"/>
              <a:t> </a:t>
            </a:r>
            <a:r>
              <a:rPr lang="en-GB" dirty="0" err="1"/>
              <a:t>gì</a:t>
            </a:r>
            <a:r>
              <a:rPr lang="en-GB" dirty="0"/>
              <a:t> , </a:t>
            </a:r>
            <a:r>
              <a:rPr lang="en-GB" dirty="0" err="1"/>
              <a:t>tác</a:t>
            </a:r>
            <a:r>
              <a:rPr lang="en-GB" dirty="0"/>
              <a:t> </a:t>
            </a:r>
            <a:r>
              <a:rPr lang="en-GB" dirty="0" err="1"/>
              <a:t>dụng</a:t>
            </a:r>
            <a:r>
              <a:rPr lang="en-GB" dirty="0"/>
              <a:t> </a:t>
            </a:r>
            <a:r>
              <a:rPr lang="en-GB" dirty="0" err="1"/>
              <a:t>của</a:t>
            </a:r>
            <a:r>
              <a:rPr lang="en-GB" dirty="0"/>
              <a:t> </a:t>
            </a:r>
            <a:r>
              <a:rPr lang="en-GB" dirty="0" err="1"/>
              <a:t>chúng</a:t>
            </a:r>
            <a:endParaRPr lang="en-GB" dirty="0"/>
          </a:p>
          <a:p>
            <a:r>
              <a:rPr lang="en-GB" dirty="0"/>
              <a:t>Header guard </a:t>
            </a:r>
            <a:r>
              <a:rPr lang="en-GB" dirty="0" err="1"/>
              <a:t>là</a:t>
            </a:r>
            <a:r>
              <a:rPr lang="en-GB" dirty="0"/>
              <a:t> </a:t>
            </a:r>
            <a:r>
              <a:rPr lang="en-GB" dirty="0" err="1"/>
              <a:t>gì</a:t>
            </a:r>
            <a:r>
              <a:rPr lang="en-GB" dirty="0"/>
              <a:t> , </a:t>
            </a:r>
            <a:r>
              <a:rPr lang="en-GB" dirty="0" err="1"/>
              <a:t>vai</a:t>
            </a:r>
            <a:r>
              <a:rPr lang="en-GB" dirty="0"/>
              <a:t> </a:t>
            </a:r>
            <a:r>
              <a:rPr lang="en-GB" dirty="0" err="1"/>
              <a:t>trò</a:t>
            </a:r>
            <a:r>
              <a:rPr lang="en-GB" dirty="0"/>
              <a:t> </a:t>
            </a:r>
            <a:r>
              <a:rPr lang="en-GB" dirty="0" err="1"/>
              <a:t>của</a:t>
            </a:r>
            <a:r>
              <a:rPr lang="en-GB" dirty="0"/>
              <a:t> </a:t>
            </a:r>
            <a:r>
              <a:rPr lang="en-GB" dirty="0" err="1"/>
              <a:t>chúng</a:t>
            </a:r>
            <a:r>
              <a:rPr lang="en-GB" dirty="0"/>
              <a:t> </a:t>
            </a:r>
          </a:p>
          <a:p>
            <a:r>
              <a:rPr lang="en-GB" dirty="0" err="1"/>
              <a:t>Sự</a:t>
            </a:r>
            <a:r>
              <a:rPr lang="en-GB" dirty="0"/>
              <a:t> </a:t>
            </a:r>
            <a:r>
              <a:rPr lang="en-GB" dirty="0" err="1"/>
              <a:t>khác</a:t>
            </a:r>
            <a:r>
              <a:rPr lang="en-GB" dirty="0"/>
              <a:t> </a:t>
            </a:r>
            <a:r>
              <a:rPr lang="en-GB" dirty="0" err="1"/>
              <a:t>nhau</a:t>
            </a:r>
            <a:r>
              <a:rPr lang="en-GB" dirty="0"/>
              <a:t> </a:t>
            </a:r>
            <a:r>
              <a:rPr lang="en-GB" dirty="0" err="1"/>
              <a:t>của</a:t>
            </a:r>
            <a:r>
              <a:rPr lang="en-GB" dirty="0"/>
              <a:t> function like macro </a:t>
            </a:r>
            <a:r>
              <a:rPr lang="en-GB" dirty="0" err="1"/>
              <a:t>và</a:t>
            </a:r>
            <a:r>
              <a:rPr lang="en-GB" dirty="0"/>
              <a:t> Inline function</a:t>
            </a:r>
          </a:p>
          <a:p>
            <a:endParaRPr lang="en-GB" dirty="0"/>
          </a:p>
          <a:p>
            <a:endParaRPr lang="en-GB" dirty="0"/>
          </a:p>
        </p:txBody>
      </p:sp>
    </p:spTree>
    <p:extLst>
      <p:ext uri="{BB962C8B-B14F-4D97-AF65-F5344CB8AC3E}">
        <p14:creationId xmlns:p14="http://schemas.microsoft.com/office/powerpoint/2010/main" val="14237077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E3CC4-3F38-7690-5777-B50E6C60E39B}"/>
              </a:ext>
            </a:extLst>
          </p:cNvPr>
          <p:cNvSpPr>
            <a:spLocks noGrp="1"/>
          </p:cNvSpPr>
          <p:nvPr>
            <p:ph type="title"/>
          </p:nvPr>
        </p:nvSpPr>
        <p:spPr/>
        <p:txBody>
          <a:bodyPr/>
          <a:lstStyle/>
          <a:p>
            <a:r>
              <a:rPr lang="en-US" dirty="0"/>
              <a:t>V. Header guard </a:t>
            </a:r>
            <a:endParaRPr lang="en-GB" dirty="0"/>
          </a:p>
        </p:txBody>
      </p:sp>
      <p:pic>
        <p:nvPicPr>
          <p:cNvPr id="7" name="Picture 6">
            <a:extLst>
              <a:ext uri="{FF2B5EF4-FFF2-40B4-BE49-F238E27FC236}">
                <a16:creationId xmlns:a16="http://schemas.microsoft.com/office/drawing/2014/main" id="{30DE5444-5AC9-FC8D-E5CA-D4E1EFB93B9A}"/>
              </a:ext>
            </a:extLst>
          </p:cNvPr>
          <p:cNvPicPr>
            <a:picLocks noChangeAspect="1"/>
          </p:cNvPicPr>
          <p:nvPr/>
        </p:nvPicPr>
        <p:blipFill>
          <a:blip r:embed="rId2"/>
          <a:stretch>
            <a:fillRect/>
          </a:stretch>
        </p:blipFill>
        <p:spPr>
          <a:xfrm>
            <a:off x="6738139" y="2908372"/>
            <a:ext cx="5101714" cy="1933714"/>
          </a:xfrm>
          <a:prstGeom prst="rect">
            <a:avLst/>
          </a:prstGeom>
        </p:spPr>
      </p:pic>
      <p:pic>
        <p:nvPicPr>
          <p:cNvPr id="13" name="Picture 12">
            <a:extLst>
              <a:ext uri="{FF2B5EF4-FFF2-40B4-BE49-F238E27FC236}">
                <a16:creationId xmlns:a16="http://schemas.microsoft.com/office/drawing/2014/main" id="{584E7643-5C92-DCAC-85C9-A1F118D7C6BF}"/>
              </a:ext>
            </a:extLst>
          </p:cNvPr>
          <p:cNvPicPr>
            <a:picLocks noChangeAspect="1"/>
          </p:cNvPicPr>
          <p:nvPr/>
        </p:nvPicPr>
        <p:blipFill>
          <a:blip r:embed="rId3"/>
          <a:stretch>
            <a:fillRect/>
          </a:stretch>
        </p:blipFill>
        <p:spPr>
          <a:xfrm>
            <a:off x="113589" y="2910591"/>
            <a:ext cx="5448300" cy="1931495"/>
          </a:xfrm>
          <a:prstGeom prst="rect">
            <a:avLst/>
          </a:prstGeom>
        </p:spPr>
      </p:pic>
      <p:sp>
        <p:nvSpPr>
          <p:cNvPr id="15" name="Content Placeholder 14">
            <a:extLst>
              <a:ext uri="{FF2B5EF4-FFF2-40B4-BE49-F238E27FC236}">
                <a16:creationId xmlns:a16="http://schemas.microsoft.com/office/drawing/2014/main" id="{D3A5C432-D4EA-D2E1-44B3-E536CA8139FE}"/>
              </a:ext>
            </a:extLst>
          </p:cNvPr>
          <p:cNvSpPr>
            <a:spLocks noGrp="1"/>
          </p:cNvSpPr>
          <p:nvPr>
            <p:ph idx="1"/>
          </p:nvPr>
        </p:nvSpPr>
        <p:spPr>
          <a:xfrm>
            <a:off x="567584" y="2432481"/>
            <a:ext cx="5214452" cy="571499"/>
          </a:xfrm>
        </p:spPr>
        <p:txBody>
          <a:bodyPr>
            <a:normAutofit/>
          </a:bodyPr>
          <a:lstStyle/>
          <a:p>
            <a:r>
              <a:rPr lang="en-US" sz="1800" dirty="0"/>
              <a:t>File </a:t>
            </a:r>
            <a:r>
              <a:rPr lang="en-US" sz="1800" dirty="0" err="1"/>
              <a:t>func.h</a:t>
            </a:r>
            <a:r>
              <a:rPr lang="en-US" sz="1800" dirty="0"/>
              <a:t> </a:t>
            </a:r>
            <a:r>
              <a:rPr lang="en-US" sz="1800" dirty="0" err="1"/>
              <a:t>không</a:t>
            </a:r>
            <a:r>
              <a:rPr lang="en-US" sz="1800" dirty="0"/>
              <a:t> </a:t>
            </a:r>
            <a:r>
              <a:rPr lang="en-US" sz="1800" dirty="0" err="1"/>
              <a:t>có</a:t>
            </a:r>
            <a:r>
              <a:rPr lang="en-US" sz="1800" dirty="0"/>
              <a:t> header guard</a:t>
            </a:r>
            <a:endParaRPr lang="en-GB" sz="1800" dirty="0"/>
          </a:p>
        </p:txBody>
      </p:sp>
      <p:sp>
        <p:nvSpPr>
          <p:cNvPr id="16" name="TextBox 15">
            <a:extLst>
              <a:ext uri="{FF2B5EF4-FFF2-40B4-BE49-F238E27FC236}">
                <a16:creationId xmlns:a16="http://schemas.microsoft.com/office/drawing/2014/main" id="{6026B1DC-F19E-4845-7214-BA53B7A7CF8B}"/>
              </a:ext>
            </a:extLst>
          </p:cNvPr>
          <p:cNvSpPr txBox="1"/>
          <p:nvPr/>
        </p:nvSpPr>
        <p:spPr>
          <a:xfrm>
            <a:off x="7589077" y="2432481"/>
            <a:ext cx="3623420" cy="369332"/>
          </a:xfrm>
          <a:prstGeom prst="rect">
            <a:avLst/>
          </a:prstGeom>
          <a:noFill/>
        </p:spPr>
        <p:txBody>
          <a:bodyPr wrap="square" rtlCol="0">
            <a:spAutoFit/>
          </a:bodyPr>
          <a:lstStyle/>
          <a:p>
            <a:pPr marL="285750" indent="-285750">
              <a:buFont typeface="Arial" panose="020B0604020202020204" pitchFamily="34" charset="0"/>
              <a:buChar char="•"/>
            </a:pPr>
            <a:r>
              <a:rPr lang="en-US" dirty="0"/>
              <a:t>File </a:t>
            </a:r>
            <a:r>
              <a:rPr lang="en-US" dirty="0" err="1"/>
              <a:t>func.h</a:t>
            </a:r>
            <a:r>
              <a:rPr lang="en-US" dirty="0"/>
              <a:t> </a:t>
            </a:r>
            <a:r>
              <a:rPr lang="en-US" dirty="0" err="1"/>
              <a:t>có</a:t>
            </a:r>
            <a:r>
              <a:rPr lang="en-US" dirty="0"/>
              <a:t> header guard </a:t>
            </a:r>
            <a:endParaRPr lang="en-GB" dirty="0"/>
          </a:p>
        </p:txBody>
      </p:sp>
    </p:spTree>
    <p:extLst>
      <p:ext uri="{BB962C8B-B14F-4D97-AF65-F5344CB8AC3E}">
        <p14:creationId xmlns:p14="http://schemas.microsoft.com/office/powerpoint/2010/main" val="38191892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F21E4-1E8C-8534-6765-B25258A6151B}"/>
              </a:ext>
            </a:extLst>
          </p:cNvPr>
          <p:cNvSpPr>
            <a:spLocks noGrp="1"/>
          </p:cNvSpPr>
          <p:nvPr>
            <p:ph type="title"/>
          </p:nvPr>
        </p:nvSpPr>
        <p:spPr/>
        <p:txBody>
          <a:bodyPr/>
          <a:lstStyle/>
          <a:p>
            <a:r>
              <a:rPr lang="en-US" dirty="0"/>
              <a:t>V. Header guard </a:t>
            </a:r>
            <a:endParaRPr lang="en-GB" dirty="0"/>
          </a:p>
        </p:txBody>
      </p:sp>
      <p:sp>
        <p:nvSpPr>
          <p:cNvPr id="3" name="Content Placeholder 2">
            <a:extLst>
              <a:ext uri="{FF2B5EF4-FFF2-40B4-BE49-F238E27FC236}">
                <a16:creationId xmlns:a16="http://schemas.microsoft.com/office/drawing/2014/main" id="{6D2C2E9A-0B37-206D-8F78-2D277A14FFE3}"/>
              </a:ext>
            </a:extLst>
          </p:cNvPr>
          <p:cNvSpPr>
            <a:spLocks noGrp="1"/>
          </p:cNvSpPr>
          <p:nvPr>
            <p:ph sz="half" idx="1"/>
          </p:nvPr>
        </p:nvSpPr>
        <p:spPr/>
        <p:txBody>
          <a:bodyPr/>
          <a:lstStyle/>
          <a:p>
            <a:r>
              <a:rPr lang="en-US" dirty="0" err="1"/>
              <a:t>Không</a:t>
            </a:r>
            <a:r>
              <a:rPr lang="en-US" dirty="0"/>
              <a:t> </a:t>
            </a:r>
            <a:r>
              <a:rPr lang="en-US" dirty="0" err="1"/>
              <a:t>sử</a:t>
            </a:r>
            <a:r>
              <a:rPr lang="en-US" dirty="0"/>
              <a:t> </a:t>
            </a:r>
            <a:r>
              <a:rPr lang="en-US" dirty="0" err="1"/>
              <a:t>dụng</a:t>
            </a:r>
            <a:r>
              <a:rPr lang="en-US" dirty="0"/>
              <a:t> header guard</a:t>
            </a:r>
            <a:endParaRPr lang="en-GB" dirty="0"/>
          </a:p>
        </p:txBody>
      </p:sp>
      <p:sp>
        <p:nvSpPr>
          <p:cNvPr id="4" name="Content Placeholder 3">
            <a:extLst>
              <a:ext uri="{FF2B5EF4-FFF2-40B4-BE49-F238E27FC236}">
                <a16:creationId xmlns:a16="http://schemas.microsoft.com/office/drawing/2014/main" id="{E5208CE8-9315-100A-BB5E-3B1096B95EC0}"/>
              </a:ext>
            </a:extLst>
          </p:cNvPr>
          <p:cNvSpPr>
            <a:spLocks noGrp="1"/>
          </p:cNvSpPr>
          <p:nvPr>
            <p:ph sz="half" idx="2"/>
          </p:nvPr>
        </p:nvSpPr>
        <p:spPr>
          <a:xfrm>
            <a:off x="5594123" y="2336873"/>
            <a:ext cx="4700058" cy="441838"/>
          </a:xfrm>
        </p:spPr>
        <p:txBody>
          <a:bodyPr/>
          <a:lstStyle/>
          <a:p>
            <a:r>
              <a:rPr lang="en-US" dirty="0" err="1"/>
              <a:t>Sử</a:t>
            </a:r>
            <a:r>
              <a:rPr lang="en-US" dirty="0"/>
              <a:t> </a:t>
            </a:r>
            <a:r>
              <a:rPr lang="en-US" dirty="0" err="1"/>
              <a:t>dụng</a:t>
            </a:r>
            <a:r>
              <a:rPr lang="en-US" dirty="0"/>
              <a:t> header guard</a:t>
            </a:r>
            <a:endParaRPr lang="en-GB" dirty="0"/>
          </a:p>
        </p:txBody>
      </p:sp>
      <p:pic>
        <p:nvPicPr>
          <p:cNvPr id="5" name="Picture 4">
            <a:extLst>
              <a:ext uri="{FF2B5EF4-FFF2-40B4-BE49-F238E27FC236}">
                <a16:creationId xmlns:a16="http://schemas.microsoft.com/office/drawing/2014/main" id="{39650AE3-1FD7-0BC6-5A93-4ACCF9DDB405}"/>
              </a:ext>
            </a:extLst>
          </p:cNvPr>
          <p:cNvPicPr>
            <a:picLocks noChangeAspect="1"/>
          </p:cNvPicPr>
          <p:nvPr/>
        </p:nvPicPr>
        <p:blipFill>
          <a:blip r:embed="rId2"/>
          <a:stretch>
            <a:fillRect/>
          </a:stretch>
        </p:blipFill>
        <p:spPr>
          <a:xfrm>
            <a:off x="680320" y="3012568"/>
            <a:ext cx="4815480" cy="1695450"/>
          </a:xfrm>
          <a:prstGeom prst="rect">
            <a:avLst/>
          </a:prstGeom>
        </p:spPr>
      </p:pic>
      <p:pic>
        <p:nvPicPr>
          <p:cNvPr id="6" name="Content Placeholder 8">
            <a:extLst>
              <a:ext uri="{FF2B5EF4-FFF2-40B4-BE49-F238E27FC236}">
                <a16:creationId xmlns:a16="http://schemas.microsoft.com/office/drawing/2014/main" id="{0AC3AF94-8AEB-967F-5C74-A519006AB9E7}"/>
              </a:ext>
            </a:extLst>
          </p:cNvPr>
          <p:cNvPicPr>
            <a:picLocks noChangeAspect="1"/>
          </p:cNvPicPr>
          <p:nvPr/>
        </p:nvPicPr>
        <p:blipFill>
          <a:blip r:embed="rId3"/>
          <a:stretch>
            <a:fillRect/>
          </a:stretch>
        </p:blipFill>
        <p:spPr>
          <a:xfrm>
            <a:off x="5775942" y="2969705"/>
            <a:ext cx="5057775" cy="1695450"/>
          </a:xfrm>
          <a:prstGeom prst="rect">
            <a:avLst/>
          </a:prstGeom>
        </p:spPr>
      </p:pic>
    </p:spTree>
    <p:extLst>
      <p:ext uri="{BB962C8B-B14F-4D97-AF65-F5344CB8AC3E}">
        <p14:creationId xmlns:p14="http://schemas.microsoft.com/office/powerpoint/2010/main" val="37031262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3AC62-1119-874E-281D-705A447BAFBD}"/>
              </a:ext>
            </a:extLst>
          </p:cNvPr>
          <p:cNvSpPr>
            <a:spLocks noGrp="1"/>
          </p:cNvSpPr>
          <p:nvPr>
            <p:ph type="title"/>
          </p:nvPr>
        </p:nvSpPr>
        <p:spPr/>
        <p:txBody>
          <a:bodyPr/>
          <a:lstStyle/>
          <a:p>
            <a:r>
              <a:rPr lang="en-US" dirty="0"/>
              <a:t>VI. Macro &amp; Inline function</a:t>
            </a:r>
            <a:endParaRPr lang="en-GB" dirty="0"/>
          </a:p>
        </p:txBody>
      </p:sp>
      <p:sp>
        <p:nvSpPr>
          <p:cNvPr id="3" name="Content Placeholder 2">
            <a:extLst>
              <a:ext uri="{FF2B5EF4-FFF2-40B4-BE49-F238E27FC236}">
                <a16:creationId xmlns:a16="http://schemas.microsoft.com/office/drawing/2014/main" id="{0AF7CED9-F71A-88C7-2599-758E69FAD7FC}"/>
              </a:ext>
            </a:extLst>
          </p:cNvPr>
          <p:cNvSpPr>
            <a:spLocks noGrp="1"/>
          </p:cNvSpPr>
          <p:nvPr>
            <p:ph idx="1"/>
          </p:nvPr>
        </p:nvSpPr>
        <p:spPr>
          <a:xfrm>
            <a:off x="680321" y="2336873"/>
            <a:ext cx="7105396" cy="3599316"/>
          </a:xfrm>
        </p:spPr>
        <p:txBody>
          <a:bodyPr/>
          <a:lstStyle/>
          <a:p>
            <a:r>
              <a:rPr lang="en-US" sz="1800" dirty="0"/>
              <a:t>Inline function </a:t>
            </a:r>
            <a:r>
              <a:rPr lang="en-US" sz="1800" dirty="0" err="1"/>
              <a:t>là</a:t>
            </a:r>
            <a:r>
              <a:rPr lang="en-US" sz="1800" dirty="0"/>
              <a:t> </a:t>
            </a:r>
            <a:r>
              <a:rPr lang="vi-VN" sz="1800" b="0" i="0" dirty="0">
                <a:effectLst/>
                <a:latin typeface="Söhne"/>
              </a:rPr>
              <a:t>một tính năng cho phép gán nội dung của hàm trực tiếp vào nơi gọi hàm thay vì thực hiện cuộc gọi hàm thông thường. Điều này giúp tránh chi phí của việc gọi hàm và tối ưu hóa hiệu suất, nhất là đối với các hàm ngắn.</a:t>
            </a:r>
            <a:endParaRPr lang="en-US" sz="1800" b="0" i="0" dirty="0">
              <a:effectLst/>
              <a:latin typeface="Söhne"/>
            </a:endParaRPr>
          </a:p>
          <a:p>
            <a:r>
              <a:rPr lang="en-US" sz="1800" dirty="0" err="1">
                <a:latin typeface="Söhne"/>
              </a:rPr>
              <a:t>Lợi</a:t>
            </a:r>
            <a:r>
              <a:rPr lang="en-US" sz="1800" dirty="0">
                <a:latin typeface="Söhne"/>
              </a:rPr>
              <a:t> </a:t>
            </a:r>
            <a:r>
              <a:rPr lang="en-US" sz="1800" dirty="0" err="1">
                <a:latin typeface="Söhne"/>
              </a:rPr>
              <a:t>ích</a:t>
            </a:r>
            <a:r>
              <a:rPr lang="en-US" sz="1800" dirty="0">
                <a:latin typeface="Söhne"/>
              </a:rPr>
              <a:t> </a:t>
            </a:r>
            <a:r>
              <a:rPr lang="en-US" sz="1800" dirty="0" err="1">
                <a:latin typeface="Söhne"/>
              </a:rPr>
              <a:t>của</a:t>
            </a:r>
            <a:r>
              <a:rPr lang="en-US" sz="1800" dirty="0">
                <a:latin typeface="Söhne"/>
              </a:rPr>
              <a:t> inline function :</a:t>
            </a:r>
          </a:p>
          <a:p>
            <a:pPr marL="800100" lvl="1" indent="-342900">
              <a:buFont typeface="+mj-lt"/>
              <a:buAutoNum type="arabicPeriod"/>
            </a:pPr>
            <a:r>
              <a:rPr lang="vi-VN" sz="1400" dirty="0">
                <a:latin typeface="Söhne"/>
              </a:rPr>
              <a:t>Tối ưu hóa hiệu suất: Thay vì tạo một điểm gọi hàm, nội dung hàm được nhúng trực tiếp vào nơi gọi. Điều này giúp tránh overhead của việc gọi hàm và truyền tham số.</a:t>
            </a:r>
          </a:p>
          <a:p>
            <a:pPr marL="800100" lvl="1" indent="-342900">
              <a:buFont typeface="+mj-lt"/>
              <a:buAutoNum type="arabicPeriod"/>
            </a:pPr>
            <a:endParaRPr lang="vi-VN" sz="1400" dirty="0">
              <a:latin typeface="Söhne"/>
            </a:endParaRPr>
          </a:p>
          <a:p>
            <a:pPr marL="800100" lvl="1" indent="-342900">
              <a:buFont typeface="+mj-lt"/>
              <a:buAutoNum type="arabicPeriod"/>
            </a:pPr>
            <a:r>
              <a:rPr lang="vi-VN" sz="1400" dirty="0">
                <a:latin typeface="Söhne"/>
              </a:rPr>
              <a:t>Giảm sự lãng phí: Đối với các hàm ngắn, việc tạo điểm gọi hàm và quản lý ngăn xếp có thể là một lãng phí. Inline function giúp tránh điều này.</a:t>
            </a:r>
          </a:p>
          <a:p>
            <a:pPr marL="800100" lvl="1" indent="-342900">
              <a:buFont typeface="+mj-lt"/>
              <a:buAutoNum type="arabicPeriod"/>
            </a:pPr>
            <a:endParaRPr lang="vi-VN" sz="1400" dirty="0">
              <a:latin typeface="Söhne"/>
            </a:endParaRPr>
          </a:p>
          <a:p>
            <a:pPr marL="800100" lvl="1" indent="-342900">
              <a:buFont typeface="+mj-lt"/>
              <a:buAutoNum type="arabicPeriod"/>
            </a:pPr>
            <a:r>
              <a:rPr lang="vi-VN" sz="1400" dirty="0">
                <a:latin typeface="Söhne"/>
              </a:rPr>
              <a:t>Giảm độ phức tạp: Inline functions thường đơn giản và ngắn gọn, giúp tăng tính rõ ràng của mã nguồn.</a:t>
            </a:r>
            <a:endParaRPr lang="en-US" sz="1400" dirty="0">
              <a:latin typeface="Söhne"/>
            </a:endParaRPr>
          </a:p>
          <a:p>
            <a:endParaRPr lang="en-US" b="0" i="0" dirty="0">
              <a:effectLst/>
              <a:latin typeface="Söhne"/>
            </a:endParaRPr>
          </a:p>
          <a:p>
            <a:endParaRPr lang="en-US" b="0" i="0" dirty="0">
              <a:effectLst/>
              <a:latin typeface="Söhne"/>
            </a:endParaRPr>
          </a:p>
          <a:p>
            <a:endParaRPr lang="en-GB" dirty="0"/>
          </a:p>
        </p:txBody>
      </p:sp>
      <p:pic>
        <p:nvPicPr>
          <p:cNvPr id="5" name="Picture 4">
            <a:extLst>
              <a:ext uri="{FF2B5EF4-FFF2-40B4-BE49-F238E27FC236}">
                <a16:creationId xmlns:a16="http://schemas.microsoft.com/office/drawing/2014/main" id="{E070FA12-9833-2ABA-8812-A8FC97DE9C58}"/>
              </a:ext>
            </a:extLst>
          </p:cNvPr>
          <p:cNvPicPr>
            <a:picLocks noChangeAspect="1"/>
          </p:cNvPicPr>
          <p:nvPr/>
        </p:nvPicPr>
        <p:blipFill>
          <a:blip r:embed="rId2"/>
          <a:stretch>
            <a:fillRect/>
          </a:stretch>
        </p:blipFill>
        <p:spPr>
          <a:xfrm>
            <a:off x="7983660" y="2476500"/>
            <a:ext cx="3362325" cy="952500"/>
          </a:xfrm>
          <a:prstGeom prst="rect">
            <a:avLst/>
          </a:prstGeom>
        </p:spPr>
      </p:pic>
    </p:spTree>
    <p:extLst>
      <p:ext uri="{BB962C8B-B14F-4D97-AF65-F5344CB8AC3E}">
        <p14:creationId xmlns:p14="http://schemas.microsoft.com/office/powerpoint/2010/main" val="23867263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3AC62-1119-874E-281D-705A447BAFBD}"/>
              </a:ext>
            </a:extLst>
          </p:cNvPr>
          <p:cNvSpPr>
            <a:spLocks noGrp="1"/>
          </p:cNvSpPr>
          <p:nvPr>
            <p:ph type="title"/>
          </p:nvPr>
        </p:nvSpPr>
        <p:spPr/>
        <p:txBody>
          <a:bodyPr/>
          <a:lstStyle/>
          <a:p>
            <a:r>
              <a:rPr lang="en-US" dirty="0"/>
              <a:t>VI. Macro &amp; Inline function</a:t>
            </a:r>
            <a:endParaRPr lang="en-GB" dirty="0"/>
          </a:p>
        </p:txBody>
      </p:sp>
      <p:sp>
        <p:nvSpPr>
          <p:cNvPr id="3" name="Content Placeholder 2">
            <a:extLst>
              <a:ext uri="{FF2B5EF4-FFF2-40B4-BE49-F238E27FC236}">
                <a16:creationId xmlns:a16="http://schemas.microsoft.com/office/drawing/2014/main" id="{0AF7CED9-F71A-88C7-2599-758E69FAD7FC}"/>
              </a:ext>
            </a:extLst>
          </p:cNvPr>
          <p:cNvSpPr>
            <a:spLocks noGrp="1"/>
          </p:cNvSpPr>
          <p:nvPr>
            <p:ph idx="1"/>
          </p:nvPr>
        </p:nvSpPr>
        <p:spPr>
          <a:xfrm>
            <a:off x="680321" y="2336873"/>
            <a:ext cx="7105396" cy="3599316"/>
          </a:xfrm>
        </p:spPr>
        <p:txBody>
          <a:bodyPr>
            <a:normAutofit fontScale="92500" lnSpcReduction="10000"/>
          </a:bodyPr>
          <a:lstStyle/>
          <a:p>
            <a:r>
              <a:rPr lang="en-US" sz="1800" b="0" i="0" dirty="0" err="1">
                <a:effectLst/>
                <a:latin typeface="Söhne"/>
              </a:rPr>
              <a:t>Hàm</a:t>
            </a:r>
            <a:r>
              <a:rPr lang="en-US" sz="1800" b="0" i="0" dirty="0">
                <a:effectLst/>
                <a:latin typeface="Söhne"/>
              </a:rPr>
              <a:t> inline </a:t>
            </a:r>
            <a:r>
              <a:rPr lang="en-US" sz="1800" b="0" i="0" dirty="0" err="1">
                <a:effectLst/>
                <a:latin typeface="Söhne"/>
              </a:rPr>
              <a:t>chỉ</a:t>
            </a:r>
            <a:r>
              <a:rPr lang="en-US" sz="1800" b="0" i="0" dirty="0">
                <a:effectLst/>
                <a:latin typeface="Söhne"/>
              </a:rPr>
              <a:t> </a:t>
            </a:r>
            <a:r>
              <a:rPr lang="en-US" sz="1800" b="0" i="0" dirty="0" err="1">
                <a:effectLst/>
                <a:latin typeface="Söhne"/>
              </a:rPr>
              <a:t>nên</a:t>
            </a:r>
            <a:r>
              <a:rPr lang="en-US" sz="1800" b="0" i="0" dirty="0">
                <a:effectLst/>
                <a:latin typeface="Söhne"/>
              </a:rPr>
              <a:t> </a:t>
            </a:r>
            <a:r>
              <a:rPr lang="en-US" sz="1800" b="0" i="0" dirty="0" err="1">
                <a:effectLst/>
                <a:latin typeface="Söhne"/>
              </a:rPr>
              <a:t>được</a:t>
            </a:r>
            <a:r>
              <a:rPr lang="en-US" sz="1800" b="0" i="0" dirty="0">
                <a:effectLst/>
                <a:latin typeface="Söhne"/>
              </a:rPr>
              <a:t> </a:t>
            </a:r>
            <a:r>
              <a:rPr lang="en-US" sz="1800" b="0" i="0" dirty="0" err="1">
                <a:effectLst/>
                <a:latin typeface="Söhne"/>
              </a:rPr>
              <a:t>sử</a:t>
            </a:r>
            <a:r>
              <a:rPr lang="en-US" sz="1800" b="0" i="0" dirty="0">
                <a:effectLst/>
                <a:latin typeface="Söhne"/>
              </a:rPr>
              <a:t> </a:t>
            </a:r>
            <a:r>
              <a:rPr lang="en-US" sz="1800" b="0" i="0" dirty="0" err="1">
                <a:effectLst/>
                <a:latin typeface="Söhne"/>
              </a:rPr>
              <a:t>dụng</a:t>
            </a:r>
            <a:r>
              <a:rPr lang="en-US" sz="1800" b="0" i="0" dirty="0">
                <a:effectLst/>
                <a:latin typeface="Söhne"/>
              </a:rPr>
              <a:t> </a:t>
            </a:r>
            <a:r>
              <a:rPr lang="en-US" sz="1800" b="0" i="0" dirty="0" err="1">
                <a:effectLst/>
                <a:latin typeface="Söhne"/>
              </a:rPr>
              <a:t>trong</a:t>
            </a:r>
            <a:r>
              <a:rPr lang="en-US" sz="1800" b="0" i="0" dirty="0">
                <a:effectLst/>
                <a:latin typeface="Söhne"/>
              </a:rPr>
              <a:t> </a:t>
            </a:r>
            <a:r>
              <a:rPr lang="en-US" sz="1800" b="0" i="0" dirty="0" err="1">
                <a:effectLst/>
                <a:latin typeface="Söhne"/>
              </a:rPr>
              <a:t>các</a:t>
            </a:r>
            <a:r>
              <a:rPr lang="en-US" sz="1800" b="0" i="0" dirty="0">
                <a:effectLst/>
                <a:latin typeface="Söhne"/>
              </a:rPr>
              <a:t> </a:t>
            </a:r>
            <a:r>
              <a:rPr lang="en-US" sz="1800" b="0" i="0" dirty="0" err="1">
                <a:effectLst/>
                <a:latin typeface="Söhne"/>
              </a:rPr>
              <a:t>trường</a:t>
            </a:r>
            <a:r>
              <a:rPr lang="en-US" sz="1800" b="0" i="0" dirty="0">
                <a:effectLst/>
                <a:latin typeface="Söhne"/>
              </a:rPr>
              <a:t> </a:t>
            </a:r>
            <a:r>
              <a:rPr lang="en-US" sz="1800" b="0" i="0" dirty="0" err="1">
                <a:effectLst/>
                <a:latin typeface="Söhne"/>
              </a:rPr>
              <a:t>hợp</a:t>
            </a:r>
            <a:r>
              <a:rPr lang="en-US" sz="1800" b="0" i="0" dirty="0">
                <a:effectLst/>
                <a:latin typeface="Söhne"/>
              </a:rPr>
              <a:t> :</a:t>
            </a:r>
          </a:p>
          <a:p>
            <a:pPr marL="914400" lvl="1" indent="-457200">
              <a:buFont typeface="+mj-lt"/>
              <a:buAutoNum type="arabicPeriod"/>
            </a:pPr>
            <a:r>
              <a:rPr lang="vi-VN" sz="1800" b="0" i="0" dirty="0">
                <a:effectLst/>
                <a:latin typeface="Söhne"/>
              </a:rPr>
              <a:t>Hàm ngắn: Các hàm dài và phức tạp không nên được khai báo là inline, vì nó có thể làm tăng kích thước mã nguồn và làm giảm hiệu suất.</a:t>
            </a:r>
          </a:p>
          <a:p>
            <a:pPr marL="914400" lvl="1" indent="-457200">
              <a:buFont typeface="+mj-lt"/>
              <a:buAutoNum type="arabicPeriod"/>
            </a:pPr>
            <a:r>
              <a:rPr lang="vi-VN" sz="1800" b="0" i="0" dirty="0">
                <a:effectLst/>
                <a:latin typeface="Söhne"/>
              </a:rPr>
              <a:t>Thường xuyên được gọi: Inline functions nên được sử dụng cho các hàm được gọi thường xuyên, nhất là trong các vòng lặp.</a:t>
            </a:r>
            <a:endParaRPr lang="en-US" sz="1800" dirty="0">
              <a:latin typeface="Söhne"/>
            </a:endParaRPr>
          </a:p>
          <a:p>
            <a:r>
              <a:rPr lang="vi-VN" sz="1800" b="0" i="0" dirty="0">
                <a:effectLst/>
                <a:latin typeface="Söhne"/>
              </a:rPr>
              <a:t>Khi hàm inline được sử dụng nhiều lần, mã nguồn của hàm có thể xuất hiện nhiều lần trong mã nguồn biên dịch, làm tăng kích thước của chương trình</a:t>
            </a:r>
            <a:endParaRPr lang="en-US" sz="1800" b="0" i="0" dirty="0">
              <a:effectLst/>
              <a:latin typeface="Söhne"/>
            </a:endParaRPr>
          </a:p>
          <a:p>
            <a:r>
              <a:rPr lang="en-GB" sz="1800" dirty="0"/>
              <a:t>Khi </a:t>
            </a:r>
            <a:r>
              <a:rPr lang="en-GB" sz="1800" dirty="0" err="1"/>
              <a:t>một</a:t>
            </a:r>
            <a:r>
              <a:rPr lang="en-GB" sz="1800" dirty="0"/>
              <a:t> </a:t>
            </a:r>
            <a:r>
              <a:rPr lang="en-GB" sz="1800" dirty="0" err="1"/>
              <a:t>hàm</a:t>
            </a:r>
            <a:r>
              <a:rPr lang="en-GB" sz="1800" dirty="0"/>
              <a:t> </a:t>
            </a:r>
            <a:r>
              <a:rPr lang="en-GB" sz="1800" dirty="0" err="1"/>
              <a:t>được</a:t>
            </a:r>
            <a:r>
              <a:rPr lang="en-GB" sz="1800" dirty="0"/>
              <a:t> </a:t>
            </a:r>
            <a:r>
              <a:rPr lang="en-GB" sz="1800" dirty="0" err="1"/>
              <a:t>khai</a:t>
            </a:r>
            <a:r>
              <a:rPr lang="en-GB" sz="1800" dirty="0"/>
              <a:t> </a:t>
            </a:r>
            <a:r>
              <a:rPr lang="en-GB" sz="1800" dirty="0" err="1"/>
              <a:t>báo</a:t>
            </a:r>
            <a:r>
              <a:rPr lang="en-GB" sz="1800" dirty="0"/>
              <a:t> </a:t>
            </a:r>
            <a:r>
              <a:rPr lang="en-GB" sz="1800" dirty="0" err="1"/>
              <a:t>là</a:t>
            </a:r>
            <a:r>
              <a:rPr lang="en-GB" sz="1800" dirty="0"/>
              <a:t> inline, </a:t>
            </a:r>
            <a:r>
              <a:rPr lang="en-GB" sz="1800" dirty="0" err="1"/>
              <a:t>đó</a:t>
            </a:r>
            <a:r>
              <a:rPr lang="en-GB" sz="1800" dirty="0"/>
              <a:t> </a:t>
            </a:r>
            <a:r>
              <a:rPr lang="en-GB" sz="1800" dirty="0" err="1"/>
              <a:t>sẽ</a:t>
            </a:r>
            <a:r>
              <a:rPr lang="en-GB" sz="1800" dirty="0"/>
              <a:t> </a:t>
            </a:r>
            <a:r>
              <a:rPr lang="en-GB" sz="1800" dirty="0" err="1"/>
              <a:t>là</a:t>
            </a:r>
            <a:r>
              <a:rPr lang="en-GB" sz="1800" dirty="0"/>
              <a:t> </a:t>
            </a:r>
            <a:r>
              <a:rPr lang="en-GB" sz="1800" dirty="0" err="1"/>
              <a:t>một</a:t>
            </a:r>
            <a:r>
              <a:rPr lang="en-GB" sz="1800" dirty="0"/>
              <a:t> </a:t>
            </a:r>
            <a:r>
              <a:rPr lang="en-GB" sz="1800" dirty="0" err="1"/>
              <a:t>gợi</a:t>
            </a:r>
            <a:r>
              <a:rPr lang="en-GB" sz="1800" dirty="0"/>
              <a:t> ý </a:t>
            </a:r>
            <a:r>
              <a:rPr lang="en-GB" sz="1800" dirty="0" err="1"/>
              <a:t>cho</a:t>
            </a:r>
            <a:r>
              <a:rPr lang="en-GB" sz="1800" dirty="0"/>
              <a:t> compiler </a:t>
            </a:r>
            <a:r>
              <a:rPr lang="en-GB" sz="1800" dirty="0" err="1"/>
              <a:t>chứ</a:t>
            </a:r>
            <a:r>
              <a:rPr lang="en-GB" sz="1800" dirty="0"/>
              <a:t> </a:t>
            </a:r>
            <a:r>
              <a:rPr lang="en-GB" sz="1800" dirty="0" err="1"/>
              <a:t>không</a:t>
            </a:r>
            <a:r>
              <a:rPr lang="en-GB" sz="1800" dirty="0"/>
              <a:t> </a:t>
            </a:r>
            <a:r>
              <a:rPr lang="en-GB" sz="1800" dirty="0" err="1"/>
              <a:t>bắt</a:t>
            </a:r>
            <a:r>
              <a:rPr lang="en-GB" sz="1800" dirty="0"/>
              <a:t> </a:t>
            </a:r>
            <a:r>
              <a:rPr lang="en-GB" sz="1800" dirty="0" err="1"/>
              <a:t>buộc</a:t>
            </a:r>
            <a:r>
              <a:rPr lang="en-GB" sz="1800" dirty="0"/>
              <a:t> compiler </a:t>
            </a:r>
            <a:r>
              <a:rPr lang="en-GB" sz="1800" dirty="0" err="1"/>
              <a:t>phải</a:t>
            </a:r>
            <a:r>
              <a:rPr lang="en-GB" sz="1800" dirty="0"/>
              <a:t> </a:t>
            </a:r>
            <a:r>
              <a:rPr lang="en-GB" sz="1800" dirty="0" err="1"/>
              <a:t>làm</a:t>
            </a:r>
            <a:r>
              <a:rPr lang="en-GB" sz="1800" dirty="0"/>
              <a:t> </a:t>
            </a:r>
            <a:r>
              <a:rPr lang="en-GB" sz="1800" dirty="0" err="1"/>
              <a:t>theo</a:t>
            </a:r>
            <a:r>
              <a:rPr lang="en-GB" sz="1800" dirty="0"/>
              <a:t>, do </a:t>
            </a:r>
            <a:r>
              <a:rPr lang="en-GB" sz="1800" dirty="0" err="1"/>
              <a:t>đó</a:t>
            </a:r>
            <a:r>
              <a:rPr lang="en-GB" sz="1800" dirty="0"/>
              <a:t> </a:t>
            </a:r>
            <a:r>
              <a:rPr lang="en-GB" sz="1800" dirty="0" err="1"/>
              <a:t>nếu</a:t>
            </a:r>
            <a:r>
              <a:rPr lang="en-GB" sz="1800" dirty="0"/>
              <a:t> </a:t>
            </a:r>
            <a:r>
              <a:rPr lang="en-GB" sz="1800" dirty="0" err="1"/>
              <a:t>một</a:t>
            </a:r>
            <a:r>
              <a:rPr lang="en-GB" sz="1800" dirty="0"/>
              <a:t> </a:t>
            </a:r>
            <a:r>
              <a:rPr lang="en-GB" sz="1800" dirty="0" err="1"/>
              <a:t>hàm</a:t>
            </a:r>
            <a:r>
              <a:rPr lang="en-GB" sz="1800" dirty="0"/>
              <a:t> </a:t>
            </a:r>
            <a:r>
              <a:rPr lang="en-GB" sz="1800" dirty="0" err="1"/>
              <a:t>có</a:t>
            </a:r>
            <a:r>
              <a:rPr lang="en-GB" sz="1800" dirty="0"/>
              <a:t> </a:t>
            </a:r>
            <a:r>
              <a:rPr lang="en-GB" sz="1800" dirty="0" err="1"/>
              <a:t>kích</a:t>
            </a:r>
            <a:r>
              <a:rPr lang="en-GB" sz="1800" dirty="0"/>
              <a:t> </a:t>
            </a:r>
            <a:r>
              <a:rPr lang="en-GB" sz="1800" dirty="0" err="1"/>
              <a:t>thước</a:t>
            </a:r>
            <a:r>
              <a:rPr lang="en-GB" sz="1800" dirty="0"/>
              <a:t> </a:t>
            </a:r>
            <a:r>
              <a:rPr lang="en-GB" sz="1800" dirty="0" err="1"/>
              <a:t>lớn</a:t>
            </a:r>
            <a:r>
              <a:rPr lang="en-GB" sz="1800" dirty="0"/>
              <a:t> </a:t>
            </a:r>
            <a:r>
              <a:rPr lang="en-GB" sz="1800" dirty="0" err="1"/>
              <a:t>khai</a:t>
            </a:r>
            <a:r>
              <a:rPr lang="en-GB" sz="1800" dirty="0"/>
              <a:t> </a:t>
            </a:r>
            <a:r>
              <a:rPr lang="en-GB" sz="1800" dirty="0" err="1"/>
              <a:t>báo</a:t>
            </a:r>
            <a:r>
              <a:rPr lang="en-GB" sz="1800" dirty="0"/>
              <a:t> </a:t>
            </a:r>
            <a:r>
              <a:rPr lang="en-GB" sz="1800" dirty="0" err="1"/>
              <a:t>là</a:t>
            </a:r>
            <a:r>
              <a:rPr lang="en-GB" sz="1800" dirty="0"/>
              <a:t> inline, compiler </a:t>
            </a:r>
            <a:r>
              <a:rPr lang="en-GB" sz="1800" dirty="0" err="1"/>
              <a:t>có</a:t>
            </a:r>
            <a:r>
              <a:rPr lang="en-GB" sz="1800" dirty="0"/>
              <a:t> </a:t>
            </a:r>
            <a:r>
              <a:rPr lang="en-GB" sz="1800" dirty="0" err="1"/>
              <a:t>khả</a:t>
            </a:r>
            <a:r>
              <a:rPr lang="en-GB" sz="1800" dirty="0"/>
              <a:t> </a:t>
            </a:r>
            <a:r>
              <a:rPr lang="en-GB" sz="1800" dirty="0" err="1"/>
              <a:t>năng</a:t>
            </a:r>
            <a:r>
              <a:rPr lang="en-GB" sz="1800" dirty="0"/>
              <a:t> </a:t>
            </a:r>
            <a:r>
              <a:rPr lang="en-GB" sz="1800" dirty="0" err="1"/>
              <a:t>sẽ</a:t>
            </a:r>
            <a:r>
              <a:rPr lang="en-GB" sz="1800" dirty="0"/>
              <a:t> </a:t>
            </a:r>
            <a:r>
              <a:rPr lang="en-GB" sz="1800" dirty="0" err="1"/>
              <a:t>bỏ</a:t>
            </a:r>
            <a:r>
              <a:rPr lang="en-GB" sz="1800" dirty="0"/>
              <a:t> qua </a:t>
            </a:r>
            <a:r>
              <a:rPr lang="en-GB" sz="1800" dirty="0" err="1"/>
              <a:t>và</a:t>
            </a:r>
            <a:r>
              <a:rPr lang="en-GB" sz="1800" dirty="0"/>
              <a:t> </a:t>
            </a:r>
            <a:r>
              <a:rPr lang="en-GB" sz="1800" dirty="0" err="1"/>
              <a:t>coi</a:t>
            </a:r>
            <a:r>
              <a:rPr lang="en-GB" sz="1800" dirty="0"/>
              <a:t> </a:t>
            </a:r>
            <a:r>
              <a:rPr lang="en-GB" sz="1800" dirty="0" err="1"/>
              <a:t>đó</a:t>
            </a:r>
            <a:r>
              <a:rPr lang="en-GB" sz="1800" dirty="0"/>
              <a:t> </a:t>
            </a:r>
            <a:r>
              <a:rPr lang="en-GB" sz="1800" dirty="0" err="1"/>
              <a:t>là</a:t>
            </a:r>
            <a:r>
              <a:rPr lang="en-GB" sz="1800" dirty="0"/>
              <a:t> </a:t>
            </a:r>
            <a:r>
              <a:rPr lang="en-GB" sz="1800" dirty="0" err="1"/>
              <a:t>một</a:t>
            </a:r>
            <a:r>
              <a:rPr lang="en-GB" sz="1800" dirty="0"/>
              <a:t> </a:t>
            </a:r>
            <a:r>
              <a:rPr lang="en-GB" sz="1800" dirty="0" err="1"/>
              <a:t>hàm</a:t>
            </a:r>
            <a:r>
              <a:rPr lang="en-GB" sz="1800" dirty="0"/>
              <a:t> </a:t>
            </a:r>
            <a:r>
              <a:rPr lang="en-GB" sz="1800" dirty="0" err="1"/>
              <a:t>bình</a:t>
            </a:r>
            <a:r>
              <a:rPr lang="en-GB" sz="1800" dirty="0"/>
              <a:t> </a:t>
            </a:r>
            <a:r>
              <a:rPr lang="en-GB" sz="1800" dirty="0" err="1"/>
              <a:t>thường</a:t>
            </a:r>
            <a:endParaRPr lang="en-GB" sz="1800" dirty="0"/>
          </a:p>
          <a:p>
            <a:r>
              <a:rPr lang="en-GB" sz="1800" dirty="0" err="1"/>
              <a:t>Với</a:t>
            </a:r>
            <a:r>
              <a:rPr lang="en-GB" sz="1800" dirty="0"/>
              <a:t> </a:t>
            </a:r>
            <a:r>
              <a:rPr lang="en-GB" sz="1800" dirty="0" err="1"/>
              <a:t>các</a:t>
            </a:r>
            <a:r>
              <a:rPr lang="en-GB" sz="1800" dirty="0"/>
              <a:t> </a:t>
            </a:r>
            <a:r>
              <a:rPr lang="en-GB" sz="1800" dirty="0" err="1"/>
              <a:t>hàm</a:t>
            </a:r>
            <a:r>
              <a:rPr lang="en-GB" sz="1800" dirty="0"/>
              <a:t> </a:t>
            </a:r>
            <a:r>
              <a:rPr lang="en-GB" sz="1800" dirty="0" err="1"/>
              <a:t>có</a:t>
            </a:r>
            <a:r>
              <a:rPr lang="en-GB" sz="1800" dirty="0"/>
              <a:t> </a:t>
            </a:r>
            <a:r>
              <a:rPr lang="en-GB" sz="1800" dirty="0" err="1"/>
              <a:t>độ</a:t>
            </a:r>
            <a:r>
              <a:rPr lang="en-GB" sz="1800" dirty="0"/>
              <a:t> </a:t>
            </a:r>
            <a:r>
              <a:rPr lang="en-GB" sz="1800" dirty="0" err="1"/>
              <a:t>dài</a:t>
            </a:r>
            <a:r>
              <a:rPr lang="en-GB" sz="1800" dirty="0"/>
              <a:t> </a:t>
            </a:r>
            <a:r>
              <a:rPr lang="en-GB" sz="1800" dirty="0" err="1"/>
              <a:t>ngắn</a:t>
            </a:r>
            <a:r>
              <a:rPr lang="en-GB" sz="1800" dirty="0"/>
              <a:t>, compiler </a:t>
            </a:r>
            <a:r>
              <a:rPr lang="en-GB" sz="1800" dirty="0" err="1"/>
              <a:t>có</a:t>
            </a:r>
            <a:r>
              <a:rPr lang="en-GB" sz="1800" dirty="0"/>
              <a:t> </a:t>
            </a:r>
            <a:r>
              <a:rPr lang="en-GB" sz="1800" dirty="0" err="1"/>
              <a:t>thể</a:t>
            </a:r>
            <a:r>
              <a:rPr lang="en-GB" sz="1800" dirty="0"/>
              <a:t> </a:t>
            </a:r>
            <a:r>
              <a:rPr lang="en-GB" sz="1800" dirty="0" err="1"/>
              <a:t>sẽ</a:t>
            </a:r>
            <a:r>
              <a:rPr lang="en-GB" sz="1800" dirty="0"/>
              <a:t> </a:t>
            </a:r>
            <a:r>
              <a:rPr lang="en-GB" sz="1800" dirty="0" err="1"/>
              <a:t>tự</a:t>
            </a:r>
            <a:r>
              <a:rPr lang="en-GB" sz="1800" dirty="0"/>
              <a:t> </a:t>
            </a:r>
            <a:r>
              <a:rPr lang="en-GB" sz="1800" dirty="0" err="1"/>
              <a:t>động</a:t>
            </a:r>
            <a:r>
              <a:rPr lang="en-GB" sz="1800" dirty="0"/>
              <a:t> </a:t>
            </a:r>
            <a:r>
              <a:rPr lang="en-GB" sz="1800" dirty="0" err="1"/>
              <a:t>áp</a:t>
            </a:r>
            <a:r>
              <a:rPr lang="en-GB" sz="1800" dirty="0"/>
              <a:t> </a:t>
            </a:r>
            <a:r>
              <a:rPr lang="en-GB" sz="1800" dirty="0" err="1"/>
              <a:t>dụng</a:t>
            </a:r>
            <a:r>
              <a:rPr lang="en-GB" sz="1800" dirty="0"/>
              <a:t> inline function </a:t>
            </a:r>
            <a:r>
              <a:rPr lang="en-GB" sz="1800" dirty="0" err="1"/>
              <a:t>mà</a:t>
            </a:r>
            <a:r>
              <a:rPr lang="en-GB" sz="1800" dirty="0"/>
              <a:t> </a:t>
            </a:r>
            <a:r>
              <a:rPr lang="en-GB" sz="1800" dirty="0" err="1"/>
              <a:t>không</a:t>
            </a:r>
            <a:r>
              <a:rPr lang="en-GB" sz="1800" dirty="0"/>
              <a:t> </a:t>
            </a:r>
            <a:r>
              <a:rPr lang="en-GB" sz="1800" dirty="0" err="1"/>
              <a:t>cần</a:t>
            </a:r>
            <a:r>
              <a:rPr lang="en-GB" sz="1800" dirty="0"/>
              <a:t> </a:t>
            </a:r>
            <a:r>
              <a:rPr lang="en-GB" sz="1800" dirty="0" err="1"/>
              <a:t>từ</a:t>
            </a:r>
            <a:r>
              <a:rPr lang="en-GB" sz="1800" dirty="0"/>
              <a:t> </a:t>
            </a:r>
            <a:r>
              <a:rPr lang="en-GB" sz="1800" dirty="0" err="1"/>
              <a:t>khóa</a:t>
            </a:r>
            <a:r>
              <a:rPr lang="en-GB" sz="1800" dirty="0"/>
              <a:t> inline </a:t>
            </a:r>
          </a:p>
        </p:txBody>
      </p:sp>
      <p:pic>
        <p:nvPicPr>
          <p:cNvPr id="6" name="Picture 5">
            <a:extLst>
              <a:ext uri="{FF2B5EF4-FFF2-40B4-BE49-F238E27FC236}">
                <a16:creationId xmlns:a16="http://schemas.microsoft.com/office/drawing/2014/main" id="{09A82C03-DFCF-6073-DCEC-37DE735BC45D}"/>
              </a:ext>
            </a:extLst>
          </p:cNvPr>
          <p:cNvPicPr>
            <a:picLocks noChangeAspect="1"/>
          </p:cNvPicPr>
          <p:nvPr/>
        </p:nvPicPr>
        <p:blipFill>
          <a:blip r:embed="rId2"/>
          <a:stretch>
            <a:fillRect/>
          </a:stretch>
        </p:blipFill>
        <p:spPr>
          <a:xfrm>
            <a:off x="7823447" y="2336873"/>
            <a:ext cx="4368553" cy="2647950"/>
          </a:xfrm>
          <a:prstGeom prst="rect">
            <a:avLst/>
          </a:prstGeom>
        </p:spPr>
      </p:pic>
    </p:spTree>
    <p:extLst>
      <p:ext uri="{BB962C8B-B14F-4D97-AF65-F5344CB8AC3E}">
        <p14:creationId xmlns:p14="http://schemas.microsoft.com/office/powerpoint/2010/main" val="41128996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6A964-681D-9831-6F1A-FB1C9A0EB467}"/>
              </a:ext>
            </a:extLst>
          </p:cNvPr>
          <p:cNvSpPr>
            <a:spLocks noGrp="1"/>
          </p:cNvSpPr>
          <p:nvPr>
            <p:ph type="title"/>
          </p:nvPr>
        </p:nvSpPr>
        <p:spPr/>
        <p:txBody>
          <a:bodyPr/>
          <a:lstStyle/>
          <a:p>
            <a:r>
              <a:rPr lang="en-US"/>
              <a:t>VI. </a:t>
            </a:r>
            <a:r>
              <a:rPr lang="en-US" dirty="0"/>
              <a:t>Macro &amp; Inline function</a:t>
            </a:r>
            <a:endParaRPr lang="en-GB" dirty="0"/>
          </a:p>
        </p:txBody>
      </p:sp>
      <p:graphicFrame>
        <p:nvGraphicFramePr>
          <p:cNvPr id="7" name="Table 7">
            <a:extLst>
              <a:ext uri="{FF2B5EF4-FFF2-40B4-BE49-F238E27FC236}">
                <a16:creationId xmlns:a16="http://schemas.microsoft.com/office/drawing/2014/main" id="{1CC8F1C5-556D-59AC-D273-1A898741554F}"/>
              </a:ext>
            </a:extLst>
          </p:cNvPr>
          <p:cNvGraphicFramePr>
            <a:graphicFrameLocks noGrp="1"/>
          </p:cNvGraphicFramePr>
          <p:nvPr>
            <p:extLst>
              <p:ext uri="{D42A27DB-BD31-4B8C-83A1-F6EECF244321}">
                <p14:modId xmlns:p14="http://schemas.microsoft.com/office/powerpoint/2010/main" val="2462009979"/>
              </p:ext>
            </p:extLst>
          </p:nvPr>
        </p:nvGraphicFramePr>
        <p:xfrm>
          <a:off x="2228295" y="3429000"/>
          <a:ext cx="7324078" cy="3225800"/>
        </p:xfrm>
        <a:graphic>
          <a:graphicData uri="http://schemas.openxmlformats.org/drawingml/2006/table">
            <a:tbl>
              <a:tblPr firstRow="1" bandRow="1">
                <a:tableStyleId>{5C22544A-7EE6-4342-B048-85BDC9FD1C3A}</a:tableStyleId>
              </a:tblPr>
              <a:tblGrid>
                <a:gridCol w="852634">
                  <a:extLst>
                    <a:ext uri="{9D8B030D-6E8A-4147-A177-3AD203B41FA5}">
                      <a16:colId xmlns:a16="http://schemas.microsoft.com/office/drawing/2014/main" val="1377897907"/>
                    </a:ext>
                  </a:extLst>
                </a:gridCol>
                <a:gridCol w="3825898">
                  <a:extLst>
                    <a:ext uri="{9D8B030D-6E8A-4147-A177-3AD203B41FA5}">
                      <a16:colId xmlns:a16="http://schemas.microsoft.com/office/drawing/2014/main" val="2184994651"/>
                    </a:ext>
                  </a:extLst>
                </a:gridCol>
                <a:gridCol w="2645546">
                  <a:extLst>
                    <a:ext uri="{9D8B030D-6E8A-4147-A177-3AD203B41FA5}">
                      <a16:colId xmlns:a16="http://schemas.microsoft.com/office/drawing/2014/main" val="3187748742"/>
                    </a:ext>
                  </a:extLst>
                </a:gridCol>
              </a:tblGrid>
              <a:tr h="370840">
                <a:tc>
                  <a:txBody>
                    <a:bodyPr/>
                    <a:lstStyle/>
                    <a:p>
                      <a:endParaRPr lang="en-GB"/>
                    </a:p>
                  </a:txBody>
                  <a:tcPr/>
                </a:tc>
                <a:tc>
                  <a:txBody>
                    <a:bodyPr/>
                    <a:lstStyle/>
                    <a:p>
                      <a:pPr algn="ctr"/>
                      <a:r>
                        <a:rPr lang="en-US" dirty="0"/>
                        <a:t>Inline function</a:t>
                      </a:r>
                      <a:endParaRPr lang="en-GB" dirty="0"/>
                    </a:p>
                  </a:txBody>
                  <a:tcPr/>
                </a:tc>
                <a:tc>
                  <a:txBody>
                    <a:bodyPr/>
                    <a:lstStyle/>
                    <a:p>
                      <a:pPr algn="ctr"/>
                      <a:r>
                        <a:rPr lang="en-US" dirty="0"/>
                        <a:t>Macro</a:t>
                      </a:r>
                      <a:endParaRPr lang="en-GB" dirty="0"/>
                    </a:p>
                  </a:txBody>
                  <a:tcPr/>
                </a:tc>
                <a:extLst>
                  <a:ext uri="{0D108BD9-81ED-4DB2-BD59-A6C34878D82A}">
                    <a16:rowId xmlns:a16="http://schemas.microsoft.com/office/drawing/2014/main" val="1665780011"/>
                  </a:ext>
                </a:extLst>
              </a:tr>
              <a:tr h="370840">
                <a:tc>
                  <a:txBody>
                    <a:bodyPr/>
                    <a:lstStyle/>
                    <a:p>
                      <a:pPr algn="ctr"/>
                      <a:r>
                        <a:rPr lang="en-US" sz="1200" dirty="0">
                          <a:solidFill>
                            <a:schemeClr val="bg1"/>
                          </a:solidFill>
                          <a:latin typeface="Aptos" panose="020B0004020202020204" pitchFamily="34" charset="0"/>
                        </a:rPr>
                        <a:t>1</a:t>
                      </a:r>
                      <a:endParaRPr lang="en-GB" sz="1200" dirty="0">
                        <a:solidFill>
                          <a:schemeClr val="bg1"/>
                        </a:solidFill>
                        <a:latin typeface="Aptos" panose="020B0004020202020204" pitchFamily="34" charset="0"/>
                      </a:endParaRPr>
                    </a:p>
                  </a:txBody>
                  <a:tcPr/>
                </a:tc>
                <a:tc>
                  <a:txBody>
                    <a:bodyPr/>
                    <a:lstStyle/>
                    <a:p>
                      <a:r>
                        <a:rPr lang="en-US" sz="1200" dirty="0" err="1">
                          <a:solidFill>
                            <a:schemeClr val="bg1"/>
                          </a:solidFill>
                          <a:latin typeface="Arial" panose="020B0604020202020204" pitchFamily="34" charset="0"/>
                          <a:cs typeface="Arial" panose="020B0604020202020204" pitchFamily="34" charset="0"/>
                        </a:rPr>
                        <a:t>Xác</a:t>
                      </a:r>
                      <a:r>
                        <a:rPr lang="en-US" sz="1200" dirty="0">
                          <a:solidFill>
                            <a:schemeClr val="bg1"/>
                          </a:solidFill>
                          <a:latin typeface="Arial" panose="020B0604020202020204" pitchFamily="34" charset="0"/>
                          <a:cs typeface="Arial" panose="020B0604020202020204" pitchFamily="34" charset="0"/>
                        </a:rPr>
                        <a:t> </a:t>
                      </a:r>
                      <a:r>
                        <a:rPr lang="en-US" sz="1200" dirty="0" err="1">
                          <a:solidFill>
                            <a:schemeClr val="bg1"/>
                          </a:solidFill>
                          <a:latin typeface="Arial" panose="020B0604020202020204" pitchFamily="34" charset="0"/>
                          <a:cs typeface="Arial" panose="020B0604020202020204" pitchFamily="34" charset="0"/>
                        </a:rPr>
                        <a:t>định</a:t>
                      </a:r>
                      <a:r>
                        <a:rPr lang="en-US" sz="1200" dirty="0">
                          <a:solidFill>
                            <a:schemeClr val="bg1"/>
                          </a:solidFill>
                          <a:latin typeface="Arial" panose="020B0604020202020204" pitchFamily="34" charset="0"/>
                          <a:cs typeface="Arial" panose="020B0604020202020204" pitchFamily="34" charset="0"/>
                        </a:rPr>
                        <a:t> </a:t>
                      </a:r>
                      <a:r>
                        <a:rPr lang="en-US" sz="1200" dirty="0" err="1">
                          <a:solidFill>
                            <a:schemeClr val="bg1"/>
                          </a:solidFill>
                          <a:latin typeface="Arial" panose="020B0604020202020204" pitchFamily="34" charset="0"/>
                          <a:cs typeface="Arial" panose="020B0604020202020204" pitchFamily="34" charset="0"/>
                        </a:rPr>
                        <a:t>bằng</a:t>
                      </a:r>
                      <a:r>
                        <a:rPr lang="en-US" sz="1200" dirty="0">
                          <a:solidFill>
                            <a:schemeClr val="bg1"/>
                          </a:solidFill>
                          <a:latin typeface="Arial" panose="020B0604020202020204" pitchFamily="34" charset="0"/>
                          <a:cs typeface="Arial" panose="020B0604020202020204" pitchFamily="34" charset="0"/>
                        </a:rPr>
                        <a:t> </a:t>
                      </a:r>
                      <a:r>
                        <a:rPr lang="en-US" sz="1200" dirty="0" err="1">
                          <a:solidFill>
                            <a:schemeClr val="bg1"/>
                          </a:solidFill>
                          <a:latin typeface="Arial" panose="020B0604020202020204" pitchFamily="34" charset="0"/>
                          <a:cs typeface="Arial" panose="020B0604020202020204" pitchFamily="34" charset="0"/>
                        </a:rPr>
                        <a:t>từ</a:t>
                      </a:r>
                      <a:r>
                        <a:rPr lang="en-US" sz="1200" dirty="0">
                          <a:solidFill>
                            <a:schemeClr val="bg1"/>
                          </a:solidFill>
                          <a:latin typeface="Arial" panose="020B0604020202020204" pitchFamily="34" charset="0"/>
                          <a:cs typeface="Arial" panose="020B0604020202020204" pitchFamily="34" charset="0"/>
                        </a:rPr>
                        <a:t> </a:t>
                      </a:r>
                      <a:r>
                        <a:rPr lang="en-US" sz="1200" dirty="0" err="1">
                          <a:solidFill>
                            <a:schemeClr val="bg1"/>
                          </a:solidFill>
                          <a:latin typeface="Arial" panose="020B0604020202020204" pitchFamily="34" charset="0"/>
                          <a:cs typeface="Arial" panose="020B0604020202020204" pitchFamily="34" charset="0"/>
                        </a:rPr>
                        <a:t>khóa</a:t>
                      </a:r>
                      <a:r>
                        <a:rPr lang="en-US" sz="1200" dirty="0">
                          <a:solidFill>
                            <a:schemeClr val="bg1"/>
                          </a:solidFill>
                          <a:latin typeface="Arial" panose="020B0604020202020204" pitchFamily="34" charset="0"/>
                          <a:cs typeface="Arial" panose="020B0604020202020204" pitchFamily="34" charset="0"/>
                        </a:rPr>
                        <a:t> inline</a:t>
                      </a:r>
                      <a:endParaRPr lang="en-GB" sz="1200" dirty="0">
                        <a:solidFill>
                          <a:schemeClr val="bg1"/>
                        </a:solidFill>
                        <a:latin typeface="Arial" panose="020B0604020202020204" pitchFamily="34" charset="0"/>
                        <a:cs typeface="Arial" panose="020B0604020202020204" pitchFamily="34" charset="0"/>
                      </a:endParaRPr>
                    </a:p>
                  </a:txBody>
                  <a:tcPr/>
                </a:tc>
                <a:tc>
                  <a:txBody>
                    <a:bodyPr/>
                    <a:lstStyle/>
                    <a:p>
                      <a:r>
                        <a:rPr lang="en-US" sz="1200" dirty="0" err="1">
                          <a:solidFill>
                            <a:schemeClr val="bg1"/>
                          </a:solidFill>
                          <a:latin typeface="Arial" panose="020B0604020202020204" pitchFamily="34" charset="0"/>
                          <a:cs typeface="Arial" panose="020B0604020202020204" pitchFamily="34" charset="0"/>
                        </a:rPr>
                        <a:t>Xác</a:t>
                      </a:r>
                      <a:r>
                        <a:rPr lang="en-US" sz="1200" dirty="0">
                          <a:solidFill>
                            <a:schemeClr val="bg1"/>
                          </a:solidFill>
                          <a:latin typeface="Arial" panose="020B0604020202020204" pitchFamily="34" charset="0"/>
                          <a:cs typeface="Arial" panose="020B0604020202020204" pitchFamily="34" charset="0"/>
                        </a:rPr>
                        <a:t> </a:t>
                      </a:r>
                      <a:r>
                        <a:rPr lang="en-US" sz="1200" dirty="0" err="1">
                          <a:solidFill>
                            <a:schemeClr val="bg1"/>
                          </a:solidFill>
                          <a:latin typeface="Arial" panose="020B0604020202020204" pitchFamily="34" charset="0"/>
                          <a:cs typeface="Arial" panose="020B0604020202020204" pitchFamily="34" charset="0"/>
                        </a:rPr>
                        <a:t>định</a:t>
                      </a:r>
                      <a:r>
                        <a:rPr lang="en-US" sz="1200" dirty="0">
                          <a:solidFill>
                            <a:schemeClr val="bg1"/>
                          </a:solidFill>
                          <a:latin typeface="Arial" panose="020B0604020202020204" pitchFamily="34" charset="0"/>
                          <a:cs typeface="Arial" panose="020B0604020202020204" pitchFamily="34" charset="0"/>
                        </a:rPr>
                        <a:t> </a:t>
                      </a:r>
                      <a:r>
                        <a:rPr lang="en-US" sz="1200" dirty="0" err="1">
                          <a:solidFill>
                            <a:schemeClr val="bg1"/>
                          </a:solidFill>
                          <a:latin typeface="Arial" panose="020B0604020202020204" pitchFamily="34" charset="0"/>
                          <a:cs typeface="Arial" panose="020B0604020202020204" pitchFamily="34" charset="0"/>
                        </a:rPr>
                        <a:t>bằng</a:t>
                      </a:r>
                      <a:r>
                        <a:rPr lang="en-US" sz="1200" dirty="0">
                          <a:solidFill>
                            <a:schemeClr val="bg1"/>
                          </a:solidFill>
                          <a:latin typeface="Arial" panose="020B0604020202020204" pitchFamily="34" charset="0"/>
                          <a:cs typeface="Arial" panose="020B0604020202020204" pitchFamily="34" charset="0"/>
                        </a:rPr>
                        <a:t> </a:t>
                      </a:r>
                      <a:r>
                        <a:rPr lang="en-US" sz="1200" dirty="0" err="1">
                          <a:solidFill>
                            <a:schemeClr val="bg1"/>
                          </a:solidFill>
                          <a:latin typeface="Arial" panose="020B0604020202020204" pitchFamily="34" charset="0"/>
                          <a:cs typeface="Arial" panose="020B0604020202020204" pitchFamily="34" charset="0"/>
                        </a:rPr>
                        <a:t>từ</a:t>
                      </a:r>
                      <a:r>
                        <a:rPr lang="en-US" sz="1200" dirty="0">
                          <a:solidFill>
                            <a:schemeClr val="bg1"/>
                          </a:solidFill>
                          <a:latin typeface="Arial" panose="020B0604020202020204" pitchFamily="34" charset="0"/>
                          <a:cs typeface="Arial" panose="020B0604020202020204" pitchFamily="34" charset="0"/>
                        </a:rPr>
                        <a:t> </a:t>
                      </a:r>
                      <a:r>
                        <a:rPr lang="en-US" sz="1200" dirty="0" err="1">
                          <a:solidFill>
                            <a:schemeClr val="bg1"/>
                          </a:solidFill>
                          <a:latin typeface="Arial" panose="020B0604020202020204" pitchFamily="34" charset="0"/>
                          <a:cs typeface="Arial" panose="020B0604020202020204" pitchFamily="34" charset="0"/>
                        </a:rPr>
                        <a:t>khóa</a:t>
                      </a:r>
                      <a:r>
                        <a:rPr lang="en-US" sz="1200" dirty="0">
                          <a:solidFill>
                            <a:schemeClr val="bg1"/>
                          </a:solidFill>
                          <a:latin typeface="Arial" panose="020B0604020202020204" pitchFamily="34" charset="0"/>
                          <a:cs typeface="Arial" panose="020B0604020202020204" pitchFamily="34" charset="0"/>
                        </a:rPr>
                        <a:t> #define</a:t>
                      </a:r>
                      <a:endParaRPr lang="en-GB" sz="1200" dirty="0">
                        <a:solidFill>
                          <a:schemeClr val="bg1"/>
                        </a:solidFill>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4122032455"/>
                  </a:ext>
                </a:extLst>
              </a:tr>
              <a:tr h="370840">
                <a:tc>
                  <a:txBody>
                    <a:bodyPr/>
                    <a:lstStyle/>
                    <a:p>
                      <a:pPr algn="ctr"/>
                      <a:r>
                        <a:rPr lang="en-US" sz="1200" dirty="0">
                          <a:solidFill>
                            <a:schemeClr val="bg1"/>
                          </a:solidFill>
                          <a:latin typeface="Aptos" panose="020B0004020202020204" pitchFamily="34" charset="0"/>
                        </a:rPr>
                        <a:t>2</a:t>
                      </a:r>
                      <a:endParaRPr lang="en-GB" sz="1200" dirty="0">
                        <a:solidFill>
                          <a:schemeClr val="bg1"/>
                        </a:solidFill>
                        <a:latin typeface="Aptos" panose="020B0004020202020204" pitchFamily="34" charset="0"/>
                      </a:endParaRPr>
                    </a:p>
                  </a:txBody>
                  <a:tcPr/>
                </a:tc>
                <a:tc>
                  <a:txBody>
                    <a:bodyPr/>
                    <a:lstStyle/>
                    <a:p>
                      <a:r>
                        <a:rPr lang="en-US" sz="1200" dirty="0" err="1">
                          <a:solidFill>
                            <a:schemeClr val="bg1"/>
                          </a:solidFill>
                          <a:latin typeface="Arial" panose="020B0604020202020204" pitchFamily="34" charset="0"/>
                          <a:cs typeface="Arial" panose="020B0604020202020204" pitchFamily="34" charset="0"/>
                        </a:rPr>
                        <a:t>Nó</a:t>
                      </a:r>
                      <a:r>
                        <a:rPr lang="en-US" sz="1200" dirty="0">
                          <a:solidFill>
                            <a:schemeClr val="bg1"/>
                          </a:solidFill>
                          <a:latin typeface="Arial" panose="020B0604020202020204" pitchFamily="34" charset="0"/>
                          <a:cs typeface="Arial" panose="020B0604020202020204" pitchFamily="34" charset="0"/>
                        </a:rPr>
                        <a:t> </a:t>
                      </a:r>
                      <a:r>
                        <a:rPr lang="en-US" sz="1200" dirty="0" err="1">
                          <a:solidFill>
                            <a:schemeClr val="bg1"/>
                          </a:solidFill>
                          <a:latin typeface="Arial" panose="020B0604020202020204" pitchFamily="34" charset="0"/>
                          <a:cs typeface="Arial" panose="020B0604020202020204" pitchFamily="34" charset="0"/>
                        </a:rPr>
                        <a:t>là</a:t>
                      </a:r>
                      <a:r>
                        <a:rPr lang="en-US" sz="1200" dirty="0">
                          <a:solidFill>
                            <a:schemeClr val="bg1"/>
                          </a:solidFill>
                          <a:latin typeface="Arial" panose="020B0604020202020204" pitchFamily="34" charset="0"/>
                          <a:cs typeface="Arial" panose="020B0604020202020204" pitchFamily="34" charset="0"/>
                        </a:rPr>
                        <a:t> </a:t>
                      </a:r>
                      <a:r>
                        <a:rPr lang="en-US" sz="1200" dirty="0" err="1">
                          <a:solidFill>
                            <a:schemeClr val="bg1"/>
                          </a:solidFill>
                          <a:latin typeface="Arial" panose="020B0604020202020204" pitchFamily="34" charset="0"/>
                          <a:cs typeface="Arial" panose="020B0604020202020204" pitchFamily="34" charset="0"/>
                        </a:rPr>
                        <a:t>một</a:t>
                      </a:r>
                      <a:r>
                        <a:rPr lang="en-US" sz="1200" dirty="0">
                          <a:solidFill>
                            <a:schemeClr val="bg1"/>
                          </a:solidFill>
                          <a:latin typeface="Arial" panose="020B0604020202020204" pitchFamily="34" charset="0"/>
                          <a:cs typeface="Arial" panose="020B0604020202020204" pitchFamily="34" charset="0"/>
                        </a:rPr>
                        <a:t> </a:t>
                      </a:r>
                      <a:r>
                        <a:rPr lang="en-US" sz="1200" dirty="0" err="1">
                          <a:solidFill>
                            <a:schemeClr val="bg1"/>
                          </a:solidFill>
                          <a:latin typeface="Arial" panose="020B0604020202020204" pitchFamily="34" charset="0"/>
                          <a:cs typeface="Arial" panose="020B0604020202020204" pitchFamily="34" charset="0"/>
                        </a:rPr>
                        <a:t>hàm</a:t>
                      </a:r>
                      <a:r>
                        <a:rPr lang="en-US" sz="1200" dirty="0">
                          <a:solidFill>
                            <a:schemeClr val="bg1"/>
                          </a:solidFill>
                          <a:latin typeface="Arial" panose="020B0604020202020204" pitchFamily="34" charset="0"/>
                          <a:cs typeface="Arial" panose="020B0604020202020204" pitchFamily="34" charset="0"/>
                        </a:rPr>
                        <a:t> </a:t>
                      </a:r>
                      <a:endParaRPr lang="en-GB" sz="1200" dirty="0">
                        <a:solidFill>
                          <a:schemeClr val="bg1"/>
                        </a:solidFill>
                        <a:latin typeface="Arial" panose="020B0604020202020204" pitchFamily="34" charset="0"/>
                        <a:cs typeface="Arial" panose="020B0604020202020204" pitchFamily="34" charset="0"/>
                      </a:endParaRPr>
                    </a:p>
                  </a:txBody>
                  <a:tcPr/>
                </a:tc>
                <a:tc>
                  <a:txBody>
                    <a:bodyPr/>
                    <a:lstStyle/>
                    <a:p>
                      <a:r>
                        <a:rPr lang="en-US" sz="1200" dirty="0" err="1">
                          <a:solidFill>
                            <a:schemeClr val="bg1"/>
                          </a:solidFill>
                          <a:latin typeface="Arial" panose="020B0604020202020204" pitchFamily="34" charset="0"/>
                          <a:cs typeface="Arial" panose="020B0604020202020204" pitchFamily="34" charset="0"/>
                        </a:rPr>
                        <a:t>Không</a:t>
                      </a:r>
                      <a:r>
                        <a:rPr lang="en-US" sz="1200" dirty="0">
                          <a:solidFill>
                            <a:schemeClr val="bg1"/>
                          </a:solidFill>
                          <a:latin typeface="Arial" panose="020B0604020202020204" pitchFamily="34" charset="0"/>
                          <a:cs typeface="Arial" panose="020B0604020202020204" pitchFamily="34" charset="0"/>
                        </a:rPr>
                        <a:t> </a:t>
                      </a:r>
                      <a:r>
                        <a:rPr lang="en-US" sz="1200" dirty="0" err="1">
                          <a:solidFill>
                            <a:schemeClr val="bg1"/>
                          </a:solidFill>
                          <a:latin typeface="Arial" panose="020B0604020202020204" pitchFamily="34" charset="0"/>
                          <a:cs typeface="Arial" panose="020B0604020202020204" pitchFamily="34" charset="0"/>
                        </a:rPr>
                        <a:t>phải</a:t>
                      </a:r>
                      <a:r>
                        <a:rPr lang="en-US" sz="1200" dirty="0">
                          <a:solidFill>
                            <a:schemeClr val="bg1"/>
                          </a:solidFill>
                          <a:latin typeface="Arial" panose="020B0604020202020204" pitchFamily="34" charset="0"/>
                          <a:cs typeface="Arial" panose="020B0604020202020204" pitchFamily="34" charset="0"/>
                        </a:rPr>
                        <a:t> </a:t>
                      </a:r>
                      <a:r>
                        <a:rPr lang="en-US" sz="1200" dirty="0" err="1">
                          <a:solidFill>
                            <a:schemeClr val="bg1"/>
                          </a:solidFill>
                          <a:latin typeface="Arial" panose="020B0604020202020204" pitchFamily="34" charset="0"/>
                          <a:cs typeface="Arial" panose="020B0604020202020204" pitchFamily="34" charset="0"/>
                        </a:rPr>
                        <a:t>là</a:t>
                      </a:r>
                      <a:r>
                        <a:rPr lang="en-US" sz="1200" dirty="0">
                          <a:solidFill>
                            <a:schemeClr val="bg1"/>
                          </a:solidFill>
                          <a:latin typeface="Arial" panose="020B0604020202020204" pitchFamily="34" charset="0"/>
                          <a:cs typeface="Arial" panose="020B0604020202020204" pitchFamily="34" charset="0"/>
                        </a:rPr>
                        <a:t> </a:t>
                      </a:r>
                      <a:r>
                        <a:rPr lang="en-US" sz="1200" dirty="0" err="1">
                          <a:solidFill>
                            <a:schemeClr val="bg1"/>
                          </a:solidFill>
                          <a:latin typeface="Arial" panose="020B0604020202020204" pitchFamily="34" charset="0"/>
                          <a:cs typeface="Arial" panose="020B0604020202020204" pitchFamily="34" charset="0"/>
                        </a:rPr>
                        <a:t>hàm</a:t>
                      </a:r>
                      <a:endParaRPr lang="en-GB" sz="1200" dirty="0">
                        <a:solidFill>
                          <a:schemeClr val="bg1"/>
                        </a:solidFill>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077003530"/>
                  </a:ext>
                </a:extLst>
              </a:tr>
              <a:tr h="370840">
                <a:tc>
                  <a:txBody>
                    <a:bodyPr/>
                    <a:lstStyle/>
                    <a:p>
                      <a:pPr algn="ctr"/>
                      <a:r>
                        <a:rPr lang="en-US" sz="1200" dirty="0">
                          <a:solidFill>
                            <a:schemeClr val="bg1"/>
                          </a:solidFill>
                          <a:latin typeface="Aptos" panose="020B0004020202020204" pitchFamily="34" charset="0"/>
                        </a:rPr>
                        <a:t>3</a:t>
                      </a:r>
                      <a:endParaRPr lang="en-GB" sz="1200" dirty="0">
                        <a:solidFill>
                          <a:schemeClr val="bg1"/>
                        </a:solidFill>
                        <a:latin typeface="Aptos" panose="020B0004020202020204" pitchFamily="34" charset="0"/>
                      </a:endParaRPr>
                    </a:p>
                  </a:txBody>
                  <a:tcPr/>
                </a:tc>
                <a:tc>
                  <a:txBody>
                    <a:bodyPr/>
                    <a:lstStyle/>
                    <a:p>
                      <a:r>
                        <a:rPr lang="en-US" sz="1200" dirty="0" err="1">
                          <a:solidFill>
                            <a:schemeClr val="bg1"/>
                          </a:solidFill>
                          <a:latin typeface="Arial" panose="020B0604020202020204" pitchFamily="34" charset="0"/>
                          <a:cs typeface="Arial" panose="020B0604020202020204" pitchFamily="34" charset="0"/>
                        </a:rPr>
                        <a:t>Có</a:t>
                      </a:r>
                      <a:r>
                        <a:rPr lang="en-US" sz="1200" dirty="0">
                          <a:solidFill>
                            <a:schemeClr val="bg1"/>
                          </a:solidFill>
                          <a:latin typeface="Arial" panose="020B0604020202020204" pitchFamily="34" charset="0"/>
                          <a:cs typeface="Arial" panose="020B0604020202020204" pitchFamily="34" charset="0"/>
                        </a:rPr>
                        <a:t> </a:t>
                      </a:r>
                      <a:r>
                        <a:rPr lang="en-US" sz="1200" dirty="0" err="1">
                          <a:solidFill>
                            <a:schemeClr val="bg1"/>
                          </a:solidFill>
                          <a:latin typeface="Arial" panose="020B0604020202020204" pitchFamily="34" charset="0"/>
                          <a:cs typeface="Arial" panose="020B0604020202020204" pitchFamily="34" charset="0"/>
                        </a:rPr>
                        <a:t>thể</a:t>
                      </a:r>
                      <a:r>
                        <a:rPr lang="en-US" sz="1200" dirty="0">
                          <a:solidFill>
                            <a:schemeClr val="bg1"/>
                          </a:solidFill>
                          <a:latin typeface="Arial" panose="020B0604020202020204" pitchFamily="34" charset="0"/>
                          <a:cs typeface="Arial" panose="020B0604020202020204" pitchFamily="34" charset="0"/>
                        </a:rPr>
                        <a:t> debug </a:t>
                      </a:r>
                      <a:r>
                        <a:rPr lang="en-US" sz="1200" dirty="0" err="1">
                          <a:solidFill>
                            <a:schemeClr val="bg1"/>
                          </a:solidFill>
                          <a:latin typeface="Arial" panose="020B0604020202020204" pitchFamily="34" charset="0"/>
                          <a:cs typeface="Arial" panose="020B0604020202020204" pitchFamily="34" charset="0"/>
                        </a:rPr>
                        <a:t>bình</a:t>
                      </a:r>
                      <a:r>
                        <a:rPr lang="en-US" sz="1200" dirty="0">
                          <a:solidFill>
                            <a:schemeClr val="bg1"/>
                          </a:solidFill>
                          <a:latin typeface="Arial" panose="020B0604020202020204" pitchFamily="34" charset="0"/>
                          <a:cs typeface="Arial" panose="020B0604020202020204" pitchFamily="34" charset="0"/>
                        </a:rPr>
                        <a:t> </a:t>
                      </a:r>
                      <a:r>
                        <a:rPr lang="en-US" sz="1200" dirty="0" err="1">
                          <a:solidFill>
                            <a:schemeClr val="bg1"/>
                          </a:solidFill>
                          <a:latin typeface="Arial" panose="020B0604020202020204" pitchFamily="34" charset="0"/>
                          <a:cs typeface="Arial" panose="020B0604020202020204" pitchFamily="34" charset="0"/>
                        </a:rPr>
                        <a:t>thường</a:t>
                      </a:r>
                      <a:r>
                        <a:rPr lang="en-US" sz="1200" dirty="0">
                          <a:solidFill>
                            <a:schemeClr val="bg1"/>
                          </a:solidFill>
                          <a:latin typeface="Arial" panose="020B0604020202020204" pitchFamily="34" charset="0"/>
                          <a:cs typeface="Arial" panose="020B0604020202020204" pitchFamily="34" charset="0"/>
                        </a:rPr>
                        <a:t> </a:t>
                      </a:r>
                      <a:endParaRPr lang="en-GB" sz="1200" dirty="0">
                        <a:solidFill>
                          <a:schemeClr val="bg1"/>
                        </a:solidFill>
                        <a:latin typeface="Arial" panose="020B0604020202020204" pitchFamily="34" charset="0"/>
                        <a:cs typeface="Arial" panose="020B0604020202020204" pitchFamily="34" charset="0"/>
                      </a:endParaRPr>
                    </a:p>
                  </a:txBody>
                  <a:tcPr/>
                </a:tc>
                <a:tc>
                  <a:txBody>
                    <a:bodyPr/>
                    <a:lstStyle/>
                    <a:p>
                      <a:r>
                        <a:rPr lang="en-US" sz="1200" dirty="0" err="1">
                          <a:solidFill>
                            <a:schemeClr val="bg1"/>
                          </a:solidFill>
                          <a:latin typeface="Arial" panose="020B0604020202020204" pitchFamily="34" charset="0"/>
                          <a:cs typeface="Arial" panose="020B0604020202020204" pitchFamily="34" charset="0"/>
                        </a:rPr>
                        <a:t>Rất</a:t>
                      </a:r>
                      <a:r>
                        <a:rPr lang="en-US" sz="1200" dirty="0">
                          <a:solidFill>
                            <a:schemeClr val="bg1"/>
                          </a:solidFill>
                          <a:latin typeface="Arial" panose="020B0604020202020204" pitchFamily="34" charset="0"/>
                          <a:cs typeface="Arial" panose="020B0604020202020204" pitchFamily="34" charset="0"/>
                        </a:rPr>
                        <a:t> </a:t>
                      </a:r>
                      <a:r>
                        <a:rPr lang="en-US" sz="1200" dirty="0" err="1">
                          <a:solidFill>
                            <a:schemeClr val="bg1"/>
                          </a:solidFill>
                          <a:latin typeface="Arial" panose="020B0604020202020204" pitchFamily="34" charset="0"/>
                          <a:cs typeface="Arial" panose="020B0604020202020204" pitchFamily="34" charset="0"/>
                        </a:rPr>
                        <a:t>khó</a:t>
                      </a:r>
                      <a:r>
                        <a:rPr lang="en-US" sz="1200" dirty="0">
                          <a:solidFill>
                            <a:schemeClr val="bg1"/>
                          </a:solidFill>
                          <a:latin typeface="Arial" panose="020B0604020202020204" pitchFamily="34" charset="0"/>
                          <a:cs typeface="Arial" panose="020B0604020202020204" pitchFamily="34" charset="0"/>
                        </a:rPr>
                        <a:t> </a:t>
                      </a:r>
                      <a:r>
                        <a:rPr lang="en-US" sz="1200" dirty="0" err="1">
                          <a:solidFill>
                            <a:schemeClr val="bg1"/>
                          </a:solidFill>
                          <a:latin typeface="Arial" panose="020B0604020202020204" pitchFamily="34" charset="0"/>
                          <a:cs typeface="Arial" panose="020B0604020202020204" pitchFamily="34" charset="0"/>
                        </a:rPr>
                        <a:t>trong</a:t>
                      </a:r>
                      <a:r>
                        <a:rPr lang="en-US" sz="1200" dirty="0">
                          <a:solidFill>
                            <a:schemeClr val="bg1"/>
                          </a:solidFill>
                          <a:latin typeface="Arial" panose="020B0604020202020204" pitchFamily="34" charset="0"/>
                          <a:cs typeface="Arial" panose="020B0604020202020204" pitchFamily="34" charset="0"/>
                        </a:rPr>
                        <a:t> </a:t>
                      </a:r>
                      <a:r>
                        <a:rPr lang="en-US" sz="1200" dirty="0" err="1">
                          <a:solidFill>
                            <a:schemeClr val="bg1"/>
                          </a:solidFill>
                          <a:latin typeface="Arial" panose="020B0604020202020204" pitchFamily="34" charset="0"/>
                          <a:cs typeface="Arial" panose="020B0604020202020204" pitchFamily="34" charset="0"/>
                        </a:rPr>
                        <a:t>việc</a:t>
                      </a:r>
                      <a:r>
                        <a:rPr lang="en-US" sz="1200" dirty="0">
                          <a:solidFill>
                            <a:schemeClr val="bg1"/>
                          </a:solidFill>
                          <a:latin typeface="Arial" panose="020B0604020202020204" pitchFamily="34" charset="0"/>
                          <a:cs typeface="Arial" panose="020B0604020202020204" pitchFamily="34" charset="0"/>
                        </a:rPr>
                        <a:t> debug</a:t>
                      </a:r>
                      <a:endParaRPr lang="en-GB" sz="1200" dirty="0">
                        <a:solidFill>
                          <a:schemeClr val="bg1"/>
                        </a:solidFill>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4081711885"/>
                  </a:ext>
                </a:extLst>
              </a:tr>
              <a:tr h="370840">
                <a:tc>
                  <a:txBody>
                    <a:bodyPr/>
                    <a:lstStyle/>
                    <a:p>
                      <a:pPr algn="ctr"/>
                      <a:r>
                        <a:rPr lang="en-US" sz="1200" dirty="0">
                          <a:solidFill>
                            <a:schemeClr val="bg1"/>
                          </a:solidFill>
                          <a:latin typeface="Aptos" panose="020B0004020202020204" pitchFamily="34" charset="0"/>
                        </a:rPr>
                        <a:t>4</a:t>
                      </a:r>
                      <a:endParaRPr lang="en-GB" sz="1200" dirty="0">
                        <a:solidFill>
                          <a:schemeClr val="bg1"/>
                        </a:solidFill>
                        <a:latin typeface="Aptos" panose="020B0004020202020204" pitchFamily="34" charset="0"/>
                      </a:endParaRPr>
                    </a:p>
                  </a:txBody>
                  <a:tcPr/>
                </a:tc>
                <a:tc>
                  <a:txBody>
                    <a:bodyPr/>
                    <a:lstStyle/>
                    <a:p>
                      <a:r>
                        <a:rPr lang="en-US" sz="1200" dirty="0" err="1">
                          <a:solidFill>
                            <a:schemeClr val="bg1"/>
                          </a:solidFill>
                          <a:latin typeface="Arial" panose="020B0604020202020204" pitchFamily="34" charset="0"/>
                          <a:cs typeface="Arial" panose="020B0604020202020204" pitchFamily="34" charset="0"/>
                        </a:rPr>
                        <a:t>Các</a:t>
                      </a:r>
                      <a:r>
                        <a:rPr lang="en-US" sz="1200" dirty="0">
                          <a:solidFill>
                            <a:schemeClr val="bg1"/>
                          </a:solidFill>
                          <a:latin typeface="Arial" panose="020B0604020202020204" pitchFamily="34" charset="0"/>
                          <a:cs typeface="Arial" panose="020B0604020202020204" pitchFamily="34" charset="0"/>
                        </a:rPr>
                        <a:t> </a:t>
                      </a:r>
                      <a:r>
                        <a:rPr lang="en-US" sz="1200" dirty="0" err="1">
                          <a:solidFill>
                            <a:schemeClr val="bg1"/>
                          </a:solidFill>
                          <a:latin typeface="Arial" panose="020B0604020202020204" pitchFamily="34" charset="0"/>
                          <a:cs typeface="Arial" panose="020B0604020202020204" pitchFamily="34" charset="0"/>
                        </a:rPr>
                        <a:t>đối</a:t>
                      </a:r>
                      <a:r>
                        <a:rPr lang="en-US" sz="1200" dirty="0">
                          <a:solidFill>
                            <a:schemeClr val="bg1"/>
                          </a:solidFill>
                          <a:latin typeface="Arial" panose="020B0604020202020204" pitchFamily="34" charset="0"/>
                          <a:cs typeface="Arial" panose="020B0604020202020204" pitchFamily="34" charset="0"/>
                        </a:rPr>
                        <a:t> </a:t>
                      </a:r>
                      <a:r>
                        <a:rPr lang="en-US" sz="1200" dirty="0" err="1">
                          <a:solidFill>
                            <a:schemeClr val="bg1"/>
                          </a:solidFill>
                          <a:latin typeface="Arial" panose="020B0604020202020204" pitchFamily="34" charset="0"/>
                          <a:cs typeface="Arial" panose="020B0604020202020204" pitchFamily="34" charset="0"/>
                        </a:rPr>
                        <a:t>số</a:t>
                      </a:r>
                      <a:r>
                        <a:rPr lang="en-US" sz="1200" dirty="0">
                          <a:solidFill>
                            <a:schemeClr val="bg1"/>
                          </a:solidFill>
                          <a:latin typeface="Arial" panose="020B0604020202020204" pitchFamily="34" charset="0"/>
                          <a:cs typeface="Arial" panose="020B0604020202020204" pitchFamily="34" charset="0"/>
                        </a:rPr>
                        <a:t> </a:t>
                      </a:r>
                      <a:r>
                        <a:rPr lang="en-US" sz="1200" dirty="0" err="1">
                          <a:solidFill>
                            <a:schemeClr val="bg1"/>
                          </a:solidFill>
                          <a:latin typeface="Arial" panose="020B0604020202020204" pitchFamily="34" charset="0"/>
                          <a:cs typeface="Arial" panose="020B0604020202020204" pitchFamily="34" charset="0"/>
                        </a:rPr>
                        <a:t>trong</a:t>
                      </a:r>
                      <a:r>
                        <a:rPr lang="en-US" sz="1200" dirty="0">
                          <a:solidFill>
                            <a:schemeClr val="bg1"/>
                          </a:solidFill>
                          <a:latin typeface="Arial" panose="020B0604020202020204" pitchFamily="34" charset="0"/>
                          <a:cs typeface="Arial" panose="020B0604020202020204" pitchFamily="34" charset="0"/>
                        </a:rPr>
                        <a:t> </a:t>
                      </a:r>
                      <a:r>
                        <a:rPr lang="en-US" sz="1200" dirty="0" err="1">
                          <a:solidFill>
                            <a:schemeClr val="bg1"/>
                          </a:solidFill>
                          <a:latin typeface="Arial" panose="020B0604020202020204" pitchFamily="34" charset="0"/>
                          <a:cs typeface="Arial" panose="020B0604020202020204" pitchFamily="34" charset="0"/>
                        </a:rPr>
                        <a:t>hàm</a:t>
                      </a:r>
                      <a:r>
                        <a:rPr lang="en-US" sz="1200" dirty="0">
                          <a:solidFill>
                            <a:schemeClr val="bg1"/>
                          </a:solidFill>
                          <a:latin typeface="Arial" panose="020B0604020202020204" pitchFamily="34" charset="0"/>
                          <a:cs typeface="Arial" panose="020B0604020202020204" pitchFamily="34" charset="0"/>
                        </a:rPr>
                        <a:t> inline </a:t>
                      </a:r>
                      <a:r>
                        <a:rPr lang="en-US" sz="1200" dirty="0" err="1">
                          <a:solidFill>
                            <a:schemeClr val="bg1"/>
                          </a:solidFill>
                          <a:latin typeface="Arial" panose="020B0604020202020204" pitchFamily="34" charset="0"/>
                          <a:cs typeface="Arial" panose="020B0604020202020204" pitchFamily="34" charset="0"/>
                        </a:rPr>
                        <a:t>chỉ</a:t>
                      </a:r>
                      <a:r>
                        <a:rPr lang="en-US" sz="1200" dirty="0">
                          <a:solidFill>
                            <a:schemeClr val="bg1"/>
                          </a:solidFill>
                          <a:latin typeface="Arial" panose="020B0604020202020204" pitchFamily="34" charset="0"/>
                          <a:cs typeface="Arial" panose="020B0604020202020204" pitchFamily="34" charset="0"/>
                        </a:rPr>
                        <a:t> </a:t>
                      </a:r>
                      <a:r>
                        <a:rPr lang="en-US" sz="1200" dirty="0" err="1">
                          <a:solidFill>
                            <a:schemeClr val="bg1"/>
                          </a:solidFill>
                          <a:latin typeface="Arial" panose="020B0604020202020204" pitchFamily="34" charset="0"/>
                          <a:cs typeface="Arial" panose="020B0604020202020204" pitchFamily="34" charset="0"/>
                        </a:rPr>
                        <a:t>được</a:t>
                      </a:r>
                      <a:r>
                        <a:rPr lang="en-US" sz="1200" dirty="0">
                          <a:solidFill>
                            <a:schemeClr val="bg1"/>
                          </a:solidFill>
                          <a:latin typeface="Arial" panose="020B0604020202020204" pitchFamily="34" charset="0"/>
                          <a:cs typeface="Arial" panose="020B0604020202020204" pitchFamily="34" charset="0"/>
                        </a:rPr>
                        <a:t> </a:t>
                      </a:r>
                      <a:r>
                        <a:rPr lang="en-US" sz="1200" dirty="0" err="1">
                          <a:solidFill>
                            <a:schemeClr val="bg1"/>
                          </a:solidFill>
                          <a:latin typeface="Arial" panose="020B0604020202020204" pitchFamily="34" charset="0"/>
                          <a:cs typeface="Arial" panose="020B0604020202020204" pitchFamily="34" charset="0"/>
                        </a:rPr>
                        <a:t>đánh</a:t>
                      </a:r>
                      <a:r>
                        <a:rPr lang="en-US" sz="1200" dirty="0">
                          <a:solidFill>
                            <a:schemeClr val="bg1"/>
                          </a:solidFill>
                          <a:latin typeface="Arial" panose="020B0604020202020204" pitchFamily="34" charset="0"/>
                          <a:cs typeface="Arial" panose="020B0604020202020204" pitchFamily="34" charset="0"/>
                        </a:rPr>
                        <a:t> </a:t>
                      </a:r>
                      <a:r>
                        <a:rPr lang="en-US" sz="1200" dirty="0" err="1">
                          <a:solidFill>
                            <a:schemeClr val="bg1"/>
                          </a:solidFill>
                          <a:latin typeface="Arial" panose="020B0604020202020204" pitchFamily="34" charset="0"/>
                          <a:cs typeface="Arial" panose="020B0604020202020204" pitchFamily="34" charset="0"/>
                        </a:rPr>
                        <a:t>giá</a:t>
                      </a:r>
                      <a:r>
                        <a:rPr lang="en-US" sz="1200" dirty="0">
                          <a:solidFill>
                            <a:schemeClr val="bg1"/>
                          </a:solidFill>
                          <a:latin typeface="Arial" panose="020B0604020202020204" pitchFamily="34" charset="0"/>
                          <a:cs typeface="Arial" panose="020B0604020202020204" pitchFamily="34" charset="0"/>
                        </a:rPr>
                        <a:t> </a:t>
                      </a:r>
                      <a:r>
                        <a:rPr lang="en-US" sz="1200" dirty="0" err="1">
                          <a:solidFill>
                            <a:schemeClr val="bg1"/>
                          </a:solidFill>
                          <a:latin typeface="Arial" panose="020B0604020202020204" pitchFamily="34" charset="0"/>
                          <a:cs typeface="Arial" panose="020B0604020202020204" pitchFamily="34" charset="0"/>
                        </a:rPr>
                        <a:t>một</a:t>
                      </a:r>
                      <a:r>
                        <a:rPr lang="en-US" sz="1200" dirty="0">
                          <a:solidFill>
                            <a:schemeClr val="bg1"/>
                          </a:solidFill>
                          <a:latin typeface="Arial" panose="020B0604020202020204" pitchFamily="34" charset="0"/>
                          <a:cs typeface="Arial" panose="020B0604020202020204" pitchFamily="34" charset="0"/>
                        </a:rPr>
                        <a:t> </a:t>
                      </a:r>
                      <a:r>
                        <a:rPr lang="en-US" sz="1200" dirty="0" err="1">
                          <a:solidFill>
                            <a:schemeClr val="bg1"/>
                          </a:solidFill>
                          <a:latin typeface="Arial" panose="020B0604020202020204" pitchFamily="34" charset="0"/>
                          <a:cs typeface="Arial" panose="020B0604020202020204" pitchFamily="34" charset="0"/>
                        </a:rPr>
                        <a:t>lần</a:t>
                      </a:r>
                      <a:r>
                        <a:rPr lang="en-US" sz="1200" dirty="0">
                          <a:solidFill>
                            <a:schemeClr val="bg1"/>
                          </a:solidFill>
                          <a:latin typeface="Arial" panose="020B0604020202020204" pitchFamily="34" charset="0"/>
                          <a:cs typeface="Arial" panose="020B0604020202020204" pitchFamily="34" charset="0"/>
                        </a:rPr>
                        <a:t> </a:t>
                      </a:r>
                      <a:r>
                        <a:rPr lang="en-US" sz="1200" dirty="0" err="1">
                          <a:solidFill>
                            <a:schemeClr val="bg1"/>
                          </a:solidFill>
                          <a:latin typeface="Arial" panose="020B0604020202020204" pitchFamily="34" charset="0"/>
                          <a:cs typeface="Arial" panose="020B0604020202020204" pitchFamily="34" charset="0"/>
                        </a:rPr>
                        <a:t>duy</a:t>
                      </a:r>
                      <a:r>
                        <a:rPr lang="en-US" sz="1200" dirty="0">
                          <a:solidFill>
                            <a:schemeClr val="bg1"/>
                          </a:solidFill>
                          <a:latin typeface="Arial" panose="020B0604020202020204" pitchFamily="34" charset="0"/>
                          <a:cs typeface="Arial" panose="020B0604020202020204" pitchFamily="34" charset="0"/>
                        </a:rPr>
                        <a:t> </a:t>
                      </a:r>
                      <a:r>
                        <a:rPr lang="en-US" sz="1200" dirty="0" err="1">
                          <a:solidFill>
                            <a:schemeClr val="bg1"/>
                          </a:solidFill>
                          <a:latin typeface="Arial" panose="020B0604020202020204" pitchFamily="34" charset="0"/>
                          <a:cs typeface="Arial" panose="020B0604020202020204" pitchFamily="34" charset="0"/>
                        </a:rPr>
                        <a:t>nhất</a:t>
                      </a:r>
                      <a:endParaRPr lang="en-GB" sz="1200" dirty="0">
                        <a:solidFill>
                          <a:schemeClr val="bg1"/>
                        </a:solidFill>
                        <a:latin typeface="Arial" panose="020B0604020202020204" pitchFamily="34" charset="0"/>
                        <a:cs typeface="Arial" panose="020B0604020202020204" pitchFamily="34" charset="0"/>
                      </a:endParaRPr>
                    </a:p>
                  </a:txBody>
                  <a:tcPr/>
                </a:tc>
                <a:tc>
                  <a:txBody>
                    <a:bodyPr/>
                    <a:lstStyle/>
                    <a:p>
                      <a:r>
                        <a:rPr lang="en-US" sz="1200" dirty="0" err="1">
                          <a:solidFill>
                            <a:schemeClr val="bg1"/>
                          </a:solidFill>
                          <a:latin typeface="Arial" panose="020B0604020202020204" pitchFamily="34" charset="0"/>
                          <a:cs typeface="Arial" panose="020B0604020202020204" pitchFamily="34" charset="0"/>
                        </a:rPr>
                        <a:t>Các</a:t>
                      </a:r>
                      <a:r>
                        <a:rPr lang="en-US" sz="1200" dirty="0">
                          <a:solidFill>
                            <a:schemeClr val="bg1"/>
                          </a:solidFill>
                          <a:latin typeface="Arial" panose="020B0604020202020204" pitchFamily="34" charset="0"/>
                          <a:cs typeface="Arial" panose="020B0604020202020204" pitchFamily="34" charset="0"/>
                        </a:rPr>
                        <a:t> </a:t>
                      </a:r>
                      <a:r>
                        <a:rPr lang="en-US" sz="1200" dirty="0" err="1">
                          <a:solidFill>
                            <a:schemeClr val="bg1"/>
                          </a:solidFill>
                          <a:latin typeface="Arial" panose="020B0604020202020204" pitchFamily="34" charset="0"/>
                          <a:cs typeface="Arial" panose="020B0604020202020204" pitchFamily="34" charset="0"/>
                        </a:rPr>
                        <a:t>đối</a:t>
                      </a:r>
                      <a:r>
                        <a:rPr lang="en-US" sz="1200" dirty="0">
                          <a:solidFill>
                            <a:schemeClr val="bg1"/>
                          </a:solidFill>
                          <a:latin typeface="Arial" panose="020B0604020202020204" pitchFamily="34" charset="0"/>
                          <a:cs typeface="Arial" panose="020B0604020202020204" pitchFamily="34" charset="0"/>
                        </a:rPr>
                        <a:t> </a:t>
                      </a:r>
                      <a:r>
                        <a:rPr lang="en-US" sz="1200" dirty="0" err="1">
                          <a:solidFill>
                            <a:schemeClr val="bg1"/>
                          </a:solidFill>
                          <a:latin typeface="Arial" panose="020B0604020202020204" pitchFamily="34" charset="0"/>
                          <a:cs typeface="Arial" panose="020B0604020202020204" pitchFamily="34" charset="0"/>
                        </a:rPr>
                        <a:t>số</a:t>
                      </a:r>
                      <a:r>
                        <a:rPr lang="en-US" sz="1200" dirty="0">
                          <a:solidFill>
                            <a:schemeClr val="bg1"/>
                          </a:solidFill>
                          <a:latin typeface="Arial" panose="020B0604020202020204" pitchFamily="34" charset="0"/>
                          <a:cs typeface="Arial" panose="020B0604020202020204" pitchFamily="34" charset="0"/>
                        </a:rPr>
                        <a:t> </a:t>
                      </a:r>
                      <a:r>
                        <a:rPr lang="en-US" sz="1200" dirty="0" err="1">
                          <a:solidFill>
                            <a:schemeClr val="bg1"/>
                          </a:solidFill>
                          <a:latin typeface="Arial" panose="020B0604020202020204" pitchFamily="34" charset="0"/>
                          <a:cs typeface="Arial" panose="020B0604020202020204" pitchFamily="34" charset="0"/>
                        </a:rPr>
                        <a:t>của</a:t>
                      </a:r>
                      <a:r>
                        <a:rPr lang="en-US" sz="1200" dirty="0">
                          <a:solidFill>
                            <a:schemeClr val="bg1"/>
                          </a:solidFill>
                          <a:latin typeface="Arial" panose="020B0604020202020204" pitchFamily="34" charset="0"/>
                          <a:cs typeface="Arial" panose="020B0604020202020204" pitchFamily="34" charset="0"/>
                        </a:rPr>
                        <a:t> macro </a:t>
                      </a:r>
                      <a:r>
                        <a:rPr lang="en-US" sz="1200" dirty="0" err="1">
                          <a:solidFill>
                            <a:schemeClr val="bg1"/>
                          </a:solidFill>
                          <a:latin typeface="Arial" panose="020B0604020202020204" pitchFamily="34" charset="0"/>
                          <a:cs typeface="Arial" panose="020B0604020202020204" pitchFamily="34" charset="0"/>
                        </a:rPr>
                        <a:t>sẽ</a:t>
                      </a:r>
                      <a:r>
                        <a:rPr lang="en-US" sz="1200" dirty="0">
                          <a:solidFill>
                            <a:schemeClr val="bg1"/>
                          </a:solidFill>
                          <a:latin typeface="Arial" panose="020B0604020202020204" pitchFamily="34" charset="0"/>
                          <a:cs typeface="Arial" panose="020B0604020202020204" pitchFamily="34" charset="0"/>
                        </a:rPr>
                        <a:t> </a:t>
                      </a:r>
                      <a:r>
                        <a:rPr lang="en-US" sz="1200" dirty="0" err="1">
                          <a:solidFill>
                            <a:schemeClr val="bg1"/>
                          </a:solidFill>
                          <a:latin typeface="Arial" panose="020B0604020202020204" pitchFamily="34" charset="0"/>
                          <a:cs typeface="Arial" panose="020B0604020202020204" pitchFamily="34" charset="0"/>
                        </a:rPr>
                        <a:t>được</a:t>
                      </a:r>
                      <a:r>
                        <a:rPr lang="en-US" sz="1200" dirty="0">
                          <a:solidFill>
                            <a:schemeClr val="bg1"/>
                          </a:solidFill>
                          <a:latin typeface="Arial" panose="020B0604020202020204" pitchFamily="34" charset="0"/>
                          <a:cs typeface="Arial" panose="020B0604020202020204" pitchFamily="34" charset="0"/>
                        </a:rPr>
                        <a:t> </a:t>
                      </a:r>
                      <a:r>
                        <a:rPr lang="en-US" sz="1200" dirty="0" err="1">
                          <a:solidFill>
                            <a:schemeClr val="bg1"/>
                          </a:solidFill>
                          <a:latin typeface="Arial" panose="020B0604020202020204" pitchFamily="34" charset="0"/>
                          <a:cs typeface="Arial" panose="020B0604020202020204" pitchFamily="34" charset="0"/>
                        </a:rPr>
                        <a:t>đánh</a:t>
                      </a:r>
                      <a:r>
                        <a:rPr lang="en-US" sz="1200" dirty="0">
                          <a:solidFill>
                            <a:schemeClr val="bg1"/>
                          </a:solidFill>
                          <a:latin typeface="Arial" panose="020B0604020202020204" pitchFamily="34" charset="0"/>
                          <a:cs typeface="Arial" panose="020B0604020202020204" pitchFamily="34" charset="0"/>
                        </a:rPr>
                        <a:t> </a:t>
                      </a:r>
                      <a:r>
                        <a:rPr lang="en-US" sz="1200" dirty="0" err="1">
                          <a:solidFill>
                            <a:schemeClr val="bg1"/>
                          </a:solidFill>
                          <a:latin typeface="Arial" panose="020B0604020202020204" pitchFamily="34" charset="0"/>
                          <a:cs typeface="Arial" panose="020B0604020202020204" pitchFamily="34" charset="0"/>
                        </a:rPr>
                        <a:t>giá</a:t>
                      </a:r>
                      <a:r>
                        <a:rPr lang="en-US" sz="1200" dirty="0">
                          <a:solidFill>
                            <a:schemeClr val="bg1"/>
                          </a:solidFill>
                          <a:latin typeface="Arial" panose="020B0604020202020204" pitchFamily="34" charset="0"/>
                          <a:cs typeface="Arial" panose="020B0604020202020204" pitchFamily="34" charset="0"/>
                        </a:rPr>
                        <a:t> </a:t>
                      </a:r>
                      <a:r>
                        <a:rPr lang="en-US" sz="1200" dirty="0" err="1">
                          <a:solidFill>
                            <a:schemeClr val="bg1"/>
                          </a:solidFill>
                          <a:latin typeface="Arial" panose="020B0604020202020204" pitchFamily="34" charset="0"/>
                          <a:cs typeface="Arial" panose="020B0604020202020204" pitchFamily="34" charset="0"/>
                        </a:rPr>
                        <a:t>mỗi</a:t>
                      </a:r>
                      <a:r>
                        <a:rPr lang="en-US" sz="1200" dirty="0">
                          <a:solidFill>
                            <a:schemeClr val="bg1"/>
                          </a:solidFill>
                          <a:latin typeface="Arial" panose="020B0604020202020204" pitchFamily="34" charset="0"/>
                          <a:cs typeface="Arial" panose="020B0604020202020204" pitchFamily="34" charset="0"/>
                        </a:rPr>
                        <a:t> </a:t>
                      </a:r>
                      <a:r>
                        <a:rPr lang="en-US" sz="1200" dirty="0" err="1">
                          <a:solidFill>
                            <a:schemeClr val="bg1"/>
                          </a:solidFill>
                          <a:latin typeface="Arial" panose="020B0604020202020204" pitchFamily="34" charset="0"/>
                          <a:cs typeface="Arial" panose="020B0604020202020204" pitchFamily="34" charset="0"/>
                        </a:rPr>
                        <a:t>khi</a:t>
                      </a:r>
                      <a:r>
                        <a:rPr lang="en-US" sz="1200" dirty="0">
                          <a:solidFill>
                            <a:schemeClr val="bg1"/>
                          </a:solidFill>
                          <a:latin typeface="Arial" panose="020B0604020202020204" pitchFamily="34" charset="0"/>
                          <a:cs typeface="Arial" panose="020B0604020202020204" pitchFamily="34" charset="0"/>
                        </a:rPr>
                        <a:t> macro </a:t>
                      </a:r>
                      <a:r>
                        <a:rPr lang="en-US" sz="1200" dirty="0" err="1">
                          <a:solidFill>
                            <a:schemeClr val="bg1"/>
                          </a:solidFill>
                          <a:latin typeface="Arial" panose="020B0604020202020204" pitchFamily="34" charset="0"/>
                          <a:cs typeface="Arial" panose="020B0604020202020204" pitchFamily="34" charset="0"/>
                        </a:rPr>
                        <a:t>được</a:t>
                      </a:r>
                      <a:r>
                        <a:rPr lang="en-US" sz="1200" dirty="0">
                          <a:solidFill>
                            <a:schemeClr val="bg1"/>
                          </a:solidFill>
                          <a:latin typeface="Arial" panose="020B0604020202020204" pitchFamily="34" charset="0"/>
                          <a:cs typeface="Arial" panose="020B0604020202020204" pitchFamily="34" charset="0"/>
                        </a:rPr>
                        <a:t> </a:t>
                      </a:r>
                      <a:r>
                        <a:rPr lang="en-US" sz="1200" dirty="0" err="1">
                          <a:solidFill>
                            <a:schemeClr val="bg1"/>
                          </a:solidFill>
                          <a:latin typeface="Arial" panose="020B0604020202020204" pitchFamily="34" charset="0"/>
                          <a:cs typeface="Arial" panose="020B0604020202020204" pitchFamily="34" charset="0"/>
                        </a:rPr>
                        <a:t>sử</a:t>
                      </a:r>
                      <a:r>
                        <a:rPr lang="en-US" sz="1200" dirty="0">
                          <a:solidFill>
                            <a:schemeClr val="bg1"/>
                          </a:solidFill>
                          <a:latin typeface="Arial" panose="020B0604020202020204" pitchFamily="34" charset="0"/>
                          <a:cs typeface="Arial" panose="020B0604020202020204" pitchFamily="34" charset="0"/>
                        </a:rPr>
                        <a:t> </a:t>
                      </a:r>
                      <a:r>
                        <a:rPr lang="en-US" sz="1200" dirty="0" err="1">
                          <a:solidFill>
                            <a:schemeClr val="bg1"/>
                          </a:solidFill>
                          <a:latin typeface="Arial" panose="020B0604020202020204" pitchFamily="34" charset="0"/>
                          <a:cs typeface="Arial" panose="020B0604020202020204" pitchFamily="34" charset="0"/>
                        </a:rPr>
                        <a:t>dụng</a:t>
                      </a:r>
                      <a:endParaRPr lang="en-GB" sz="1200" dirty="0">
                        <a:solidFill>
                          <a:schemeClr val="bg1"/>
                        </a:solidFill>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917564912"/>
                  </a:ext>
                </a:extLst>
              </a:tr>
              <a:tr h="370840">
                <a:tc>
                  <a:txBody>
                    <a:bodyPr/>
                    <a:lstStyle/>
                    <a:p>
                      <a:pPr algn="ctr"/>
                      <a:r>
                        <a:rPr lang="en-US" sz="1200" dirty="0">
                          <a:solidFill>
                            <a:schemeClr val="bg1"/>
                          </a:solidFill>
                          <a:latin typeface="Aptos" panose="020B0004020202020204" pitchFamily="34" charset="0"/>
                        </a:rPr>
                        <a:t>5</a:t>
                      </a:r>
                      <a:endParaRPr lang="en-GB" sz="1200" dirty="0">
                        <a:solidFill>
                          <a:schemeClr val="bg1"/>
                        </a:solidFill>
                        <a:latin typeface="Aptos" panose="020B0004020202020204" pitchFamily="34" charset="0"/>
                      </a:endParaRPr>
                    </a:p>
                  </a:txBody>
                  <a:tcPr/>
                </a:tc>
                <a:tc>
                  <a:txBody>
                    <a:bodyPr/>
                    <a:lstStyle/>
                    <a:p>
                      <a:r>
                        <a:rPr lang="en-US" sz="1200" dirty="0" err="1">
                          <a:solidFill>
                            <a:schemeClr val="bg1"/>
                          </a:solidFill>
                          <a:latin typeface="Arial" panose="020B0604020202020204" pitchFamily="34" charset="0"/>
                          <a:cs typeface="Arial" panose="020B0604020202020204" pitchFamily="34" charset="0"/>
                        </a:rPr>
                        <a:t>Hàm</a:t>
                      </a:r>
                      <a:r>
                        <a:rPr lang="en-US" sz="1200" dirty="0">
                          <a:solidFill>
                            <a:schemeClr val="bg1"/>
                          </a:solidFill>
                          <a:latin typeface="Arial" panose="020B0604020202020204" pitchFamily="34" charset="0"/>
                          <a:cs typeface="Arial" panose="020B0604020202020204" pitchFamily="34" charset="0"/>
                        </a:rPr>
                        <a:t> inline </a:t>
                      </a:r>
                      <a:r>
                        <a:rPr lang="en-US" sz="1200" dirty="0" err="1">
                          <a:solidFill>
                            <a:schemeClr val="bg1"/>
                          </a:solidFill>
                          <a:latin typeface="Arial" panose="020B0604020202020204" pitchFamily="34" charset="0"/>
                          <a:cs typeface="Arial" panose="020B0604020202020204" pitchFamily="34" charset="0"/>
                        </a:rPr>
                        <a:t>có</a:t>
                      </a:r>
                      <a:r>
                        <a:rPr lang="en-US" sz="1200" dirty="0">
                          <a:solidFill>
                            <a:schemeClr val="bg1"/>
                          </a:solidFill>
                          <a:latin typeface="Arial" panose="020B0604020202020204" pitchFamily="34" charset="0"/>
                          <a:cs typeface="Arial" panose="020B0604020202020204" pitchFamily="34" charset="0"/>
                        </a:rPr>
                        <a:t> </a:t>
                      </a:r>
                      <a:r>
                        <a:rPr lang="en-US" sz="1200" dirty="0" err="1">
                          <a:solidFill>
                            <a:schemeClr val="bg1"/>
                          </a:solidFill>
                          <a:latin typeface="Arial" panose="020B0604020202020204" pitchFamily="34" charset="0"/>
                          <a:cs typeface="Arial" panose="020B0604020202020204" pitchFamily="34" charset="0"/>
                        </a:rPr>
                        <a:t>thể</a:t>
                      </a:r>
                      <a:r>
                        <a:rPr lang="en-US" sz="1200" dirty="0">
                          <a:solidFill>
                            <a:schemeClr val="bg1"/>
                          </a:solidFill>
                          <a:latin typeface="Arial" panose="020B0604020202020204" pitchFamily="34" charset="0"/>
                          <a:cs typeface="Arial" panose="020B0604020202020204" pitchFamily="34" charset="0"/>
                        </a:rPr>
                        <a:t> </a:t>
                      </a:r>
                      <a:r>
                        <a:rPr lang="en-US" sz="1200" dirty="0" err="1">
                          <a:solidFill>
                            <a:schemeClr val="bg1"/>
                          </a:solidFill>
                          <a:latin typeface="Arial" panose="020B0604020202020204" pitchFamily="34" charset="0"/>
                          <a:cs typeface="Arial" panose="020B0604020202020204" pitchFamily="34" charset="0"/>
                        </a:rPr>
                        <a:t>định</a:t>
                      </a:r>
                      <a:r>
                        <a:rPr lang="en-US" sz="1200" dirty="0">
                          <a:solidFill>
                            <a:schemeClr val="bg1"/>
                          </a:solidFill>
                          <a:latin typeface="Arial" panose="020B0604020202020204" pitchFamily="34" charset="0"/>
                          <a:cs typeface="Arial" panose="020B0604020202020204" pitchFamily="34" charset="0"/>
                        </a:rPr>
                        <a:t> </a:t>
                      </a:r>
                      <a:r>
                        <a:rPr lang="en-US" sz="1200" dirty="0" err="1">
                          <a:solidFill>
                            <a:schemeClr val="bg1"/>
                          </a:solidFill>
                          <a:latin typeface="Arial" panose="020B0604020202020204" pitchFamily="34" charset="0"/>
                          <a:cs typeface="Arial" panose="020B0604020202020204" pitchFamily="34" charset="0"/>
                        </a:rPr>
                        <a:t>nghĩa</a:t>
                      </a:r>
                      <a:r>
                        <a:rPr lang="en-US" sz="1200" dirty="0">
                          <a:solidFill>
                            <a:schemeClr val="bg1"/>
                          </a:solidFill>
                          <a:latin typeface="Arial" panose="020B0604020202020204" pitchFamily="34" charset="0"/>
                          <a:cs typeface="Arial" panose="020B0604020202020204" pitchFamily="34" charset="0"/>
                        </a:rPr>
                        <a:t> </a:t>
                      </a:r>
                      <a:r>
                        <a:rPr lang="en-US" sz="1200" dirty="0" err="1">
                          <a:solidFill>
                            <a:schemeClr val="bg1"/>
                          </a:solidFill>
                          <a:latin typeface="Arial" panose="020B0604020202020204" pitchFamily="34" charset="0"/>
                          <a:cs typeface="Arial" panose="020B0604020202020204" pitchFamily="34" charset="0"/>
                        </a:rPr>
                        <a:t>bên</a:t>
                      </a:r>
                      <a:r>
                        <a:rPr lang="en-US" sz="1200" dirty="0">
                          <a:solidFill>
                            <a:schemeClr val="bg1"/>
                          </a:solidFill>
                          <a:latin typeface="Arial" panose="020B0604020202020204" pitchFamily="34" charset="0"/>
                          <a:cs typeface="Arial" panose="020B0604020202020204" pitchFamily="34" charset="0"/>
                        </a:rPr>
                        <a:t> </a:t>
                      </a:r>
                      <a:r>
                        <a:rPr lang="en-US" sz="1200" dirty="0" err="1">
                          <a:solidFill>
                            <a:schemeClr val="bg1"/>
                          </a:solidFill>
                          <a:latin typeface="Arial" panose="020B0604020202020204" pitchFamily="34" charset="0"/>
                          <a:cs typeface="Arial" panose="020B0604020202020204" pitchFamily="34" charset="0"/>
                        </a:rPr>
                        <a:t>trong</a:t>
                      </a:r>
                      <a:r>
                        <a:rPr lang="en-US" sz="1200" dirty="0">
                          <a:solidFill>
                            <a:schemeClr val="bg1"/>
                          </a:solidFill>
                          <a:latin typeface="Arial" panose="020B0604020202020204" pitchFamily="34" charset="0"/>
                          <a:cs typeface="Arial" panose="020B0604020202020204" pitchFamily="34" charset="0"/>
                        </a:rPr>
                        <a:t> </a:t>
                      </a:r>
                      <a:r>
                        <a:rPr lang="en-US" sz="1200" dirty="0" err="1">
                          <a:solidFill>
                            <a:schemeClr val="bg1"/>
                          </a:solidFill>
                          <a:latin typeface="Arial" panose="020B0604020202020204" pitchFamily="34" charset="0"/>
                          <a:cs typeface="Arial" panose="020B0604020202020204" pitchFamily="34" charset="0"/>
                        </a:rPr>
                        <a:t>và</a:t>
                      </a:r>
                      <a:r>
                        <a:rPr lang="en-US" sz="1200" dirty="0">
                          <a:solidFill>
                            <a:schemeClr val="bg1"/>
                          </a:solidFill>
                          <a:latin typeface="Arial" panose="020B0604020202020204" pitchFamily="34" charset="0"/>
                          <a:cs typeface="Arial" panose="020B0604020202020204" pitchFamily="34" charset="0"/>
                        </a:rPr>
                        <a:t> </a:t>
                      </a:r>
                      <a:r>
                        <a:rPr lang="en-US" sz="1200" dirty="0" err="1">
                          <a:solidFill>
                            <a:schemeClr val="bg1"/>
                          </a:solidFill>
                          <a:latin typeface="Arial" panose="020B0604020202020204" pitchFamily="34" charset="0"/>
                          <a:cs typeface="Arial" panose="020B0604020202020204" pitchFamily="34" charset="0"/>
                        </a:rPr>
                        <a:t>ngoài</a:t>
                      </a:r>
                      <a:r>
                        <a:rPr lang="en-US" sz="1200" dirty="0">
                          <a:solidFill>
                            <a:schemeClr val="bg1"/>
                          </a:solidFill>
                          <a:latin typeface="Arial" panose="020B0604020202020204" pitchFamily="34" charset="0"/>
                          <a:cs typeface="Arial" panose="020B0604020202020204" pitchFamily="34" charset="0"/>
                        </a:rPr>
                        <a:t> </a:t>
                      </a:r>
                      <a:r>
                        <a:rPr lang="en-US" sz="1200" dirty="0" err="1">
                          <a:solidFill>
                            <a:schemeClr val="bg1"/>
                          </a:solidFill>
                          <a:latin typeface="Arial" panose="020B0604020202020204" pitchFamily="34" charset="0"/>
                          <a:cs typeface="Arial" panose="020B0604020202020204" pitchFamily="34" charset="0"/>
                        </a:rPr>
                        <a:t>các</a:t>
                      </a:r>
                      <a:r>
                        <a:rPr lang="en-US" sz="1200" dirty="0">
                          <a:solidFill>
                            <a:schemeClr val="bg1"/>
                          </a:solidFill>
                          <a:latin typeface="Arial" panose="020B0604020202020204" pitchFamily="34" charset="0"/>
                          <a:cs typeface="Arial" panose="020B0604020202020204" pitchFamily="34" charset="0"/>
                        </a:rPr>
                        <a:t> class</a:t>
                      </a:r>
                      <a:endParaRPr lang="en-GB" sz="1200" dirty="0">
                        <a:solidFill>
                          <a:schemeClr val="bg1"/>
                        </a:solidFill>
                        <a:latin typeface="Arial" panose="020B0604020202020204" pitchFamily="34" charset="0"/>
                        <a:cs typeface="Arial" panose="020B0604020202020204" pitchFamily="34" charset="0"/>
                      </a:endParaRPr>
                    </a:p>
                  </a:txBody>
                  <a:tcPr/>
                </a:tc>
                <a:tc>
                  <a:txBody>
                    <a:bodyPr/>
                    <a:lstStyle/>
                    <a:p>
                      <a:r>
                        <a:rPr lang="en-US" sz="1200" dirty="0">
                          <a:solidFill>
                            <a:schemeClr val="bg1"/>
                          </a:solidFill>
                          <a:latin typeface="Arial" panose="020B0604020202020204" pitchFamily="34" charset="0"/>
                          <a:cs typeface="Arial" panose="020B0604020202020204" pitchFamily="34" charset="0"/>
                        </a:rPr>
                        <a:t>Macro </a:t>
                      </a:r>
                      <a:r>
                        <a:rPr lang="en-US" sz="1200" dirty="0" err="1">
                          <a:solidFill>
                            <a:schemeClr val="bg1"/>
                          </a:solidFill>
                          <a:latin typeface="Arial" panose="020B0604020202020204" pitchFamily="34" charset="0"/>
                          <a:cs typeface="Arial" panose="020B0604020202020204" pitchFamily="34" charset="0"/>
                        </a:rPr>
                        <a:t>cần</a:t>
                      </a:r>
                      <a:r>
                        <a:rPr lang="en-US" sz="1200" dirty="0">
                          <a:solidFill>
                            <a:schemeClr val="bg1"/>
                          </a:solidFill>
                          <a:latin typeface="Arial" panose="020B0604020202020204" pitchFamily="34" charset="0"/>
                          <a:cs typeface="Arial" panose="020B0604020202020204" pitchFamily="34" charset="0"/>
                        </a:rPr>
                        <a:t> </a:t>
                      </a:r>
                      <a:r>
                        <a:rPr lang="en-US" sz="1200" dirty="0" err="1">
                          <a:solidFill>
                            <a:schemeClr val="bg1"/>
                          </a:solidFill>
                          <a:latin typeface="Arial" panose="020B0604020202020204" pitchFamily="34" charset="0"/>
                          <a:cs typeface="Arial" panose="020B0604020202020204" pitchFamily="34" charset="0"/>
                        </a:rPr>
                        <a:t>được</a:t>
                      </a:r>
                      <a:r>
                        <a:rPr lang="en-US" sz="1200" dirty="0">
                          <a:solidFill>
                            <a:schemeClr val="bg1"/>
                          </a:solidFill>
                          <a:latin typeface="Arial" panose="020B0604020202020204" pitchFamily="34" charset="0"/>
                          <a:cs typeface="Arial" panose="020B0604020202020204" pitchFamily="34" charset="0"/>
                        </a:rPr>
                        <a:t> </a:t>
                      </a:r>
                      <a:r>
                        <a:rPr lang="en-US" sz="1200" dirty="0" err="1">
                          <a:solidFill>
                            <a:schemeClr val="bg1"/>
                          </a:solidFill>
                          <a:latin typeface="Arial" panose="020B0604020202020204" pitchFamily="34" charset="0"/>
                          <a:cs typeface="Arial" panose="020B0604020202020204" pitchFamily="34" charset="0"/>
                        </a:rPr>
                        <a:t>định</a:t>
                      </a:r>
                      <a:r>
                        <a:rPr lang="en-US" sz="1200" dirty="0">
                          <a:solidFill>
                            <a:schemeClr val="bg1"/>
                          </a:solidFill>
                          <a:latin typeface="Arial" panose="020B0604020202020204" pitchFamily="34" charset="0"/>
                          <a:cs typeface="Arial" panose="020B0604020202020204" pitchFamily="34" charset="0"/>
                        </a:rPr>
                        <a:t> </a:t>
                      </a:r>
                      <a:r>
                        <a:rPr lang="en-US" sz="1200" dirty="0" err="1">
                          <a:solidFill>
                            <a:schemeClr val="bg1"/>
                          </a:solidFill>
                          <a:latin typeface="Arial" panose="020B0604020202020204" pitchFamily="34" charset="0"/>
                          <a:cs typeface="Arial" panose="020B0604020202020204" pitchFamily="34" charset="0"/>
                        </a:rPr>
                        <a:t>nghĩa</a:t>
                      </a:r>
                      <a:r>
                        <a:rPr lang="en-US" sz="1200" dirty="0">
                          <a:solidFill>
                            <a:schemeClr val="bg1"/>
                          </a:solidFill>
                          <a:latin typeface="Arial" panose="020B0604020202020204" pitchFamily="34" charset="0"/>
                          <a:cs typeface="Arial" panose="020B0604020202020204" pitchFamily="34" charset="0"/>
                        </a:rPr>
                        <a:t> ở </a:t>
                      </a:r>
                      <a:r>
                        <a:rPr lang="en-US" sz="1200" dirty="0" err="1">
                          <a:solidFill>
                            <a:schemeClr val="bg1"/>
                          </a:solidFill>
                          <a:latin typeface="Arial" panose="020B0604020202020204" pitchFamily="34" charset="0"/>
                          <a:cs typeface="Arial" panose="020B0604020202020204" pitchFamily="34" charset="0"/>
                        </a:rPr>
                        <a:t>đầu</a:t>
                      </a:r>
                      <a:r>
                        <a:rPr lang="en-US" sz="1200" dirty="0">
                          <a:solidFill>
                            <a:schemeClr val="bg1"/>
                          </a:solidFill>
                          <a:latin typeface="Arial" panose="020B0604020202020204" pitchFamily="34" charset="0"/>
                          <a:cs typeface="Arial" panose="020B0604020202020204" pitchFamily="34" charset="0"/>
                        </a:rPr>
                        <a:t> </a:t>
                      </a:r>
                      <a:r>
                        <a:rPr lang="en-US" sz="1200" dirty="0" err="1">
                          <a:solidFill>
                            <a:schemeClr val="bg1"/>
                          </a:solidFill>
                          <a:latin typeface="Arial" panose="020B0604020202020204" pitchFamily="34" charset="0"/>
                          <a:cs typeface="Arial" panose="020B0604020202020204" pitchFamily="34" charset="0"/>
                        </a:rPr>
                        <a:t>chương</a:t>
                      </a:r>
                      <a:r>
                        <a:rPr lang="en-US" sz="1200" dirty="0">
                          <a:solidFill>
                            <a:schemeClr val="bg1"/>
                          </a:solidFill>
                          <a:latin typeface="Arial" panose="020B0604020202020204" pitchFamily="34" charset="0"/>
                          <a:cs typeface="Arial" panose="020B0604020202020204" pitchFamily="34" charset="0"/>
                        </a:rPr>
                        <a:t> </a:t>
                      </a:r>
                      <a:r>
                        <a:rPr lang="en-US" sz="1200" dirty="0" err="1">
                          <a:solidFill>
                            <a:schemeClr val="bg1"/>
                          </a:solidFill>
                          <a:latin typeface="Arial" panose="020B0604020202020204" pitchFamily="34" charset="0"/>
                          <a:cs typeface="Arial" panose="020B0604020202020204" pitchFamily="34" charset="0"/>
                        </a:rPr>
                        <a:t>trình</a:t>
                      </a:r>
                      <a:endParaRPr lang="en-GB" sz="1200" dirty="0">
                        <a:solidFill>
                          <a:schemeClr val="bg1"/>
                        </a:solidFill>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458272602"/>
                  </a:ext>
                </a:extLst>
              </a:tr>
              <a:tr h="370840">
                <a:tc>
                  <a:txBody>
                    <a:bodyPr/>
                    <a:lstStyle/>
                    <a:p>
                      <a:pPr algn="ctr"/>
                      <a:r>
                        <a:rPr lang="en-US" sz="1200" dirty="0">
                          <a:solidFill>
                            <a:schemeClr val="bg1"/>
                          </a:solidFill>
                          <a:latin typeface="Aptos" panose="020B0004020202020204" pitchFamily="34" charset="0"/>
                        </a:rPr>
                        <a:t>6</a:t>
                      </a:r>
                      <a:endParaRPr lang="en-GB" sz="1200" dirty="0">
                        <a:solidFill>
                          <a:schemeClr val="bg1"/>
                        </a:solidFill>
                        <a:latin typeface="Aptos" panose="020B0004020202020204" pitchFamily="34" charset="0"/>
                      </a:endParaRPr>
                    </a:p>
                  </a:txBody>
                  <a:tcPr/>
                </a:tc>
                <a:tc>
                  <a:txBody>
                    <a:bodyPr/>
                    <a:lstStyle/>
                    <a:p>
                      <a:r>
                        <a:rPr lang="en-US" sz="1200" dirty="0" err="1">
                          <a:solidFill>
                            <a:schemeClr val="bg1"/>
                          </a:solidFill>
                          <a:latin typeface="Arial" panose="020B0604020202020204" pitchFamily="34" charset="0"/>
                          <a:cs typeface="Arial" panose="020B0604020202020204" pitchFamily="34" charset="0"/>
                        </a:rPr>
                        <a:t>Các</a:t>
                      </a:r>
                      <a:r>
                        <a:rPr lang="en-US" sz="1200" dirty="0">
                          <a:solidFill>
                            <a:schemeClr val="bg1"/>
                          </a:solidFill>
                          <a:latin typeface="Arial" panose="020B0604020202020204" pitchFamily="34" charset="0"/>
                          <a:cs typeface="Arial" panose="020B0604020202020204" pitchFamily="34" charset="0"/>
                        </a:rPr>
                        <a:t> </a:t>
                      </a:r>
                      <a:r>
                        <a:rPr lang="en-US" sz="1200" dirty="0" err="1">
                          <a:solidFill>
                            <a:schemeClr val="bg1"/>
                          </a:solidFill>
                          <a:latin typeface="Arial" panose="020B0604020202020204" pitchFamily="34" charset="0"/>
                          <a:cs typeface="Arial" panose="020B0604020202020204" pitchFamily="34" charset="0"/>
                        </a:rPr>
                        <a:t>hàm</a:t>
                      </a:r>
                      <a:r>
                        <a:rPr lang="en-US" sz="1200" dirty="0">
                          <a:solidFill>
                            <a:schemeClr val="bg1"/>
                          </a:solidFill>
                          <a:latin typeface="Arial" panose="020B0604020202020204" pitchFamily="34" charset="0"/>
                          <a:cs typeface="Arial" panose="020B0604020202020204" pitchFamily="34" charset="0"/>
                        </a:rPr>
                        <a:t> </a:t>
                      </a:r>
                      <a:r>
                        <a:rPr lang="en-US" sz="1200" dirty="0" err="1">
                          <a:solidFill>
                            <a:schemeClr val="bg1"/>
                          </a:solidFill>
                          <a:latin typeface="Arial" panose="020B0604020202020204" pitchFamily="34" charset="0"/>
                          <a:cs typeface="Arial" panose="020B0604020202020204" pitchFamily="34" charset="0"/>
                        </a:rPr>
                        <a:t>có</a:t>
                      </a:r>
                      <a:r>
                        <a:rPr lang="en-US" sz="1200" dirty="0">
                          <a:solidFill>
                            <a:schemeClr val="bg1"/>
                          </a:solidFill>
                          <a:latin typeface="Arial" panose="020B0604020202020204" pitchFamily="34" charset="0"/>
                          <a:cs typeface="Arial" panose="020B0604020202020204" pitchFamily="34" charset="0"/>
                        </a:rPr>
                        <a:t> </a:t>
                      </a:r>
                      <a:r>
                        <a:rPr lang="en-US" sz="1200" dirty="0" err="1">
                          <a:solidFill>
                            <a:schemeClr val="bg1"/>
                          </a:solidFill>
                          <a:latin typeface="Arial" panose="020B0604020202020204" pitchFamily="34" charset="0"/>
                          <a:cs typeface="Arial" panose="020B0604020202020204" pitchFamily="34" charset="0"/>
                        </a:rPr>
                        <a:t>độ</a:t>
                      </a:r>
                      <a:r>
                        <a:rPr lang="en-US" sz="1200" dirty="0">
                          <a:solidFill>
                            <a:schemeClr val="bg1"/>
                          </a:solidFill>
                          <a:latin typeface="Arial" panose="020B0604020202020204" pitchFamily="34" charset="0"/>
                          <a:cs typeface="Arial" panose="020B0604020202020204" pitchFamily="34" charset="0"/>
                        </a:rPr>
                        <a:t> </a:t>
                      </a:r>
                      <a:r>
                        <a:rPr lang="en-US" sz="1200" dirty="0" err="1">
                          <a:solidFill>
                            <a:schemeClr val="bg1"/>
                          </a:solidFill>
                          <a:latin typeface="Arial" panose="020B0604020202020204" pitchFamily="34" charset="0"/>
                          <a:cs typeface="Arial" panose="020B0604020202020204" pitchFamily="34" charset="0"/>
                        </a:rPr>
                        <a:t>dài</a:t>
                      </a:r>
                      <a:r>
                        <a:rPr lang="en-US" sz="1200" dirty="0">
                          <a:solidFill>
                            <a:schemeClr val="bg1"/>
                          </a:solidFill>
                          <a:latin typeface="Arial" panose="020B0604020202020204" pitchFamily="34" charset="0"/>
                          <a:cs typeface="Arial" panose="020B0604020202020204" pitchFamily="34" charset="0"/>
                        </a:rPr>
                        <a:t> </a:t>
                      </a:r>
                      <a:r>
                        <a:rPr lang="en-US" sz="1200" dirty="0" err="1">
                          <a:solidFill>
                            <a:schemeClr val="bg1"/>
                          </a:solidFill>
                          <a:latin typeface="Arial" panose="020B0604020202020204" pitchFamily="34" charset="0"/>
                          <a:cs typeface="Arial" panose="020B0604020202020204" pitchFamily="34" charset="0"/>
                        </a:rPr>
                        <a:t>ngắn</a:t>
                      </a:r>
                      <a:r>
                        <a:rPr lang="en-US" sz="1200" dirty="0">
                          <a:solidFill>
                            <a:schemeClr val="bg1"/>
                          </a:solidFill>
                          <a:latin typeface="Arial" panose="020B0604020202020204" pitchFamily="34" charset="0"/>
                          <a:cs typeface="Arial" panose="020B0604020202020204" pitchFamily="34" charset="0"/>
                        </a:rPr>
                        <a:t> </a:t>
                      </a:r>
                      <a:r>
                        <a:rPr lang="en-US" sz="1200" dirty="0" err="1">
                          <a:solidFill>
                            <a:schemeClr val="bg1"/>
                          </a:solidFill>
                          <a:latin typeface="Arial" panose="020B0604020202020204" pitchFamily="34" charset="0"/>
                          <a:cs typeface="Arial" panose="020B0604020202020204" pitchFamily="34" charset="0"/>
                        </a:rPr>
                        <a:t>có</a:t>
                      </a:r>
                      <a:r>
                        <a:rPr lang="en-US" sz="1200" dirty="0">
                          <a:solidFill>
                            <a:schemeClr val="bg1"/>
                          </a:solidFill>
                          <a:latin typeface="Arial" panose="020B0604020202020204" pitchFamily="34" charset="0"/>
                          <a:cs typeface="Arial" panose="020B0604020202020204" pitchFamily="34" charset="0"/>
                        </a:rPr>
                        <a:t> </a:t>
                      </a:r>
                      <a:r>
                        <a:rPr lang="en-US" sz="1200" dirty="0" err="1">
                          <a:solidFill>
                            <a:schemeClr val="bg1"/>
                          </a:solidFill>
                          <a:latin typeface="Arial" panose="020B0604020202020204" pitchFamily="34" charset="0"/>
                          <a:cs typeface="Arial" panose="020B0604020202020204" pitchFamily="34" charset="0"/>
                        </a:rPr>
                        <a:t>thể</a:t>
                      </a:r>
                      <a:r>
                        <a:rPr lang="en-US" sz="1200" dirty="0">
                          <a:solidFill>
                            <a:schemeClr val="bg1"/>
                          </a:solidFill>
                          <a:latin typeface="Arial" panose="020B0604020202020204" pitchFamily="34" charset="0"/>
                          <a:cs typeface="Arial" panose="020B0604020202020204" pitchFamily="34" charset="0"/>
                        </a:rPr>
                        <a:t> </a:t>
                      </a:r>
                      <a:r>
                        <a:rPr lang="en-US" sz="1200" dirty="0" err="1">
                          <a:solidFill>
                            <a:schemeClr val="bg1"/>
                          </a:solidFill>
                          <a:latin typeface="Arial" panose="020B0604020202020204" pitchFamily="34" charset="0"/>
                          <a:cs typeface="Arial" panose="020B0604020202020204" pitchFamily="34" charset="0"/>
                        </a:rPr>
                        <a:t>tự</a:t>
                      </a:r>
                      <a:r>
                        <a:rPr lang="en-US" sz="1200" dirty="0">
                          <a:solidFill>
                            <a:schemeClr val="bg1"/>
                          </a:solidFill>
                          <a:latin typeface="Arial" panose="020B0604020202020204" pitchFamily="34" charset="0"/>
                          <a:cs typeface="Arial" panose="020B0604020202020204" pitchFamily="34" charset="0"/>
                        </a:rPr>
                        <a:t> </a:t>
                      </a:r>
                      <a:r>
                        <a:rPr lang="en-US" sz="1200" dirty="0" err="1">
                          <a:solidFill>
                            <a:schemeClr val="bg1"/>
                          </a:solidFill>
                          <a:latin typeface="Arial" panose="020B0604020202020204" pitchFamily="34" charset="0"/>
                          <a:cs typeface="Arial" panose="020B0604020202020204" pitchFamily="34" charset="0"/>
                        </a:rPr>
                        <a:t>động</a:t>
                      </a:r>
                      <a:r>
                        <a:rPr lang="en-US" sz="1200" dirty="0">
                          <a:solidFill>
                            <a:schemeClr val="bg1"/>
                          </a:solidFill>
                          <a:latin typeface="Arial" panose="020B0604020202020204" pitchFamily="34" charset="0"/>
                          <a:cs typeface="Arial" panose="020B0604020202020204" pitchFamily="34" charset="0"/>
                        </a:rPr>
                        <a:t> </a:t>
                      </a:r>
                      <a:r>
                        <a:rPr lang="en-US" sz="1200" dirty="0" err="1">
                          <a:solidFill>
                            <a:schemeClr val="bg1"/>
                          </a:solidFill>
                          <a:latin typeface="Arial" panose="020B0604020202020204" pitchFamily="34" charset="0"/>
                          <a:cs typeface="Arial" panose="020B0604020202020204" pitchFamily="34" charset="0"/>
                        </a:rPr>
                        <a:t>chuyển</a:t>
                      </a:r>
                      <a:r>
                        <a:rPr lang="en-US" sz="1200" dirty="0">
                          <a:solidFill>
                            <a:schemeClr val="bg1"/>
                          </a:solidFill>
                          <a:latin typeface="Arial" panose="020B0604020202020204" pitchFamily="34" charset="0"/>
                          <a:cs typeface="Arial" panose="020B0604020202020204" pitchFamily="34" charset="0"/>
                        </a:rPr>
                        <a:t> </a:t>
                      </a:r>
                      <a:r>
                        <a:rPr lang="en-US" sz="1200" dirty="0" err="1">
                          <a:solidFill>
                            <a:schemeClr val="bg1"/>
                          </a:solidFill>
                          <a:latin typeface="Arial" panose="020B0604020202020204" pitchFamily="34" charset="0"/>
                          <a:cs typeface="Arial" panose="020B0604020202020204" pitchFamily="34" charset="0"/>
                        </a:rPr>
                        <a:t>thành</a:t>
                      </a:r>
                      <a:r>
                        <a:rPr lang="en-US" sz="1200" dirty="0">
                          <a:solidFill>
                            <a:schemeClr val="bg1"/>
                          </a:solidFill>
                          <a:latin typeface="Arial" panose="020B0604020202020204" pitchFamily="34" charset="0"/>
                          <a:cs typeface="Arial" panose="020B0604020202020204" pitchFamily="34" charset="0"/>
                        </a:rPr>
                        <a:t> inline </a:t>
                      </a:r>
                      <a:r>
                        <a:rPr lang="en-US" sz="1200" dirty="0" err="1">
                          <a:solidFill>
                            <a:schemeClr val="bg1"/>
                          </a:solidFill>
                          <a:latin typeface="Arial" panose="020B0604020202020204" pitchFamily="34" charset="0"/>
                          <a:cs typeface="Arial" panose="020B0604020202020204" pitchFamily="34" charset="0"/>
                        </a:rPr>
                        <a:t>bởi</a:t>
                      </a:r>
                      <a:r>
                        <a:rPr lang="en-US" sz="1200" dirty="0">
                          <a:solidFill>
                            <a:schemeClr val="bg1"/>
                          </a:solidFill>
                          <a:latin typeface="Arial" panose="020B0604020202020204" pitchFamily="34" charset="0"/>
                          <a:cs typeface="Arial" panose="020B0604020202020204" pitchFamily="34" charset="0"/>
                        </a:rPr>
                        <a:t> </a:t>
                      </a:r>
                      <a:r>
                        <a:rPr lang="en-US" sz="1200" dirty="0" err="1">
                          <a:solidFill>
                            <a:schemeClr val="bg1"/>
                          </a:solidFill>
                          <a:latin typeface="Arial" panose="020B0604020202020204" pitchFamily="34" charset="0"/>
                          <a:cs typeface="Arial" panose="020B0604020202020204" pitchFamily="34" charset="0"/>
                        </a:rPr>
                        <a:t>compier</a:t>
                      </a:r>
                      <a:endParaRPr lang="en-GB" sz="1200" dirty="0">
                        <a:solidFill>
                          <a:schemeClr val="bg1"/>
                        </a:solidFill>
                        <a:latin typeface="Arial" panose="020B0604020202020204" pitchFamily="34" charset="0"/>
                        <a:cs typeface="Arial" panose="020B0604020202020204" pitchFamily="34" charset="0"/>
                      </a:endParaRPr>
                    </a:p>
                  </a:txBody>
                  <a:tcPr/>
                </a:tc>
                <a:tc>
                  <a:txBody>
                    <a:bodyPr/>
                    <a:lstStyle/>
                    <a:p>
                      <a:r>
                        <a:rPr lang="en-US" sz="1200" dirty="0">
                          <a:solidFill>
                            <a:schemeClr val="bg1"/>
                          </a:solidFill>
                          <a:latin typeface="Arial" panose="020B0604020202020204" pitchFamily="34" charset="0"/>
                          <a:cs typeface="Arial" panose="020B0604020202020204" pitchFamily="34" charset="0"/>
                        </a:rPr>
                        <a:t>Macro </a:t>
                      </a:r>
                      <a:r>
                        <a:rPr lang="en-US" sz="1200" dirty="0" err="1">
                          <a:solidFill>
                            <a:schemeClr val="bg1"/>
                          </a:solidFill>
                          <a:latin typeface="Arial" panose="020B0604020202020204" pitchFamily="34" charset="0"/>
                          <a:cs typeface="Arial" panose="020B0604020202020204" pitchFamily="34" charset="0"/>
                        </a:rPr>
                        <a:t>cần</a:t>
                      </a:r>
                      <a:r>
                        <a:rPr lang="en-US" sz="1200" dirty="0">
                          <a:solidFill>
                            <a:schemeClr val="bg1"/>
                          </a:solidFill>
                          <a:latin typeface="Arial" panose="020B0604020202020204" pitchFamily="34" charset="0"/>
                          <a:cs typeface="Arial" panose="020B0604020202020204" pitchFamily="34" charset="0"/>
                        </a:rPr>
                        <a:t> </a:t>
                      </a:r>
                      <a:r>
                        <a:rPr lang="en-US" sz="1200" dirty="0" err="1">
                          <a:solidFill>
                            <a:schemeClr val="bg1"/>
                          </a:solidFill>
                          <a:latin typeface="Arial" panose="020B0604020202020204" pitchFamily="34" charset="0"/>
                          <a:cs typeface="Arial" panose="020B0604020202020204" pitchFamily="34" charset="0"/>
                        </a:rPr>
                        <a:t>được</a:t>
                      </a:r>
                      <a:r>
                        <a:rPr lang="en-US" sz="1200" dirty="0">
                          <a:solidFill>
                            <a:schemeClr val="bg1"/>
                          </a:solidFill>
                          <a:latin typeface="Arial" panose="020B0604020202020204" pitchFamily="34" charset="0"/>
                          <a:cs typeface="Arial" panose="020B0604020202020204" pitchFamily="34" charset="0"/>
                        </a:rPr>
                        <a:t> </a:t>
                      </a:r>
                      <a:r>
                        <a:rPr lang="en-US" sz="1200" dirty="0" err="1">
                          <a:solidFill>
                            <a:schemeClr val="bg1"/>
                          </a:solidFill>
                          <a:latin typeface="Arial" panose="020B0604020202020204" pitchFamily="34" charset="0"/>
                          <a:cs typeface="Arial" panose="020B0604020202020204" pitchFamily="34" charset="0"/>
                        </a:rPr>
                        <a:t>người</a:t>
                      </a:r>
                      <a:r>
                        <a:rPr lang="en-US" sz="1200" dirty="0">
                          <a:solidFill>
                            <a:schemeClr val="bg1"/>
                          </a:solidFill>
                          <a:latin typeface="Arial" panose="020B0604020202020204" pitchFamily="34" charset="0"/>
                          <a:cs typeface="Arial" panose="020B0604020202020204" pitchFamily="34" charset="0"/>
                        </a:rPr>
                        <a:t> dung </a:t>
                      </a:r>
                      <a:r>
                        <a:rPr lang="en-US" sz="1200" dirty="0" err="1">
                          <a:solidFill>
                            <a:schemeClr val="bg1"/>
                          </a:solidFill>
                          <a:latin typeface="Arial" panose="020B0604020202020204" pitchFamily="34" charset="0"/>
                          <a:cs typeface="Arial" panose="020B0604020202020204" pitchFamily="34" charset="0"/>
                        </a:rPr>
                        <a:t>định</a:t>
                      </a:r>
                      <a:r>
                        <a:rPr lang="en-US" sz="1200" dirty="0">
                          <a:solidFill>
                            <a:schemeClr val="bg1"/>
                          </a:solidFill>
                          <a:latin typeface="Arial" panose="020B0604020202020204" pitchFamily="34" charset="0"/>
                          <a:cs typeface="Arial" panose="020B0604020202020204" pitchFamily="34" charset="0"/>
                        </a:rPr>
                        <a:t> </a:t>
                      </a:r>
                      <a:r>
                        <a:rPr lang="en-US" sz="1200" dirty="0" err="1">
                          <a:solidFill>
                            <a:schemeClr val="bg1"/>
                          </a:solidFill>
                          <a:latin typeface="Arial" panose="020B0604020202020204" pitchFamily="34" charset="0"/>
                          <a:cs typeface="Arial" panose="020B0604020202020204" pitchFamily="34" charset="0"/>
                        </a:rPr>
                        <a:t>nghĩa</a:t>
                      </a:r>
                      <a:r>
                        <a:rPr lang="en-US" sz="1200" dirty="0">
                          <a:solidFill>
                            <a:schemeClr val="bg1"/>
                          </a:solidFill>
                          <a:latin typeface="Arial" panose="020B0604020202020204" pitchFamily="34" charset="0"/>
                          <a:cs typeface="Arial" panose="020B0604020202020204" pitchFamily="34" charset="0"/>
                        </a:rPr>
                        <a:t> </a:t>
                      </a:r>
                      <a:endParaRPr lang="en-GB" sz="1200" dirty="0">
                        <a:solidFill>
                          <a:schemeClr val="bg1"/>
                        </a:solidFill>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193078217"/>
                  </a:ext>
                </a:extLst>
              </a:tr>
              <a:tr h="370840">
                <a:tc>
                  <a:txBody>
                    <a:bodyPr/>
                    <a:lstStyle/>
                    <a:p>
                      <a:pPr algn="ctr"/>
                      <a:r>
                        <a:rPr lang="en-US" sz="1200" dirty="0">
                          <a:solidFill>
                            <a:schemeClr val="bg1"/>
                          </a:solidFill>
                          <a:latin typeface="Aptos" panose="020B0004020202020204" pitchFamily="34" charset="0"/>
                        </a:rPr>
                        <a:t>7</a:t>
                      </a:r>
                      <a:endParaRPr lang="en-GB" sz="1200" dirty="0">
                        <a:solidFill>
                          <a:schemeClr val="bg1"/>
                        </a:solidFill>
                        <a:latin typeface="Aptos" panose="020B0004020202020204" pitchFamily="34" charset="0"/>
                      </a:endParaRPr>
                    </a:p>
                  </a:txBody>
                  <a:tcPr/>
                </a:tc>
                <a:tc>
                  <a:txBody>
                    <a:bodyPr/>
                    <a:lstStyle/>
                    <a:p>
                      <a:r>
                        <a:rPr lang="en-US" sz="1200" dirty="0">
                          <a:solidFill>
                            <a:schemeClr val="bg1"/>
                          </a:solidFill>
                          <a:latin typeface="Arial" panose="020B0604020202020204" pitchFamily="34" charset="0"/>
                          <a:cs typeface="Arial" panose="020B0604020202020204" pitchFamily="34" charset="0"/>
                        </a:rPr>
                        <a:t>Inline function </a:t>
                      </a:r>
                      <a:r>
                        <a:rPr lang="en-US" sz="1200" dirty="0" err="1">
                          <a:solidFill>
                            <a:schemeClr val="bg1"/>
                          </a:solidFill>
                          <a:latin typeface="Arial" panose="020B0604020202020204" pitchFamily="34" charset="0"/>
                          <a:cs typeface="Arial" panose="020B0604020202020204" pitchFamily="34" charset="0"/>
                        </a:rPr>
                        <a:t>nằm</a:t>
                      </a:r>
                      <a:r>
                        <a:rPr lang="en-US" sz="1200" dirty="0">
                          <a:solidFill>
                            <a:schemeClr val="bg1"/>
                          </a:solidFill>
                          <a:latin typeface="Arial" panose="020B0604020202020204" pitchFamily="34" charset="0"/>
                          <a:cs typeface="Arial" panose="020B0604020202020204" pitchFamily="34" charset="0"/>
                        </a:rPr>
                        <a:t> </a:t>
                      </a:r>
                      <a:r>
                        <a:rPr lang="en-US" sz="1200" dirty="0" err="1">
                          <a:solidFill>
                            <a:schemeClr val="bg1"/>
                          </a:solidFill>
                          <a:latin typeface="Arial" panose="020B0604020202020204" pitchFamily="34" charset="0"/>
                          <a:cs typeface="Arial" panose="020B0604020202020204" pitchFamily="34" charset="0"/>
                        </a:rPr>
                        <a:t>trong</a:t>
                      </a:r>
                      <a:r>
                        <a:rPr lang="en-US" sz="1200" dirty="0">
                          <a:solidFill>
                            <a:schemeClr val="bg1"/>
                          </a:solidFill>
                          <a:latin typeface="Arial" panose="020B0604020202020204" pitchFamily="34" charset="0"/>
                          <a:cs typeface="Arial" panose="020B0604020202020204" pitchFamily="34" charset="0"/>
                        </a:rPr>
                        <a:t> </a:t>
                      </a:r>
                      <a:r>
                        <a:rPr lang="en-US" sz="1200" dirty="0" err="1">
                          <a:solidFill>
                            <a:schemeClr val="bg1"/>
                          </a:solidFill>
                          <a:latin typeface="Arial" panose="020B0604020202020204" pitchFamily="34" charset="0"/>
                          <a:cs typeface="Arial" panose="020B0604020202020204" pitchFamily="34" charset="0"/>
                        </a:rPr>
                        <a:t>quá</a:t>
                      </a:r>
                      <a:r>
                        <a:rPr lang="en-US" sz="1200" dirty="0">
                          <a:solidFill>
                            <a:schemeClr val="bg1"/>
                          </a:solidFill>
                          <a:latin typeface="Arial" panose="020B0604020202020204" pitchFamily="34" charset="0"/>
                          <a:cs typeface="Arial" panose="020B0604020202020204" pitchFamily="34" charset="0"/>
                        </a:rPr>
                        <a:t> </a:t>
                      </a:r>
                      <a:r>
                        <a:rPr lang="en-US" sz="1200" dirty="0" err="1">
                          <a:solidFill>
                            <a:schemeClr val="bg1"/>
                          </a:solidFill>
                          <a:latin typeface="Arial" panose="020B0604020202020204" pitchFamily="34" charset="0"/>
                          <a:cs typeface="Arial" panose="020B0604020202020204" pitchFamily="34" charset="0"/>
                        </a:rPr>
                        <a:t>trình</a:t>
                      </a:r>
                      <a:r>
                        <a:rPr lang="en-US" sz="1200" dirty="0">
                          <a:solidFill>
                            <a:schemeClr val="bg1"/>
                          </a:solidFill>
                          <a:latin typeface="Arial" panose="020B0604020202020204" pitchFamily="34" charset="0"/>
                          <a:cs typeface="Arial" panose="020B0604020202020204" pitchFamily="34" charset="0"/>
                        </a:rPr>
                        <a:t> </a:t>
                      </a:r>
                      <a:r>
                        <a:rPr lang="en-US" sz="1200" dirty="0" err="1">
                          <a:solidFill>
                            <a:schemeClr val="bg1"/>
                          </a:solidFill>
                          <a:latin typeface="Arial" panose="020B0604020202020204" pitchFamily="34" charset="0"/>
                          <a:cs typeface="Arial" panose="020B0604020202020204" pitchFamily="34" charset="0"/>
                        </a:rPr>
                        <a:t>biên</a:t>
                      </a:r>
                      <a:r>
                        <a:rPr lang="en-US" sz="1200" dirty="0">
                          <a:solidFill>
                            <a:schemeClr val="bg1"/>
                          </a:solidFill>
                          <a:latin typeface="Arial" panose="020B0604020202020204" pitchFamily="34" charset="0"/>
                          <a:cs typeface="Arial" panose="020B0604020202020204" pitchFamily="34" charset="0"/>
                        </a:rPr>
                        <a:t> </a:t>
                      </a:r>
                      <a:r>
                        <a:rPr lang="en-US" sz="1200" dirty="0" err="1">
                          <a:solidFill>
                            <a:schemeClr val="bg1"/>
                          </a:solidFill>
                          <a:latin typeface="Arial" panose="020B0604020202020204" pitchFamily="34" charset="0"/>
                          <a:cs typeface="Arial" panose="020B0604020202020204" pitchFamily="34" charset="0"/>
                        </a:rPr>
                        <a:t>dịch</a:t>
                      </a:r>
                      <a:endParaRPr lang="en-GB" sz="1200" dirty="0">
                        <a:solidFill>
                          <a:schemeClr val="bg1"/>
                        </a:solidFill>
                        <a:latin typeface="Arial" panose="020B0604020202020204" pitchFamily="34" charset="0"/>
                        <a:cs typeface="Arial" panose="020B0604020202020204" pitchFamily="34" charset="0"/>
                      </a:endParaRPr>
                    </a:p>
                  </a:txBody>
                  <a:tcPr/>
                </a:tc>
                <a:tc>
                  <a:txBody>
                    <a:bodyPr/>
                    <a:lstStyle/>
                    <a:p>
                      <a:r>
                        <a:rPr lang="en-US" sz="1200" dirty="0">
                          <a:solidFill>
                            <a:schemeClr val="bg1"/>
                          </a:solidFill>
                          <a:latin typeface="Arial" panose="020B0604020202020204" pitchFamily="34" charset="0"/>
                          <a:cs typeface="Arial" panose="020B0604020202020204" pitchFamily="34" charset="0"/>
                        </a:rPr>
                        <a:t>Macro </a:t>
                      </a:r>
                      <a:r>
                        <a:rPr lang="en-US" sz="1200" dirty="0" err="1">
                          <a:solidFill>
                            <a:schemeClr val="bg1"/>
                          </a:solidFill>
                          <a:latin typeface="Arial" panose="020B0604020202020204" pitchFamily="34" charset="0"/>
                          <a:cs typeface="Arial" panose="020B0604020202020204" pitchFamily="34" charset="0"/>
                        </a:rPr>
                        <a:t>nằm</a:t>
                      </a:r>
                      <a:r>
                        <a:rPr lang="en-US" sz="1200" dirty="0">
                          <a:solidFill>
                            <a:schemeClr val="bg1"/>
                          </a:solidFill>
                          <a:latin typeface="Arial" panose="020B0604020202020204" pitchFamily="34" charset="0"/>
                          <a:cs typeface="Arial" panose="020B0604020202020204" pitchFamily="34" charset="0"/>
                        </a:rPr>
                        <a:t> </a:t>
                      </a:r>
                      <a:r>
                        <a:rPr lang="en-US" sz="1200" dirty="0" err="1">
                          <a:solidFill>
                            <a:schemeClr val="bg1"/>
                          </a:solidFill>
                          <a:latin typeface="Arial" panose="020B0604020202020204" pitchFamily="34" charset="0"/>
                          <a:cs typeface="Arial" panose="020B0604020202020204" pitchFamily="34" charset="0"/>
                        </a:rPr>
                        <a:t>trong</a:t>
                      </a:r>
                      <a:r>
                        <a:rPr lang="en-US" sz="1200" dirty="0">
                          <a:solidFill>
                            <a:schemeClr val="bg1"/>
                          </a:solidFill>
                          <a:latin typeface="Arial" panose="020B0604020202020204" pitchFamily="34" charset="0"/>
                          <a:cs typeface="Arial" panose="020B0604020202020204" pitchFamily="34" charset="0"/>
                        </a:rPr>
                        <a:t> </a:t>
                      </a:r>
                      <a:r>
                        <a:rPr lang="en-US" sz="1200" dirty="0" err="1">
                          <a:solidFill>
                            <a:schemeClr val="bg1"/>
                          </a:solidFill>
                          <a:latin typeface="Arial" panose="020B0604020202020204" pitchFamily="34" charset="0"/>
                          <a:cs typeface="Arial" panose="020B0604020202020204" pitchFamily="34" charset="0"/>
                        </a:rPr>
                        <a:t>quá</a:t>
                      </a:r>
                      <a:r>
                        <a:rPr lang="en-US" sz="1200" dirty="0">
                          <a:solidFill>
                            <a:schemeClr val="bg1"/>
                          </a:solidFill>
                          <a:latin typeface="Arial" panose="020B0604020202020204" pitchFamily="34" charset="0"/>
                          <a:cs typeface="Arial" panose="020B0604020202020204" pitchFamily="34" charset="0"/>
                        </a:rPr>
                        <a:t> </a:t>
                      </a:r>
                      <a:r>
                        <a:rPr lang="en-US" sz="1200" dirty="0" err="1">
                          <a:solidFill>
                            <a:schemeClr val="bg1"/>
                          </a:solidFill>
                          <a:latin typeface="Arial" panose="020B0604020202020204" pitchFamily="34" charset="0"/>
                          <a:cs typeface="Arial" panose="020B0604020202020204" pitchFamily="34" charset="0"/>
                        </a:rPr>
                        <a:t>trình</a:t>
                      </a:r>
                      <a:r>
                        <a:rPr lang="en-US" sz="1200" dirty="0">
                          <a:solidFill>
                            <a:schemeClr val="bg1"/>
                          </a:solidFill>
                          <a:latin typeface="Arial" panose="020B0604020202020204" pitchFamily="34" charset="0"/>
                          <a:cs typeface="Arial" panose="020B0604020202020204" pitchFamily="34" charset="0"/>
                        </a:rPr>
                        <a:t> </a:t>
                      </a:r>
                      <a:r>
                        <a:rPr lang="en-US" sz="1200" dirty="0" err="1">
                          <a:solidFill>
                            <a:schemeClr val="bg1"/>
                          </a:solidFill>
                          <a:latin typeface="Arial" panose="020B0604020202020204" pitchFamily="34" charset="0"/>
                          <a:cs typeface="Arial" panose="020B0604020202020204" pitchFamily="34" charset="0"/>
                        </a:rPr>
                        <a:t>tiền</a:t>
                      </a:r>
                      <a:r>
                        <a:rPr lang="en-US" sz="1200" dirty="0">
                          <a:solidFill>
                            <a:schemeClr val="bg1"/>
                          </a:solidFill>
                          <a:latin typeface="Arial" panose="020B0604020202020204" pitchFamily="34" charset="0"/>
                          <a:cs typeface="Arial" panose="020B0604020202020204" pitchFamily="34" charset="0"/>
                        </a:rPr>
                        <a:t> </a:t>
                      </a:r>
                      <a:r>
                        <a:rPr lang="en-US" sz="1200" dirty="0" err="1">
                          <a:solidFill>
                            <a:schemeClr val="bg1"/>
                          </a:solidFill>
                          <a:latin typeface="Arial" panose="020B0604020202020204" pitchFamily="34" charset="0"/>
                          <a:cs typeface="Arial" panose="020B0604020202020204" pitchFamily="34" charset="0"/>
                        </a:rPr>
                        <a:t>xử</a:t>
                      </a:r>
                      <a:r>
                        <a:rPr lang="en-US" sz="1200" dirty="0">
                          <a:solidFill>
                            <a:schemeClr val="bg1"/>
                          </a:solidFill>
                          <a:latin typeface="Arial" panose="020B0604020202020204" pitchFamily="34" charset="0"/>
                          <a:cs typeface="Arial" panose="020B0604020202020204" pitchFamily="34" charset="0"/>
                        </a:rPr>
                        <a:t> </a:t>
                      </a:r>
                      <a:r>
                        <a:rPr lang="en-US" sz="1200" dirty="0" err="1">
                          <a:solidFill>
                            <a:schemeClr val="bg1"/>
                          </a:solidFill>
                          <a:latin typeface="Arial" panose="020B0604020202020204" pitchFamily="34" charset="0"/>
                          <a:cs typeface="Arial" panose="020B0604020202020204" pitchFamily="34" charset="0"/>
                        </a:rPr>
                        <a:t>lí</a:t>
                      </a:r>
                      <a:endParaRPr lang="en-GB" sz="1200" dirty="0">
                        <a:solidFill>
                          <a:schemeClr val="bg1"/>
                        </a:solidFill>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93060791"/>
                  </a:ext>
                </a:extLst>
              </a:tr>
            </a:tbl>
          </a:graphicData>
        </a:graphic>
      </p:graphicFrame>
      <p:sp>
        <p:nvSpPr>
          <p:cNvPr id="8" name="TextBox 7">
            <a:extLst>
              <a:ext uri="{FF2B5EF4-FFF2-40B4-BE49-F238E27FC236}">
                <a16:creationId xmlns:a16="http://schemas.microsoft.com/office/drawing/2014/main" id="{8CBBDD56-57E9-44DD-A3F4-5BB2E48897AB}"/>
              </a:ext>
            </a:extLst>
          </p:cNvPr>
          <p:cNvSpPr txBox="1"/>
          <p:nvPr/>
        </p:nvSpPr>
        <p:spPr>
          <a:xfrm>
            <a:off x="195308" y="2077585"/>
            <a:ext cx="11718525" cy="923330"/>
          </a:xfrm>
          <a:prstGeom prst="rect">
            <a:avLst/>
          </a:prstGeom>
          <a:noFill/>
        </p:spPr>
        <p:txBody>
          <a:bodyPr wrap="square" rtlCol="0">
            <a:spAutoFit/>
          </a:bodyPr>
          <a:lstStyle/>
          <a:p>
            <a:pPr marL="285750" indent="-285750">
              <a:buFont typeface="Arial" panose="020B0604020202020204" pitchFamily="34" charset="0"/>
              <a:buChar char="•"/>
            </a:pPr>
            <a:r>
              <a:rPr lang="en-US" dirty="0" err="1"/>
              <a:t>Điểm</a:t>
            </a:r>
            <a:r>
              <a:rPr lang="en-US" dirty="0"/>
              <a:t> </a:t>
            </a:r>
            <a:r>
              <a:rPr lang="en-US" dirty="0" err="1"/>
              <a:t>giống</a:t>
            </a:r>
            <a:r>
              <a:rPr lang="en-US" dirty="0"/>
              <a:t> :  </a:t>
            </a:r>
            <a:r>
              <a:rPr lang="vi-VN" dirty="0"/>
              <a:t>Cả hai inline functions và macros đều nhúng nội dung hàm trực tiếp vào nơi gọi hàm thay vì tạo một điểm gọi hàm</a:t>
            </a:r>
            <a:r>
              <a:rPr lang="en-US" dirty="0"/>
              <a:t>, t</a:t>
            </a:r>
            <a:r>
              <a:rPr lang="vi-VN" dirty="0"/>
              <a:t>hường được sử dụng cho các hàm ngắn, thường xuyên được gọi</a:t>
            </a:r>
            <a:r>
              <a:rPr lang="en-US" dirty="0"/>
              <a:t> </a:t>
            </a:r>
            <a:r>
              <a:rPr lang="en-US" dirty="0" err="1"/>
              <a:t>và</a:t>
            </a:r>
            <a:r>
              <a:rPr lang="en-US" dirty="0"/>
              <a:t> </a:t>
            </a:r>
            <a:r>
              <a:rPr lang="en-US" dirty="0" err="1"/>
              <a:t>không</a:t>
            </a:r>
            <a:r>
              <a:rPr lang="en-US" dirty="0"/>
              <a:t> </a:t>
            </a:r>
            <a:r>
              <a:rPr lang="en-US" dirty="0" err="1"/>
              <a:t>thích</a:t>
            </a:r>
            <a:r>
              <a:rPr lang="en-US" dirty="0"/>
              <a:t> </a:t>
            </a:r>
            <a:r>
              <a:rPr lang="en-US" dirty="0" err="1"/>
              <a:t>hợp</a:t>
            </a:r>
            <a:r>
              <a:rPr lang="en-US" dirty="0"/>
              <a:t> </a:t>
            </a:r>
            <a:r>
              <a:rPr lang="en-US" dirty="0" err="1"/>
              <a:t>cho</a:t>
            </a:r>
            <a:r>
              <a:rPr lang="en-US" dirty="0"/>
              <a:t> </a:t>
            </a:r>
            <a:r>
              <a:rPr lang="en-US" dirty="0" err="1"/>
              <a:t>hàm</a:t>
            </a:r>
            <a:r>
              <a:rPr lang="en-US" dirty="0"/>
              <a:t> </a:t>
            </a:r>
            <a:r>
              <a:rPr lang="en-US" dirty="0" err="1"/>
              <a:t>lớn</a:t>
            </a:r>
            <a:r>
              <a:rPr lang="vi-VN" dirty="0"/>
              <a:t>.</a:t>
            </a:r>
            <a:endParaRPr lang="en-GB" dirty="0"/>
          </a:p>
        </p:txBody>
      </p:sp>
      <p:sp>
        <p:nvSpPr>
          <p:cNvPr id="9" name="TextBox 8">
            <a:extLst>
              <a:ext uri="{FF2B5EF4-FFF2-40B4-BE49-F238E27FC236}">
                <a16:creationId xmlns:a16="http://schemas.microsoft.com/office/drawing/2014/main" id="{E818AE01-23D5-A06E-7851-4CFC965E5171}"/>
              </a:ext>
            </a:extLst>
          </p:cNvPr>
          <p:cNvSpPr txBox="1"/>
          <p:nvPr/>
        </p:nvSpPr>
        <p:spPr>
          <a:xfrm>
            <a:off x="195308" y="3126630"/>
            <a:ext cx="1693092" cy="369332"/>
          </a:xfrm>
          <a:prstGeom prst="rect">
            <a:avLst/>
          </a:prstGeom>
          <a:noFill/>
        </p:spPr>
        <p:txBody>
          <a:bodyPr wrap="none" rtlCol="0">
            <a:spAutoFit/>
          </a:bodyPr>
          <a:lstStyle/>
          <a:p>
            <a:pPr marL="285750" indent="-285750">
              <a:buFont typeface="Arial" panose="020B0604020202020204" pitchFamily="34" charset="0"/>
              <a:buChar char="•"/>
            </a:pPr>
            <a:r>
              <a:rPr lang="en-US" dirty="0" err="1"/>
              <a:t>Khác</a:t>
            </a:r>
            <a:r>
              <a:rPr lang="en-US" dirty="0"/>
              <a:t> </a:t>
            </a:r>
            <a:r>
              <a:rPr lang="en-US" dirty="0" err="1"/>
              <a:t>nhau</a:t>
            </a:r>
            <a:r>
              <a:rPr lang="en-US" dirty="0"/>
              <a:t>: </a:t>
            </a:r>
            <a:endParaRPr lang="en-GB" dirty="0"/>
          </a:p>
        </p:txBody>
      </p:sp>
    </p:spTree>
    <p:extLst>
      <p:ext uri="{BB962C8B-B14F-4D97-AF65-F5344CB8AC3E}">
        <p14:creationId xmlns:p14="http://schemas.microsoft.com/office/powerpoint/2010/main" val="5870194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31E19-608E-E615-B41D-375239E09AD4}"/>
              </a:ext>
            </a:extLst>
          </p:cNvPr>
          <p:cNvSpPr>
            <a:spLocks noGrp="1"/>
          </p:cNvSpPr>
          <p:nvPr>
            <p:ph type="title"/>
          </p:nvPr>
        </p:nvSpPr>
        <p:spPr/>
        <p:txBody>
          <a:bodyPr/>
          <a:lstStyle/>
          <a:p>
            <a:r>
              <a:rPr lang="en-US" dirty="0"/>
              <a:t>I. </a:t>
            </a:r>
            <a:r>
              <a:rPr lang="en-US" dirty="0" err="1"/>
              <a:t>Tiền</a:t>
            </a:r>
            <a:r>
              <a:rPr lang="en-US" dirty="0"/>
              <a:t> </a:t>
            </a:r>
            <a:r>
              <a:rPr lang="en-US" dirty="0" err="1"/>
              <a:t>xử</a:t>
            </a:r>
            <a:r>
              <a:rPr lang="en-US" dirty="0"/>
              <a:t> </a:t>
            </a:r>
            <a:r>
              <a:rPr lang="en-US" dirty="0" err="1"/>
              <a:t>lí</a:t>
            </a:r>
            <a:endParaRPr lang="en-GB" dirty="0"/>
          </a:p>
        </p:txBody>
      </p:sp>
      <p:sp>
        <p:nvSpPr>
          <p:cNvPr id="4" name="Content Placeholder 3">
            <a:extLst>
              <a:ext uri="{FF2B5EF4-FFF2-40B4-BE49-F238E27FC236}">
                <a16:creationId xmlns:a16="http://schemas.microsoft.com/office/drawing/2014/main" id="{EB1A055E-E6A6-3305-F6A8-98AC5B8A1356}"/>
              </a:ext>
            </a:extLst>
          </p:cNvPr>
          <p:cNvSpPr>
            <a:spLocks noGrp="1"/>
          </p:cNvSpPr>
          <p:nvPr>
            <p:ph idx="1"/>
          </p:nvPr>
        </p:nvSpPr>
        <p:spPr/>
        <p:txBody>
          <a:bodyPr/>
          <a:lstStyle/>
          <a:p>
            <a:r>
              <a:rPr lang="en-GB" dirty="0" err="1"/>
              <a:t>Khái</a:t>
            </a:r>
            <a:r>
              <a:rPr lang="en-GB" dirty="0"/>
              <a:t> </a:t>
            </a:r>
            <a:r>
              <a:rPr lang="en-GB" dirty="0" err="1"/>
              <a:t>niệm</a:t>
            </a:r>
            <a:r>
              <a:rPr lang="en-GB" dirty="0"/>
              <a:t> :</a:t>
            </a:r>
          </a:p>
          <a:p>
            <a:pPr marL="457200" lvl="1" indent="0">
              <a:buNone/>
            </a:pPr>
            <a:r>
              <a:rPr lang="vi-VN" dirty="0"/>
              <a:t>Bộ tiền xử lý trong C++ là một công cụ được thực thi trước khi quá trình biên dịch thực sự được thực hiện.</a:t>
            </a:r>
            <a:endParaRPr lang="en-US" dirty="0"/>
          </a:p>
          <a:p>
            <a:r>
              <a:rPr lang="en-US" sz="2000" dirty="0" err="1"/>
              <a:t>Trước</a:t>
            </a:r>
            <a:r>
              <a:rPr lang="en-US" sz="2000" dirty="0"/>
              <a:t> </a:t>
            </a:r>
            <a:r>
              <a:rPr lang="en-US" sz="2000" dirty="0" err="1"/>
              <a:t>khi</a:t>
            </a:r>
            <a:r>
              <a:rPr lang="en-US" sz="2000" dirty="0"/>
              <a:t> </a:t>
            </a:r>
            <a:r>
              <a:rPr lang="en-US" sz="2000" dirty="0" err="1"/>
              <a:t>mã</a:t>
            </a:r>
            <a:r>
              <a:rPr lang="en-US" sz="2000" dirty="0"/>
              <a:t> </a:t>
            </a:r>
            <a:r>
              <a:rPr lang="en-US" sz="2000" dirty="0" err="1"/>
              <a:t>nguồn</a:t>
            </a:r>
            <a:r>
              <a:rPr lang="en-US" sz="2000" dirty="0"/>
              <a:t> .</a:t>
            </a:r>
            <a:r>
              <a:rPr lang="en-US" sz="2000" dirty="0" err="1"/>
              <a:t>cpp</a:t>
            </a:r>
            <a:r>
              <a:rPr lang="en-US" sz="2000" dirty="0"/>
              <a:t> </a:t>
            </a:r>
            <a:r>
              <a:rPr lang="en-US" sz="2000" dirty="0" err="1"/>
              <a:t>được</a:t>
            </a:r>
            <a:r>
              <a:rPr lang="en-US" sz="2000" dirty="0"/>
              <a:t> </a:t>
            </a:r>
            <a:r>
              <a:rPr lang="en-US" sz="2000" dirty="0" err="1"/>
              <a:t>biên</a:t>
            </a:r>
            <a:r>
              <a:rPr lang="en-US" sz="2000" dirty="0"/>
              <a:t> </a:t>
            </a:r>
            <a:r>
              <a:rPr lang="en-US" sz="2000" dirty="0" err="1"/>
              <a:t>dịch</a:t>
            </a:r>
            <a:r>
              <a:rPr lang="en-US" sz="2000" dirty="0"/>
              <a:t>, </a:t>
            </a:r>
            <a:r>
              <a:rPr lang="en-US" sz="2000" dirty="0" err="1"/>
              <a:t>nó</a:t>
            </a:r>
            <a:r>
              <a:rPr lang="en-US" sz="2000" dirty="0"/>
              <a:t> </a:t>
            </a:r>
            <a:r>
              <a:rPr lang="en-US" sz="2000" dirty="0" err="1"/>
              <a:t>sẽ</a:t>
            </a:r>
            <a:r>
              <a:rPr lang="en-US" sz="2000" dirty="0"/>
              <a:t> </a:t>
            </a:r>
            <a:r>
              <a:rPr lang="en-US" sz="2000" dirty="0" err="1"/>
              <a:t>đi</a:t>
            </a:r>
            <a:r>
              <a:rPr lang="en-US" sz="2000" dirty="0"/>
              <a:t> qua </a:t>
            </a:r>
            <a:r>
              <a:rPr lang="en-US" sz="2000" dirty="0" err="1"/>
              <a:t>bộ</a:t>
            </a:r>
            <a:r>
              <a:rPr lang="en-US" sz="2000" dirty="0"/>
              <a:t> </a:t>
            </a:r>
            <a:r>
              <a:rPr lang="en-US" sz="2000" dirty="0" err="1"/>
              <a:t>tiền</a:t>
            </a:r>
            <a:r>
              <a:rPr lang="en-US" sz="2000" dirty="0"/>
              <a:t> </a:t>
            </a:r>
            <a:r>
              <a:rPr lang="en-US" sz="2000" dirty="0" err="1"/>
              <a:t>xử</a:t>
            </a:r>
            <a:r>
              <a:rPr lang="en-US" sz="2000" dirty="0"/>
              <a:t> </a:t>
            </a:r>
            <a:r>
              <a:rPr lang="en-US" sz="2000" dirty="0" err="1"/>
              <a:t>lí</a:t>
            </a:r>
            <a:r>
              <a:rPr lang="en-US" sz="2000" dirty="0"/>
              <a:t> </a:t>
            </a:r>
            <a:r>
              <a:rPr lang="en-US" sz="2000" dirty="0" err="1"/>
              <a:t>để</a:t>
            </a:r>
            <a:r>
              <a:rPr lang="en-US" sz="2000" dirty="0"/>
              <a:t> </a:t>
            </a:r>
            <a:r>
              <a:rPr lang="en-US" sz="2000" dirty="0" err="1"/>
              <a:t>thực</a:t>
            </a:r>
            <a:r>
              <a:rPr lang="en-US" sz="2000" dirty="0"/>
              <a:t> </a:t>
            </a:r>
            <a:r>
              <a:rPr lang="en-US" sz="2000" dirty="0" err="1"/>
              <a:t>hiện</a:t>
            </a:r>
            <a:r>
              <a:rPr lang="en-US" sz="2000" dirty="0"/>
              <a:t> </a:t>
            </a:r>
            <a:r>
              <a:rPr lang="en-US" sz="2000" dirty="0" err="1"/>
              <a:t>các</a:t>
            </a:r>
            <a:r>
              <a:rPr lang="en-US" sz="2000" dirty="0"/>
              <a:t> </a:t>
            </a:r>
            <a:r>
              <a:rPr lang="en-US" sz="2000" dirty="0" err="1"/>
              <a:t>thao</a:t>
            </a:r>
            <a:r>
              <a:rPr lang="en-US" sz="2000" dirty="0"/>
              <a:t> </a:t>
            </a:r>
            <a:r>
              <a:rPr lang="en-US" sz="2000" dirty="0" err="1"/>
              <a:t>tác</a:t>
            </a:r>
            <a:r>
              <a:rPr lang="en-US" sz="2000" dirty="0"/>
              <a:t> </a:t>
            </a:r>
            <a:r>
              <a:rPr lang="en-US" sz="2000" dirty="0" err="1"/>
              <a:t>thay</a:t>
            </a:r>
            <a:r>
              <a:rPr lang="en-US" sz="2000" dirty="0"/>
              <a:t> </a:t>
            </a:r>
            <a:r>
              <a:rPr lang="en-US" sz="2000" dirty="0" err="1"/>
              <a:t>đổi</a:t>
            </a:r>
            <a:r>
              <a:rPr lang="en-US" sz="2000" dirty="0"/>
              <a:t> </a:t>
            </a:r>
            <a:r>
              <a:rPr lang="en-US" sz="2000" dirty="0" err="1"/>
              <a:t>với</a:t>
            </a:r>
            <a:r>
              <a:rPr lang="en-US" sz="2000" dirty="0"/>
              <a:t> </a:t>
            </a:r>
            <a:r>
              <a:rPr lang="en-US" sz="2000" dirty="0" err="1"/>
              <a:t>văn</a:t>
            </a:r>
            <a:r>
              <a:rPr lang="en-US" sz="2000" dirty="0"/>
              <a:t> </a:t>
            </a:r>
            <a:r>
              <a:rPr lang="en-US" sz="2000" dirty="0" err="1"/>
              <a:t>bản</a:t>
            </a:r>
            <a:r>
              <a:rPr lang="en-US" sz="2000" dirty="0"/>
              <a:t> </a:t>
            </a:r>
            <a:r>
              <a:rPr lang="en-US" sz="2000" dirty="0" err="1"/>
              <a:t>mã</a:t>
            </a:r>
            <a:r>
              <a:rPr lang="en-US" sz="2000" dirty="0"/>
              <a:t> </a:t>
            </a:r>
            <a:r>
              <a:rPr lang="en-US" sz="2000" dirty="0" err="1"/>
              <a:t>nguồn</a:t>
            </a:r>
            <a:endParaRPr lang="en-US" sz="2000" dirty="0"/>
          </a:p>
          <a:p>
            <a:r>
              <a:rPr lang="en-US" sz="2000" dirty="0" err="1"/>
              <a:t>Tiền</a:t>
            </a:r>
            <a:r>
              <a:rPr lang="en-US" sz="2000" dirty="0"/>
              <a:t> </a:t>
            </a:r>
            <a:r>
              <a:rPr lang="en-US" sz="2000" dirty="0" err="1"/>
              <a:t>xử</a:t>
            </a:r>
            <a:r>
              <a:rPr lang="en-US" sz="2000" dirty="0"/>
              <a:t> </a:t>
            </a:r>
            <a:r>
              <a:rPr lang="en-US" sz="2000" dirty="0" err="1"/>
              <a:t>lí</a:t>
            </a:r>
            <a:r>
              <a:rPr lang="en-US" sz="2000" dirty="0"/>
              <a:t> </a:t>
            </a:r>
            <a:r>
              <a:rPr lang="en-US" sz="2000" dirty="0" err="1"/>
              <a:t>không</a:t>
            </a:r>
            <a:r>
              <a:rPr lang="en-US" sz="2000" dirty="0"/>
              <a:t> </a:t>
            </a:r>
            <a:r>
              <a:rPr lang="en-US" sz="2000" dirty="0" err="1"/>
              <a:t>thay</a:t>
            </a:r>
            <a:r>
              <a:rPr lang="en-US" sz="2000" dirty="0"/>
              <a:t> </a:t>
            </a:r>
            <a:r>
              <a:rPr lang="en-US" sz="2000" dirty="0" err="1"/>
              <a:t>đổi</a:t>
            </a:r>
            <a:r>
              <a:rPr lang="en-US" sz="2000" dirty="0"/>
              <a:t> </a:t>
            </a:r>
            <a:r>
              <a:rPr lang="en-US" sz="2000" dirty="0" err="1"/>
              <a:t>văn</a:t>
            </a:r>
            <a:r>
              <a:rPr lang="en-US" sz="2000" dirty="0"/>
              <a:t> </a:t>
            </a:r>
            <a:r>
              <a:rPr lang="en-US" sz="2000" dirty="0" err="1"/>
              <a:t>bản</a:t>
            </a:r>
            <a:r>
              <a:rPr lang="en-US" sz="2000" dirty="0"/>
              <a:t> </a:t>
            </a:r>
            <a:r>
              <a:rPr lang="en-US" sz="2000" dirty="0" err="1"/>
              <a:t>gốc</a:t>
            </a:r>
            <a:r>
              <a:rPr lang="en-US" sz="2000" dirty="0"/>
              <a:t> </a:t>
            </a:r>
            <a:r>
              <a:rPr lang="en-US" sz="2000" dirty="0" err="1"/>
              <a:t>của</a:t>
            </a:r>
            <a:r>
              <a:rPr lang="en-US" sz="2000" dirty="0"/>
              <a:t> </a:t>
            </a:r>
            <a:r>
              <a:rPr lang="en-US" sz="2000" dirty="0" err="1"/>
              <a:t>mã</a:t>
            </a:r>
            <a:r>
              <a:rPr lang="en-US" sz="2000" dirty="0"/>
              <a:t> </a:t>
            </a:r>
            <a:r>
              <a:rPr lang="en-US" sz="2000" dirty="0" err="1"/>
              <a:t>nguồn</a:t>
            </a:r>
            <a:r>
              <a:rPr lang="en-US" sz="2000" dirty="0"/>
              <a:t>, </a:t>
            </a:r>
            <a:r>
              <a:rPr lang="en-US" sz="2000" dirty="0" err="1"/>
              <a:t>thay</a:t>
            </a:r>
            <a:r>
              <a:rPr lang="en-US" sz="2000" dirty="0"/>
              <a:t> </a:t>
            </a:r>
            <a:r>
              <a:rPr lang="en-US" sz="2000" dirty="0" err="1"/>
              <a:t>vào</a:t>
            </a:r>
            <a:r>
              <a:rPr lang="en-US" sz="2000" dirty="0"/>
              <a:t> </a:t>
            </a:r>
            <a:r>
              <a:rPr lang="en-US" sz="2000" dirty="0" err="1"/>
              <a:t>đó</a:t>
            </a:r>
            <a:r>
              <a:rPr lang="en-US" sz="2000" dirty="0"/>
              <a:t> </a:t>
            </a:r>
            <a:r>
              <a:rPr lang="en-US" sz="2000" dirty="0" err="1"/>
              <a:t>mã</a:t>
            </a:r>
            <a:r>
              <a:rPr lang="en-US" sz="2000" dirty="0"/>
              <a:t> </a:t>
            </a:r>
            <a:r>
              <a:rPr lang="en-US" sz="2000" dirty="0" err="1"/>
              <a:t>nguồn</a:t>
            </a:r>
            <a:r>
              <a:rPr lang="en-US" sz="2000" dirty="0"/>
              <a:t> </a:t>
            </a:r>
            <a:r>
              <a:rPr lang="en-US" sz="2000" dirty="0" err="1"/>
              <a:t>được</a:t>
            </a:r>
            <a:r>
              <a:rPr lang="en-US" sz="2000" dirty="0"/>
              <a:t> </a:t>
            </a:r>
            <a:r>
              <a:rPr lang="en-US" sz="2000" dirty="0" err="1"/>
              <a:t>tạo</a:t>
            </a:r>
            <a:r>
              <a:rPr lang="en-US" sz="2000" dirty="0"/>
              <a:t> </a:t>
            </a:r>
            <a:r>
              <a:rPr lang="en-US" sz="2000" dirty="0" err="1"/>
              <a:t>ra</a:t>
            </a:r>
            <a:r>
              <a:rPr lang="en-US" sz="2000" dirty="0"/>
              <a:t> 1 </a:t>
            </a:r>
            <a:r>
              <a:rPr lang="en-US" sz="2000" dirty="0" err="1"/>
              <a:t>bản</a:t>
            </a:r>
            <a:r>
              <a:rPr lang="en-US" sz="2000" dirty="0"/>
              <a:t> </a:t>
            </a:r>
            <a:r>
              <a:rPr lang="en-US" sz="2000" dirty="0" err="1"/>
              <a:t>sao</a:t>
            </a:r>
            <a:r>
              <a:rPr lang="en-US" sz="2000" dirty="0"/>
              <a:t> </a:t>
            </a:r>
            <a:r>
              <a:rPr lang="en-US" sz="2000" dirty="0" err="1"/>
              <a:t>tạm</a:t>
            </a:r>
            <a:r>
              <a:rPr lang="en-US" sz="2000" dirty="0"/>
              <a:t> </a:t>
            </a:r>
            <a:r>
              <a:rPr lang="en-US" sz="2000" dirty="0" err="1"/>
              <a:t>thời</a:t>
            </a:r>
            <a:r>
              <a:rPr lang="en-US" sz="2000" dirty="0"/>
              <a:t> </a:t>
            </a:r>
            <a:r>
              <a:rPr lang="en-US" sz="2000" dirty="0" err="1"/>
              <a:t>và</a:t>
            </a:r>
            <a:r>
              <a:rPr lang="en-US" sz="2000" dirty="0"/>
              <a:t> </a:t>
            </a:r>
            <a:r>
              <a:rPr lang="en-US" sz="2000" dirty="0" err="1"/>
              <a:t>tiền</a:t>
            </a:r>
            <a:r>
              <a:rPr lang="en-US" sz="2000" dirty="0"/>
              <a:t> </a:t>
            </a:r>
            <a:r>
              <a:rPr lang="en-US" sz="2000" dirty="0" err="1"/>
              <a:t>xử</a:t>
            </a:r>
            <a:r>
              <a:rPr lang="en-US" sz="2000" dirty="0"/>
              <a:t> </a:t>
            </a:r>
            <a:r>
              <a:rPr lang="en-US" sz="2000" dirty="0" err="1"/>
              <a:t>lí</a:t>
            </a:r>
            <a:r>
              <a:rPr lang="en-US" sz="2000" dirty="0"/>
              <a:t> </a:t>
            </a:r>
            <a:r>
              <a:rPr lang="en-US" sz="2000" dirty="0" err="1"/>
              <a:t>sẽ</a:t>
            </a:r>
            <a:r>
              <a:rPr lang="en-US" sz="2000" dirty="0"/>
              <a:t> </a:t>
            </a:r>
            <a:r>
              <a:rPr lang="en-US" sz="2000" dirty="0" err="1"/>
              <a:t>thay</a:t>
            </a:r>
            <a:r>
              <a:rPr lang="en-US" sz="2000" dirty="0"/>
              <a:t> </a:t>
            </a:r>
            <a:r>
              <a:rPr lang="en-US" sz="2000" dirty="0" err="1"/>
              <a:t>đổi</a:t>
            </a:r>
            <a:r>
              <a:rPr lang="en-US" sz="2000" dirty="0"/>
              <a:t> </a:t>
            </a:r>
            <a:r>
              <a:rPr lang="en-US" sz="2000" dirty="0" err="1"/>
              <a:t>văn</a:t>
            </a:r>
            <a:r>
              <a:rPr lang="en-US" sz="2000" dirty="0"/>
              <a:t> </a:t>
            </a:r>
            <a:r>
              <a:rPr lang="en-US" sz="2000" dirty="0" err="1"/>
              <a:t>bản</a:t>
            </a:r>
            <a:r>
              <a:rPr lang="en-US" sz="2000" dirty="0"/>
              <a:t> </a:t>
            </a:r>
            <a:r>
              <a:rPr lang="en-US" sz="2000" dirty="0" err="1"/>
              <a:t>của</a:t>
            </a:r>
            <a:r>
              <a:rPr lang="en-US" sz="2000" dirty="0"/>
              <a:t> </a:t>
            </a:r>
            <a:r>
              <a:rPr lang="en-US" sz="2000" dirty="0" err="1"/>
              <a:t>bản</a:t>
            </a:r>
            <a:r>
              <a:rPr lang="en-US" sz="2000" dirty="0"/>
              <a:t> </a:t>
            </a:r>
            <a:r>
              <a:rPr lang="en-US" sz="2000" dirty="0" err="1"/>
              <a:t>sao</a:t>
            </a:r>
            <a:r>
              <a:rPr lang="en-US" sz="2000" dirty="0"/>
              <a:t> </a:t>
            </a:r>
            <a:r>
              <a:rPr lang="en-US" sz="2000" dirty="0" err="1"/>
              <a:t>đó</a:t>
            </a:r>
            <a:r>
              <a:rPr lang="en-US" sz="2000" dirty="0"/>
              <a:t> </a:t>
            </a:r>
          </a:p>
          <a:p>
            <a:pPr marL="0" indent="0">
              <a:buNone/>
            </a:pPr>
            <a:endParaRPr lang="en-GB" dirty="0"/>
          </a:p>
          <a:p>
            <a:endParaRPr lang="en-GB" dirty="0"/>
          </a:p>
        </p:txBody>
      </p:sp>
      <p:sp>
        <p:nvSpPr>
          <p:cNvPr id="3" name="Rectangle 2">
            <a:extLst>
              <a:ext uri="{FF2B5EF4-FFF2-40B4-BE49-F238E27FC236}">
                <a16:creationId xmlns:a16="http://schemas.microsoft.com/office/drawing/2014/main" id="{A6B9983C-F9F8-CB77-05FB-9742B138C5D2}"/>
              </a:ext>
            </a:extLst>
          </p:cNvPr>
          <p:cNvSpPr/>
          <p:nvPr/>
        </p:nvSpPr>
        <p:spPr>
          <a:xfrm>
            <a:off x="1174695" y="4758612"/>
            <a:ext cx="1446245" cy="66247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Source code</a:t>
            </a:r>
            <a:endParaRPr lang="en-GB" dirty="0"/>
          </a:p>
        </p:txBody>
      </p:sp>
      <p:sp>
        <p:nvSpPr>
          <p:cNvPr id="5" name="Arrow: Right 4">
            <a:extLst>
              <a:ext uri="{FF2B5EF4-FFF2-40B4-BE49-F238E27FC236}">
                <a16:creationId xmlns:a16="http://schemas.microsoft.com/office/drawing/2014/main" id="{D73FEAF4-E381-163A-C32F-EDE13209F0E1}"/>
              </a:ext>
            </a:extLst>
          </p:cNvPr>
          <p:cNvSpPr/>
          <p:nvPr/>
        </p:nvSpPr>
        <p:spPr>
          <a:xfrm>
            <a:off x="2779560" y="5004278"/>
            <a:ext cx="895739" cy="23326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a:extLst>
              <a:ext uri="{FF2B5EF4-FFF2-40B4-BE49-F238E27FC236}">
                <a16:creationId xmlns:a16="http://schemas.microsoft.com/office/drawing/2014/main" id="{CA577D37-35BF-B781-EAF5-FEF92CC29F7F}"/>
              </a:ext>
            </a:extLst>
          </p:cNvPr>
          <p:cNvSpPr/>
          <p:nvPr/>
        </p:nvSpPr>
        <p:spPr>
          <a:xfrm>
            <a:off x="3839843" y="4758612"/>
            <a:ext cx="1589612" cy="66247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preprocessor</a:t>
            </a:r>
            <a:endParaRPr lang="en-GB" dirty="0"/>
          </a:p>
        </p:txBody>
      </p:sp>
      <p:sp>
        <p:nvSpPr>
          <p:cNvPr id="7" name="Rectangle 6">
            <a:extLst>
              <a:ext uri="{FF2B5EF4-FFF2-40B4-BE49-F238E27FC236}">
                <a16:creationId xmlns:a16="http://schemas.microsoft.com/office/drawing/2014/main" id="{D2548210-76DD-0F7B-CBCE-4DF6B293503B}"/>
              </a:ext>
            </a:extLst>
          </p:cNvPr>
          <p:cNvSpPr/>
          <p:nvPr/>
        </p:nvSpPr>
        <p:spPr>
          <a:xfrm>
            <a:off x="6695011" y="4758612"/>
            <a:ext cx="1589612" cy="66247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Compiler</a:t>
            </a:r>
            <a:endParaRPr lang="en-GB" dirty="0"/>
          </a:p>
        </p:txBody>
      </p:sp>
      <p:sp>
        <p:nvSpPr>
          <p:cNvPr id="8" name="Arrow: Right 7">
            <a:extLst>
              <a:ext uri="{FF2B5EF4-FFF2-40B4-BE49-F238E27FC236}">
                <a16:creationId xmlns:a16="http://schemas.microsoft.com/office/drawing/2014/main" id="{713832E8-FD15-2487-FAEE-2F0734F8808F}"/>
              </a:ext>
            </a:extLst>
          </p:cNvPr>
          <p:cNvSpPr/>
          <p:nvPr/>
        </p:nvSpPr>
        <p:spPr>
          <a:xfrm>
            <a:off x="5593999" y="5004278"/>
            <a:ext cx="936468" cy="23326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Arrow: Down 8">
            <a:extLst>
              <a:ext uri="{FF2B5EF4-FFF2-40B4-BE49-F238E27FC236}">
                <a16:creationId xmlns:a16="http://schemas.microsoft.com/office/drawing/2014/main" id="{415494E8-F630-510C-90E1-0C7404BBCF0B}"/>
              </a:ext>
            </a:extLst>
          </p:cNvPr>
          <p:cNvSpPr/>
          <p:nvPr/>
        </p:nvSpPr>
        <p:spPr>
          <a:xfrm>
            <a:off x="7293022" y="5579706"/>
            <a:ext cx="393589" cy="543095"/>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a:extLst>
              <a:ext uri="{FF2B5EF4-FFF2-40B4-BE49-F238E27FC236}">
                <a16:creationId xmlns:a16="http://schemas.microsoft.com/office/drawing/2014/main" id="{90D1C9C6-B27C-0E1F-0BB3-28DB43A7DD68}"/>
              </a:ext>
            </a:extLst>
          </p:cNvPr>
          <p:cNvSpPr/>
          <p:nvPr/>
        </p:nvSpPr>
        <p:spPr>
          <a:xfrm>
            <a:off x="6769656" y="6232848"/>
            <a:ext cx="1589612" cy="54309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Linker</a:t>
            </a:r>
            <a:endParaRPr lang="en-GB" dirty="0"/>
          </a:p>
        </p:txBody>
      </p:sp>
      <p:sp>
        <p:nvSpPr>
          <p:cNvPr id="11" name="Arrow: Right 10">
            <a:extLst>
              <a:ext uri="{FF2B5EF4-FFF2-40B4-BE49-F238E27FC236}">
                <a16:creationId xmlns:a16="http://schemas.microsoft.com/office/drawing/2014/main" id="{99A19748-319D-DBB6-8491-B755735874DF}"/>
              </a:ext>
            </a:extLst>
          </p:cNvPr>
          <p:cNvSpPr/>
          <p:nvPr/>
        </p:nvSpPr>
        <p:spPr>
          <a:xfrm>
            <a:off x="8545879" y="6368621"/>
            <a:ext cx="933062" cy="27154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a:extLst>
              <a:ext uri="{FF2B5EF4-FFF2-40B4-BE49-F238E27FC236}">
                <a16:creationId xmlns:a16="http://schemas.microsoft.com/office/drawing/2014/main" id="{3358052E-0A25-1614-EF47-09D948E08F03}"/>
              </a:ext>
            </a:extLst>
          </p:cNvPr>
          <p:cNvSpPr/>
          <p:nvPr/>
        </p:nvSpPr>
        <p:spPr>
          <a:xfrm>
            <a:off x="9777519" y="6167348"/>
            <a:ext cx="1483568" cy="54309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.exe</a:t>
            </a:r>
            <a:endParaRPr lang="en-GB" dirty="0"/>
          </a:p>
        </p:txBody>
      </p:sp>
    </p:spTree>
    <p:extLst>
      <p:ext uri="{BB962C8B-B14F-4D97-AF65-F5344CB8AC3E}">
        <p14:creationId xmlns:p14="http://schemas.microsoft.com/office/powerpoint/2010/main" val="30776134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D1BA1-BFCB-F63E-E749-7695F62A3B12}"/>
              </a:ext>
            </a:extLst>
          </p:cNvPr>
          <p:cNvSpPr>
            <a:spLocks noGrp="1"/>
          </p:cNvSpPr>
          <p:nvPr>
            <p:ph type="title"/>
          </p:nvPr>
        </p:nvSpPr>
        <p:spPr/>
        <p:txBody>
          <a:bodyPr/>
          <a:lstStyle/>
          <a:p>
            <a:r>
              <a:rPr lang="en-US" dirty="0"/>
              <a:t>I. </a:t>
            </a:r>
            <a:r>
              <a:rPr lang="en-US" dirty="0" err="1"/>
              <a:t>Tiền</a:t>
            </a:r>
            <a:r>
              <a:rPr lang="en-US" dirty="0"/>
              <a:t> </a:t>
            </a:r>
            <a:r>
              <a:rPr lang="en-US" dirty="0" err="1"/>
              <a:t>xử</a:t>
            </a:r>
            <a:r>
              <a:rPr lang="en-US" dirty="0"/>
              <a:t> </a:t>
            </a:r>
            <a:r>
              <a:rPr lang="en-US" dirty="0" err="1"/>
              <a:t>lí</a:t>
            </a:r>
            <a:endParaRPr lang="en-GB" dirty="0"/>
          </a:p>
        </p:txBody>
      </p:sp>
      <p:sp>
        <p:nvSpPr>
          <p:cNvPr id="3" name="Content Placeholder 2">
            <a:extLst>
              <a:ext uri="{FF2B5EF4-FFF2-40B4-BE49-F238E27FC236}">
                <a16:creationId xmlns:a16="http://schemas.microsoft.com/office/drawing/2014/main" id="{27E5A49A-AD90-BEE3-9951-43EB0BAEC80A}"/>
              </a:ext>
            </a:extLst>
          </p:cNvPr>
          <p:cNvSpPr>
            <a:spLocks noGrp="1"/>
          </p:cNvSpPr>
          <p:nvPr>
            <p:ph idx="1"/>
          </p:nvPr>
        </p:nvSpPr>
        <p:spPr>
          <a:xfrm>
            <a:off x="680322" y="2336873"/>
            <a:ext cx="6653540" cy="3599316"/>
          </a:xfrm>
        </p:spPr>
        <p:txBody>
          <a:bodyPr/>
          <a:lstStyle/>
          <a:p>
            <a:r>
              <a:rPr lang="en-US" dirty="0" err="1"/>
              <a:t>Chỉ</a:t>
            </a:r>
            <a:r>
              <a:rPr lang="en-US" dirty="0"/>
              <a:t> </a:t>
            </a:r>
            <a:r>
              <a:rPr lang="en-US" dirty="0" err="1"/>
              <a:t>thị</a:t>
            </a:r>
            <a:r>
              <a:rPr lang="en-US" dirty="0"/>
              <a:t> </a:t>
            </a:r>
            <a:r>
              <a:rPr lang="en-US" dirty="0" err="1"/>
              <a:t>tiền</a:t>
            </a:r>
            <a:r>
              <a:rPr lang="en-US" dirty="0"/>
              <a:t> </a:t>
            </a:r>
            <a:r>
              <a:rPr lang="en-US" dirty="0" err="1"/>
              <a:t>xử</a:t>
            </a:r>
            <a:r>
              <a:rPr lang="en-US" dirty="0"/>
              <a:t> </a:t>
            </a:r>
            <a:r>
              <a:rPr lang="en-US" dirty="0" err="1"/>
              <a:t>lí</a:t>
            </a:r>
            <a:r>
              <a:rPr lang="en-US" dirty="0"/>
              <a:t> </a:t>
            </a:r>
            <a:r>
              <a:rPr lang="en-US" dirty="0" err="1"/>
              <a:t>bắt</a:t>
            </a:r>
            <a:r>
              <a:rPr lang="en-US" dirty="0"/>
              <a:t> </a:t>
            </a:r>
            <a:r>
              <a:rPr lang="en-US" dirty="0" err="1"/>
              <a:t>đầu</a:t>
            </a:r>
            <a:r>
              <a:rPr lang="en-US" dirty="0"/>
              <a:t> </a:t>
            </a:r>
            <a:r>
              <a:rPr lang="en-US" dirty="0" err="1"/>
              <a:t>bằng</a:t>
            </a:r>
            <a:r>
              <a:rPr lang="en-US" dirty="0"/>
              <a:t> </a:t>
            </a:r>
            <a:r>
              <a:rPr lang="en-US" dirty="0" err="1"/>
              <a:t>dấu</a:t>
            </a:r>
            <a:r>
              <a:rPr lang="en-US" dirty="0"/>
              <a:t> # </a:t>
            </a:r>
            <a:r>
              <a:rPr lang="en-US" dirty="0" err="1"/>
              <a:t>và</a:t>
            </a:r>
            <a:r>
              <a:rPr lang="en-US" dirty="0"/>
              <a:t> </a:t>
            </a:r>
            <a:r>
              <a:rPr lang="en-US" dirty="0" err="1"/>
              <a:t>kết</a:t>
            </a:r>
            <a:r>
              <a:rPr lang="en-US" dirty="0"/>
              <a:t> </a:t>
            </a:r>
            <a:r>
              <a:rPr lang="en-US" dirty="0" err="1"/>
              <a:t>thúc</a:t>
            </a:r>
            <a:r>
              <a:rPr lang="en-US" dirty="0"/>
              <a:t> </a:t>
            </a:r>
            <a:r>
              <a:rPr lang="en-US" dirty="0" err="1"/>
              <a:t>bằng</a:t>
            </a:r>
            <a:r>
              <a:rPr lang="en-US" dirty="0"/>
              <a:t> </a:t>
            </a:r>
            <a:r>
              <a:rPr lang="en-US" dirty="0" err="1"/>
              <a:t>dòng</a:t>
            </a:r>
            <a:r>
              <a:rPr lang="en-US" dirty="0"/>
              <a:t> </a:t>
            </a:r>
            <a:r>
              <a:rPr lang="en-US" dirty="0" err="1"/>
              <a:t>mới</a:t>
            </a:r>
            <a:r>
              <a:rPr lang="en-US" dirty="0"/>
              <a:t> (KHÔNG </a:t>
            </a:r>
            <a:r>
              <a:rPr lang="en-US" dirty="0" err="1"/>
              <a:t>phải</a:t>
            </a:r>
            <a:r>
              <a:rPr lang="en-US" dirty="0"/>
              <a:t> </a:t>
            </a:r>
            <a:r>
              <a:rPr lang="en-US" dirty="0" err="1"/>
              <a:t>dấu</a:t>
            </a:r>
            <a:r>
              <a:rPr lang="en-US" dirty="0"/>
              <a:t> </a:t>
            </a:r>
            <a:r>
              <a:rPr lang="en-US" dirty="0" err="1"/>
              <a:t>chấm</a:t>
            </a:r>
            <a:r>
              <a:rPr lang="en-US" dirty="0"/>
              <a:t> </a:t>
            </a:r>
            <a:r>
              <a:rPr lang="en-US" dirty="0" err="1"/>
              <a:t>phẩy</a:t>
            </a:r>
            <a:r>
              <a:rPr lang="en-US" dirty="0"/>
              <a:t>)</a:t>
            </a:r>
          </a:p>
          <a:p>
            <a:r>
              <a:rPr lang="vi-VN" dirty="0"/>
              <a:t>Khi bộ tiền xử lý chạy, nó quét qua tệp mã (từ trên xuống dưới), tìm kiếm các chỉ thị tiền xử lý.</a:t>
            </a:r>
            <a:endParaRPr lang="en-US" dirty="0"/>
          </a:p>
          <a:p>
            <a:r>
              <a:rPr lang="en-US" dirty="0" err="1"/>
              <a:t>Tiền</a:t>
            </a:r>
            <a:r>
              <a:rPr lang="en-US" dirty="0"/>
              <a:t> </a:t>
            </a:r>
            <a:r>
              <a:rPr lang="en-US" dirty="0" err="1"/>
              <a:t>xử</a:t>
            </a:r>
            <a:r>
              <a:rPr lang="en-US" dirty="0"/>
              <a:t> </a:t>
            </a:r>
            <a:r>
              <a:rPr lang="en-US" dirty="0" err="1"/>
              <a:t>lí</a:t>
            </a:r>
            <a:r>
              <a:rPr lang="en-US" dirty="0"/>
              <a:t> </a:t>
            </a:r>
            <a:r>
              <a:rPr lang="en-US" dirty="0" err="1"/>
              <a:t>có</a:t>
            </a:r>
            <a:r>
              <a:rPr lang="en-US" dirty="0"/>
              <a:t> </a:t>
            </a:r>
            <a:r>
              <a:rPr lang="en-US" dirty="0" err="1"/>
              <a:t>cú</a:t>
            </a:r>
            <a:r>
              <a:rPr lang="en-US" dirty="0"/>
              <a:t> </a:t>
            </a:r>
            <a:r>
              <a:rPr lang="en-US" dirty="0" err="1"/>
              <a:t>pháp</a:t>
            </a:r>
            <a:r>
              <a:rPr lang="en-US" dirty="0"/>
              <a:t> </a:t>
            </a:r>
            <a:r>
              <a:rPr lang="en-US" dirty="0" err="1"/>
              <a:t>riêng</a:t>
            </a:r>
            <a:r>
              <a:rPr lang="en-US" dirty="0"/>
              <a:t> , </a:t>
            </a:r>
            <a:r>
              <a:rPr lang="en-US" dirty="0" err="1"/>
              <a:t>không</a:t>
            </a:r>
            <a:r>
              <a:rPr lang="en-US" dirty="0"/>
              <a:t> </a:t>
            </a:r>
            <a:r>
              <a:rPr lang="en-US" dirty="0" err="1"/>
              <a:t>quan</a:t>
            </a:r>
            <a:r>
              <a:rPr lang="en-US" dirty="0"/>
              <a:t> </a:t>
            </a:r>
            <a:r>
              <a:rPr lang="en-US" dirty="0" err="1"/>
              <a:t>tâm</a:t>
            </a:r>
            <a:r>
              <a:rPr lang="en-US" dirty="0"/>
              <a:t> </a:t>
            </a:r>
            <a:r>
              <a:rPr lang="en-US" dirty="0" err="1"/>
              <a:t>đến</a:t>
            </a:r>
            <a:r>
              <a:rPr lang="en-US" dirty="0"/>
              <a:t> code </a:t>
            </a:r>
            <a:r>
              <a:rPr lang="en-US" dirty="0" err="1"/>
              <a:t>c++</a:t>
            </a:r>
            <a:r>
              <a:rPr lang="en-US" dirty="0"/>
              <a:t> </a:t>
            </a:r>
            <a:r>
              <a:rPr lang="en-US" dirty="0" err="1"/>
              <a:t>đó</a:t>
            </a:r>
            <a:r>
              <a:rPr lang="en-US" dirty="0"/>
              <a:t> </a:t>
            </a:r>
            <a:r>
              <a:rPr lang="en-US" dirty="0" err="1"/>
              <a:t>viết</a:t>
            </a:r>
            <a:r>
              <a:rPr lang="en-US" dirty="0"/>
              <a:t> </a:t>
            </a:r>
            <a:r>
              <a:rPr lang="en-US" dirty="0" err="1"/>
              <a:t>gì</a:t>
            </a:r>
            <a:r>
              <a:rPr lang="en-US" dirty="0"/>
              <a:t> </a:t>
            </a:r>
            <a:endParaRPr lang="en-GB" dirty="0"/>
          </a:p>
        </p:txBody>
      </p:sp>
      <p:sp>
        <p:nvSpPr>
          <p:cNvPr id="4" name="Rectangle 3">
            <a:extLst>
              <a:ext uri="{FF2B5EF4-FFF2-40B4-BE49-F238E27FC236}">
                <a16:creationId xmlns:a16="http://schemas.microsoft.com/office/drawing/2014/main" id="{4E413FB4-B776-3F17-D339-23B08E2A46B9}"/>
              </a:ext>
            </a:extLst>
          </p:cNvPr>
          <p:cNvSpPr/>
          <p:nvPr/>
        </p:nvSpPr>
        <p:spPr>
          <a:xfrm>
            <a:off x="7772401" y="2605160"/>
            <a:ext cx="2304661" cy="391885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Source code</a:t>
            </a:r>
            <a:endParaRPr lang="en-GB" dirty="0"/>
          </a:p>
        </p:txBody>
      </p:sp>
      <p:sp>
        <p:nvSpPr>
          <p:cNvPr id="6" name="Arrow: Down 5">
            <a:extLst>
              <a:ext uri="{FF2B5EF4-FFF2-40B4-BE49-F238E27FC236}">
                <a16:creationId xmlns:a16="http://schemas.microsoft.com/office/drawing/2014/main" id="{7BEE0978-A6E4-DC29-000B-4BDD548C76D0}"/>
              </a:ext>
            </a:extLst>
          </p:cNvPr>
          <p:cNvSpPr/>
          <p:nvPr/>
        </p:nvSpPr>
        <p:spPr>
          <a:xfrm>
            <a:off x="10144892" y="3192989"/>
            <a:ext cx="298579" cy="274320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extBox 6">
            <a:extLst>
              <a:ext uri="{FF2B5EF4-FFF2-40B4-BE49-F238E27FC236}">
                <a16:creationId xmlns:a16="http://schemas.microsoft.com/office/drawing/2014/main" id="{F31B7A10-2FF1-F1CD-C917-941EB4EE62A7}"/>
              </a:ext>
            </a:extLst>
          </p:cNvPr>
          <p:cNvSpPr txBox="1"/>
          <p:nvPr/>
        </p:nvSpPr>
        <p:spPr>
          <a:xfrm>
            <a:off x="10511301" y="3825925"/>
            <a:ext cx="1286458" cy="1477328"/>
          </a:xfrm>
          <a:prstGeom prst="rect">
            <a:avLst/>
          </a:prstGeom>
          <a:noFill/>
        </p:spPr>
        <p:txBody>
          <a:bodyPr wrap="square" rtlCol="0">
            <a:spAutoFit/>
          </a:bodyPr>
          <a:lstStyle/>
          <a:p>
            <a:r>
              <a:rPr lang="en-US" dirty="0" err="1"/>
              <a:t>Tiền</a:t>
            </a:r>
            <a:r>
              <a:rPr lang="en-US" dirty="0"/>
              <a:t> </a:t>
            </a:r>
            <a:r>
              <a:rPr lang="en-US" dirty="0" err="1"/>
              <a:t>xử</a:t>
            </a:r>
            <a:r>
              <a:rPr lang="en-US" dirty="0"/>
              <a:t> </a:t>
            </a:r>
            <a:r>
              <a:rPr lang="en-US" dirty="0" err="1"/>
              <a:t>lí</a:t>
            </a:r>
            <a:r>
              <a:rPr lang="en-US" dirty="0"/>
              <a:t> </a:t>
            </a:r>
            <a:r>
              <a:rPr lang="en-US" dirty="0" err="1"/>
              <a:t>chạy</a:t>
            </a:r>
            <a:r>
              <a:rPr lang="en-US" dirty="0"/>
              <a:t> </a:t>
            </a:r>
            <a:r>
              <a:rPr lang="en-US" dirty="0" err="1"/>
              <a:t>và</a:t>
            </a:r>
            <a:r>
              <a:rPr lang="en-US" dirty="0"/>
              <a:t> </a:t>
            </a:r>
            <a:r>
              <a:rPr lang="en-US" dirty="0" err="1"/>
              <a:t>tìm</a:t>
            </a:r>
            <a:r>
              <a:rPr lang="en-US" dirty="0"/>
              <a:t> </a:t>
            </a:r>
            <a:r>
              <a:rPr lang="en-US" dirty="0" err="1"/>
              <a:t>kiếm</a:t>
            </a:r>
            <a:r>
              <a:rPr lang="en-US" dirty="0"/>
              <a:t> </a:t>
            </a:r>
            <a:r>
              <a:rPr lang="en-US" dirty="0" err="1"/>
              <a:t>các</a:t>
            </a:r>
            <a:r>
              <a:rPr lang="en-US" dirty="0"/>
              <a:t> </a:t>
            </a:r>
            <a:r>
              <a:rPr lang="en-US" dirty="0" err="1"/>
              <a:t>chỉ</a:t>
            </a:r>
            <a:r>
              <a:rPr lang="en-US" dirty="0"/>
              <a:t> </a:t>
            </a:r>
            <a:r>
              <a:rPr lang="en-US" dirty="0" err="1"/>
              <a:t>thị</a:t>
            </a:r>
            <a:r>
              <a:rPr lang="en-US" dirty="0"/>
              <a:t> </a:t>
            </a:r>
            <a:r>
              <a:rPr lang="en-US" dirty="0" err="1"/>
              <a:t>tiền</a:t>
            </a:r>
            <a:r>
              <a:rPr lang="en-US" dirty="0"/>
              <a:t> </a:t>
            </a:r>
            <a:r>
              <a:rPr lang="en-US" dirty="0" err="1"/>
              <a:t>xử</a:t>
            </a:r>
            <a:r>
              <a:rPr lang="en-US" dirty="0"/>
              <a:t> </a:t>
            </a:r>
            <a:r>
              <a:rPr lang="en-US" dirty="0" err="1"/>
              <a:t>lí</a:t>
            </a:r>
            <a:endParaRPr lang="en-GB" dirty="0"/>
          </a:p>
        </p:txBody>
      </p:sp>
    </p:spTree>
    <p:extLst>
      <p:ext uri="{BB962C8B-B14F-4D97-AF65-F5344CB8AC3E}">
        <p14:creationId xmlns:p14="http://schemas.microsoft.com/office/powerpoint/2010/main" val="30199092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EAB8F-3041-3233-0DB0-3BCE70828821}"/>
              </a:ext>
            </a:extLst>
          </p:cNvPr>
          <p:cNvSpPr>
            <a:spLocks noGrp="1"/>
          </p:cNvSpPr>
          <p:nvPr>
            <p:ph type="title"/>
          </p:nvPr>
        </p:nvSpPr>
        <p:spPr/>
        <p:txBody>
          <a:bodyPr/>
          <a:lstStyle/>
          <a:p>
            <a:r>
              <a:rPr lang="en-US" dirty="0"/>
              <a:t>I. </a:t>
            </a:r>
            <a:r>
              <a:rPr lang="en-US" dirty="0" err="1"/>
              <a:t>Tiền</a:t>
            </a:r>
            <a:r>
              <a:rPr lang="en-US" dirty="0"/>
              <a:t> </a:t>
            </a:r>
            <a:r>
              <a:rPr lang="en-US" dirty="0" err="1"/>
              <a:t>xử</a:t>
            </a:r>
            <a:r>
              <a:rPr lang="en-US" dirty="0"/>
              <a:t> </a:t>
            </a:r>
            <a:r>
              <a:rPr lang="en-US" dirty="0" err="1"/>
              <a:t>lí</a:t>
            </a:r>
            <a:endParaRPr lang="en-GB" dirty="0"/>
          </a:p>
        </p:txBody>
      </p:sp>
      <p:sp>
        <p:nvSpPr>
          <p:cNvPr id="3" name="Content Placeholder 2">
            <a:extLst>
              <a:ext uri="{FF2B5EF4-FFF2-40B4-BE49-F238E27FC236}">
                <a16:creationId xmlns:a16="http://schemas.microsoft.com/office/drawing/2014/main" id="{8E7A50AC-F4F7-3572-C7D3-6732B23096FC}"/>
              </a:ext>
            </a:extLst>
          </p:cNvPr>
          <p:cNvSpPr>
            <a:spLocks noGrp="1"/>
          </p:cNvSpPr>
          <p:nvPr>
            <p:ph idx="1"/>
          </p:nvPr>
        </p:nvSpPr>
        <p:spPr/>
        <p:txBody>
          <a:bodyPr/>
          <a:lstStyle/>
          <a:p>
            <a:r>
              <a:rPr lang="en-US" dirty="0" err="1"/>
              <a:t>Có</a:t>
            </a:r>
            <a:r>
              <a:rPr lang="en-US" dirty="0"/>
              <a:t> 4 </a:t>
            </a:r>
            <a:r>
              <a:rPr lang="en-US" dirty="0" err="1"/>
              <a:t>loại</a:t>
            </a:r>
            <a:r>
              <a:rPr lang="en-US" dirty="0"/>
              <a:t> </a:t>
            </a:r>
            <a:r>
              <a:rPr lang="en-US" dirty="0" err="1"/>
              <a:t>chỉ</a:t>
            </a:r>
            <a:r>
              <a:rPr lang="en-US" dirty="0"/>
              <a:t> </a:t>
            </a:r>
            <a:r>
              <a:rPr lang="en-US" dirty="0" err="1"/>
              <a:t>thị</a:t>
            </a:r>
            <a:r>
              <a:rPr lang="en-US" dirty="0"/>
              <a:t> </a:t>
            </a:r>
            <a:r>
              <a:rPr lang="en-US" dirty="0" err="1"/>
              <a:t>tiền</a:t>
            </a:r>
            <a:r>
              <a:rPr lang="en-US" dirty="0"/>
              <a:t> </a:t>
            </a:r>
            <a:r>
              <a:rPr lang="en-US" dirty="0" err="1"/>
              <a:t>xử</a:t>
            </a:r>
            <a:r>
              <a:rPr lang="en-US" dirty="0"/>
              <a:t> </a:t>
            </a:r>
            <a:r>
              <a:rPr lang="en-US" dirty="0" err="1"/>
              <a:t>lí</a:t>
            </a:r>
            <a:r>
              <a:rPr lang="en-US" dirty="0"/>
              <a:t> </a:t>
            </a:r>
            <a:r>
              <a:rPr lang="en-US" dirty="0" err="1"/>
              <a:t>chính</a:t>
            </a:r>
            <a:r>
              <a:rPr lang="en-US" dirty="0"/>
              <a:t>:</a:t>
            </a:r>
          </a:p>
          <a:p>
            <a:pPr marL="914400" lvl="1" indent="-457200">
              <a:buFont typeface="+mj-lt"/>
              <a:buAutoNum type="arabicPeriod"/>
            </a:pPr>
            <a:r>
              <a:rPr lang="en-US" dirty="0"/>
              <a:t>#include : </a:t>
            </a:r>
            <a:r>
              <a:rPr lang="en-US" dirty="0" err="1"/>
              <a:t>chỉ</a:t>
            </a:r>
            <a:r>
              <a:rPr lang="en-US" dirty="0"/>
              <a:t> </a:t>
            </a:r>
            <a:r>
              <a:rPr lang="en-US" dirty="0" err="1"/>
              <a:t>thị</a:t>
            </a:r>
            <a:r>
              <a:rPr lang="en-US" dirty="0"/>
              <a:t> </a:t>
            </a:r>
            <a:r>
              <a:rPr lang="en-US" dirty="0" err="1"/>
              <a:t>yêu</a:t>
            </a:r>
            <a:r>
              <a:rPr lang="en-US" dirty="0"/>
              <a:t> </a:t>
            </a:r>
            <a:r>
              <a:rPr lang="en-US" dirty="0" err="1"/>
              <a:t>cầu</a:t>
            </a:r>
            <a:r>
              <a:rPr lang="en-US" dirty="0"/>
              <a:t> compiler </a:t>
            </a:r>
            <a:r>
              <a:rPr lang="en-US" dirty="0" err="1"/>
              <a:t>lấy</a:t>
            </a:r>
            <a:r>
              <a:rPr lang="en-US" dirty="0"/>
              <a:t> code </a:t>
            </a:r>
            <a:r>
              <a:rPr lang="en-US" dirty="0" err="1"/>
              <a:t>từ</a:t>
            </a:r>
            <a:r>
              <a:rPr lang="en-US" dirty="0"/>
              <a:t> file </a:t>
            </a:r>
            <a:r>
              <a:rPr lang="en-US" dirty="0" err="1"/>
              <a:t>khác</a:t>
            </a:r>
            <a:r>
              <a:rPr lang="en-US" dirty="0"/>
              <a:t> </a:t>
            </a:r>
            <a:r>
              <a:rPr lang="en-US" dirty="0" err="1"/>
              <a:t>và</a:t>
            </a:r>
            <a:r>
              <a:rPr lang="en-US" dirty="0"/>
              <a:t> </a:t>
            </a:r>
            <a:r>
              <a:rPr lang="en-US" dirty="0" err="1"/>
              <a:t>thêm</a:t>
            </a:r>
            <a:r>
              <a:rPr lang="en-US" dirty="0"/>
              <a:t> </a:t>
            </a:r>
            <a:r>
              <a:rPr lang="en-US" dirty="0" err="1"/>
              <a:t>vào</a:t>
            </a:r>
            <a:r>
              <a:rPr lang="en-US" dirty="0"/>
              <a:t> file </a:t>
            </a:r>
            <a:r>
              <a:rPr lang="en-US" dirty="0" err="1"/>
              <a:t>mã</a:t>
            </a:r>
            <a:r>
              <a:rPr lang="en-US" dirty="0"/>
              <a:t> </a:t>
            </a:r>
            <a:r>
              <a:rPr lang="en-US" dirty="0" err="1"/>
              <a:t>nguồn</a:t>
            </a:r>
            <a:endParaRPr lang="en-US" dirty="0"/>
          </a:p>
          <a:p>
            <a:pPr marL="914400" lvl="1" indent="-457200">
              <a:buFont typeface="+mj-lt"/>
              <a:buAutoNum type="arabicPeriod"/>
            </a:pPr>
            <a:r>
              <a:rPr lang="en-US" dirty="0"/>
              <a:t>#define : </a:t>
            </a:r>
            <a:r>
              <a:rPr lang="en-US" dirty="0" err="1"/>
              <a:t>được</a:t>
            </a:r>
            <a:r>
              <a:rPr lang="en-US" dirty="0"/>
              <a:t> </a:t>
            </a:r>
            <a:r>
              <a:rPr lang="en-US" dirty="0" err="1"/>
              <a:t>sử</a:t>
            </a:r>
            <a:r>
              <a:rPr lang="en-US" dirty="0"/>
              <a:t> </a:t>
            </a:r>
            <a:r>
              <a:rPr lang="en-US" dirty="0" err="1"/>
              <a:t>dụng</a:t>
            </a:r>
            <a:r>
              <a:rPr lang="en-US" dirty="0"/>
              <a:t> </a:t>
            </a:r>
            <a:r>
              <a:rPr lang="en-US" dirty="0" err="1"/>
              <a:t>để</a:t>
            </a:r>
            <a:r>
              <a:rPr lang="en-US" dirty="0"/>
              <a:t> </a:t>
            </a:r>
            <a:r>
              <a:rPr lang="en-US" dirty="0" err="1"/>
              <a:t>định</a:t>
            </a:r>
            <a:r>
              <a:rPr lang="en-US" dirty="0"/>
              <a:t> </a:t>
            </a:r>
            <a:r>
              <a:rPr lang="en-US" dirty="0" err="1"/>
              <a:t>nghĩa</a:t>
            </a:r>
            <a:r>
              <a:rPr lang="en-US" dirty="0"/>
              <a:t> </a:t>
            </a:r>
            <a:r>
              <a:rPr lang="en-US" dirty="0" err="1"/>
              <a:t>các</a:t>
            </a:r>
            <a:r>
              <a:rPr lang="en-US" dirty="0"/>
              <a:t> macro , </a:t>
            </a:r>
            <a:r>
              <a:rPr lang="en-US" dirty="0" err="1"/>
              <a:t>chỉ</a:t>
            </a:r>
            <a:r>
              <a:rPr lang="en-US" dirty="0"/>
              <a:t> </a:t>
            </a:r>
            <a:r>
              <a:rPr lang="en-US" dirty="0" err="1"/>
              <a:t>thị</a:t>
            </a:r>
            <a:r>
              <a:rPr lang="en-US" dirty="0"/>
              <a:t> </a:t>
            </a:r>
            <a:r>
              <a:rPr lang="en-US" dirty="0" err="1"/>
              <a:t>các</a:t>
            </a:r>
            <a:r>
              <a:rPr lang="en-US" dirty="0"/>
              <a:t> </a:t>
            </a:r>
            <a:r>
              <a:rPr lang="en-US" dirty="0" err="1"/>
              <a:t>đoạn</a:t>
            </a:r>
            <a:r>
              <a:rPr lang="en-US" dirty="0"/>
              <a:t> </a:t>
            </a:r>
            <a:r>
              <a:rPr lang="en-US" dirty="0" err="1"/>
              <a:t>mã</a:t>
            </a:r>
            <a:r>
              <a:rPr lang="en-US" dirty="0"/>
              <a:t> </a:t>
            </a:r>
            <a:r>
              <a:rPr lang="en-US" dirty="0" err="1"/>
              <a:t>được</a:t>
            </a:r>
            <a:r>
              <a:rPr lang="en-US" dirty="0"/>
              <a:t> </a:t>
            </a:r>
            <a:r>
              <a:rPr lang="en-US" dirty="0" err="1"/>
              <a:t>đặt</a:t>
            </a:r>
            <a:r>
              <a:rPr lang="en-US" dirty="0"/>
              <a:t> </a:t>
            </a:r>
            <a:r>
              <a:rPr lang="en-US" dirty="0" err="1"/>
              <a:t>tên</a:t>
            </a:r>
            <a:r>
              <a:rPr lang="en-US" dirty="0"/>
              <a:t>, </a:t>
            </a:r>
            <a:r>
              <a:rPr lang="en-US" dirty="0" err="1"/>
              <a:t>khi</a:t>
            </a:r>
            <a:r>
              <a:rPr lang="en-US" dirty="0"/>
              <a:t> compiler </a:t>
            </a:r>
            <a:r>
              <a:rPr lang="en-US" dirty="0" err="1"/>
              <a:t>gặp</a:t>
            </a:r>
            <a:r>
              <a:rPr lang="en-US" dirty="0"/>
              <a:t> </a:t>
            </a:r>
            <a:r>
              <a:rPr lang="en-US" dirty="0" err="1"/>
              <a:t>các</a:t>
            </a:r>
            <a:r>
              <a:rPr lang="en-US" dirty="0"/>
              <a:t> </a:t>
            </a:r>
            <a:r>
              <a:rPr lang="en-US" dirty="0" err="1"/>
              <a:t>tên</a:t>
            </a:r>
            <a:r>
              <a:rPr lang="en-US" dirty="0"/>
              <a:t> </a:t>
            </a:r>
            <a:r>
              <a:rPr lang="en-US" dirty="0" err="1"/>
              <a:t>này</a:t>
            </a:r>
            <a:r>
              <a:rPr lang="en-US" dirty="0"/>
              <a:t> </a:t>
            </a:r>
            <a:r>
              <a:rPr lang="en-US" dirty="0" err="1"/>
              <a:t>sẽ</a:t>
            </a:r>
            <a:r>
              <a:rPr lang="en-US" dirty="0"/>
              <a:t> </a:t>
            </a:r>
            <a:r>
              <a:rPr lang="en-US" dirty="0" err="1"/>
              <a:t>thay</a:t>
            </a:r>
            <a:r>
              <a:rPr lang="en-US" dirty="0"/>
              <a:t> </a:t>
            </a:r>
            <a:r>
              <a:rPr lang="en-US" dirty="0" err="1"/>
              <a:t>thế</a:t>
            </a:r>
            <a:r>
              <a:rPr lang="en-US" dirty="0"/>
              <a:t> </a:t>
            </a:r>
            <a:r>
              <a:rPr lang="en-US" dirty="0" err="1"/>
              <a:t>bằng</a:t>
            </a:r>
            <a:r>
              <a:rPr lang="en-US" dirty="0"/>
              <a:t> </a:t>
            </a:r>
            <a:r>
              <a:rPr lang="en-US" dirty="0" err="1"/>
              <a:t>đoạn</a:t>
            </a:r>
            <a:r>
              <a:rPr lang="en-US" dirty="0"/>
              <a:t> </a:t>
            </a:r>
            <a:r>
              <a:rPr lang="en-US" dirty="0" err="1"/>
              <a:t>mã</a:t>
            </a:r>
            <a:r>
              <a:rPr lang="en-US" dirty="0"/>
              <a:t> </a:t>
            </a:r>
            <a:r>
              <a:rPr lang="en-US" dirty="0" err="1"/>
              <a:t>nó</a:t>
            </a:r>
            <a:r>
              <a:rPr lang="en-US" dirty="0"/>
              <a:t> </a:t>
            </a:r>
            <a:r>
              <a:rPr lang="en-US" dirty="0" err="1"/>
              <a:t>đại</a:t>
            </a:r>
            <a:r>
              <a:rPr lang="en-US" dirty="0"/>
              <a:t> </a:t>
            </a:r>
            <a:r>
              <a:rPr lang="en-US" dirty="0" err="1"/>
              <a:t>diện</a:t>
            </a:r>
            <a:r>
              <a:rPr lang="en-US" dirty="0"/>
              <a:t> </a:t>
            </a:r>
            <a:r>
              <a:rPr lang="en-US" dirty="0" err="1"/>
              <a:t>cho</a:t>
            </a:r>
            <a:endParaRPr lang="en-US" dirty="0"/>
          </a:p>
          <a:p>
            <a:pPr marL="914400" lvl="1" indent="-457200">
              <a:buFont typeface="+mj-lt"/>
              <a:buAutoNum type="arabicPeriod"/>
            </a:pPr>
            <a:r>
              <a:rPr lang="en-US" dirty="0"/>
              <a:t># if , #endif … : </a:t>
            </a:r>
            <a:r>
              <a:rPr lang="en-US" dirty="0" err="1"/>
              <a:t>là</a:t>
            </a:r>
            <a:r>
              <a:rPr lang="en-US" dirty="0"/>
              <a:t> </a:t>
            </a:r>
            <a:r>
              <a:rPr lang="en-US" dirty="0" err="1"/>
              <a:t>các</a:t>
            </a:r>
            <a:r>
              <a:rPr lang="en-US" dirty="0"/>
              <a:t> </a:t>
            </a:r>
            <a:r>
              <a:rPr lang="en-US" dirty="0" err="1"/>
              <a:t>chỉ</a:t>
            </a:r>
            <a:r>
              <a:rPr lang="en-US" dirty="0"/>
              <a:t> </a:t>
            </a:r>
            <a:r>
              <a:rPr lang="en-US" dirty="0" err="1"/>
              <a:t>thị</a:t>
            </a:r>
            <a:r>
              <a:rPr lang="en-US" dirty="0"/>
              <a:t> </a:t>
            </a:r>
            <a:r>
              <a:rPr lang="en-US" dirty="0" err="1"/>
              <a:t>biên</a:t>
            </a:r>
            <a:r>
              <a:rPr lang="en-US" dirty="0"/>
              <a:t> </a:t>
            </a:r>
            <a:r>
              <a:rPr lang="en-US" dirty="0" err="1"/>
              <a:t>dịch</a:t>
            </a:r>
            <a:r>
              <a:rPr lang="en-US" dirty="0"/>
              <a:t> </a:t>
            </a:r>
            <a:r>
              <a:rPr lang="en-US" dirty="0" err="1"/>
              <a:t>có</a:t>
            </a:r>
            <a:r>
              <a:rPr lang="en-US" dirty="0"/>
              <a:t> </a:t>
            </a:r>
            <a:r>
              <a:rPr lang="en-US" dirty="0" err="1"/>
              <a:t>điều</a:t>
            </a:r>
            <a:r>
              <a:rPr lang="en-US" dirty="0"/>
              <a:t> </a:t>
            </a:r>
            <a:r>
              <a:rPr lang="en-US" dirty="0" err="1"/>
              <a:t>kiện</a:t>
            </a:r>
            <a:r>
              <a:rPr lang="en-US" dirty="0"/>
              <a:t>, </a:t>
            </a:r>
            <a:r>
              <a:rPr lang="en-US" dirty="0" err="1"/>
              <a:t>khi</a:t>
            </a:r>
            <a:r>
              <a:rPr lang="en-US" dirty="0"/>
              <a:t> compiler </a:t>
            </a:r>
            <a:r>
              <a:rPr lang="en-US" dirty="0" err="1"/>
              <a:t>gặp</a:t>
            </a:r>
            <a:r>
              <a:rPr lang="en-US" dirty="0"/>
              <a:t> </a:t>
            </a:r>
            <a:r>
              <a:rPr lang="en-US" dirty="0" err="1"/>
              <a:t>chỉ</a:t>
            </a:r>
            <a:r>
              <a:rPr lang="en-US" dirty="0"/>
              <a:t> </a:t>
            </a:r>
            <a:r>
              <a:rPr lang="en-US" dirty="0" err="1"/>
              <a:t>thị</a:t>
            </a:r>
            <a:r>
              <a:rPr lang="en-US" dirty="0"/>
              <a:t> </a:t>
            </a:r>
            <a:r>
              <a:rPr lang="en-US" dirty="0" err="1"/>
              <a:t>này</a:t>
            </a:r>
            <a:r>
              <a:rPr lang="en-US" dirty="0"/>
              <a:t> </a:t>
            </a:r>
            <a:r>
              <a:rPr lang="en-US" dirty="0" err="1"/>
              <a:t>nó</a:t>
            </a:r>
            <a:r>
              <a:rPr lang="en-US" dirty="0"/>
              <a:t> </a:t>
            </a:r>
            <a:r>
              <a:rPr lang="en-US" dirty="0" err="1"/>
              <a:t>sẽ</a:t>
            </a:r>
            <a:r>
              <a:rPr lang="en-US" dirty="0"/>
              <a:t> so </a:t>
            </a:r>
            <a:r>
              <a:rPr lang="en-US" dirty="0" err="1"/>
              <a:t>sánh</a:t>
            </a:r>
            <a:r>
              <a:rPr lang="en-US" dirty="0"/>
              <a:t> </a:t>
            </a:r>
            <a:r>
              <a:rPr lang="en-US" dirty="0" err="1"/>
              <a:t>tính</a:t>
            </a:r>
            <a:r>
              <a:rPr lang="en-US" dirty="0"/>
              <a:t> </a:t>
            </a:r>
            <a:r>
              <a:rPr lang="en-US" dirty="0" err="1"/>
              <a:t>đúng</a:t>
            </a:r>
            <a:r>
              <a:rPr lang="en-US" dirty="0"/>
              <a:t> </a:t>
            </a:r>
            <a:r>
              <a:rPr lang="en-US" dirty="0" err="1"/>
              <a:t>sai</a:t>
            </a:r>
            <a:r>
              <a:rPr lang="en-US" dirty="0"/>
              <a:t> </a:t>
            </a:r>
            <a:r>
              <a:rPr lang="en-US" dirty="0" err="1"/>
              <a:t>của</a:t>
            </a:r>
            <a:r>
              <a:rPr lang="en-US" dirty="0"/>
              <a:t> </a:t>
            </a:r>
            <a:r>
              <a:rPr lang="en-US" dirty="0" err="1"/>
              <a:t>điều</a:t>
            </a:r>
            <a:r>
              <a:rPr lang="en-US" dirty="0"/>
              <a:t> </a:t>
            </a:r>
            <a:r>
              <a:rPr lang="en-US" dirty="0" err="1"/>
              <a:t>kiện</a:t>
            </a:r>
            <a:r>
              <a:rPr lang="en-US" dirty="0"/>
              <a:t> </a:t>
            </a:r>
            <a:r>
              <a:rPr lang="en-US" dirty="0" err="1"/>
              <a:t>trên</a:t>
            </a:r>
            <a:r>
              <a:rPr lang="en-US" dirty="0"/>
              <a:t> </a:t>
            </a:r>
            <a:r>
              <a:rPr lang="en-US" dirty="0" err="1"/>
              <a:t>chỉ</a:t>
            </a:r>
            <a:r>
              <a:rPr lang="en-US" dirty="0"/>
              <a:t> </a:t>
            </a:r>
            <a:r>
              <a:rPr lang="en-US" dirty="0" err="1"/>
              <a:t>thị</a:t>
            </a:r>
            <a:r>
              <a:rPr lang="en-US" dirty="0"/>
              <a:t>, </a:t>
            </a:r>
            <a:r>
              <a:rPr lang="en-US" dirty="0" err="1"/>
              <a:t>nếu</a:t>
            </a:r>
            <a:r>
              <a:rPr lang="en-US" dirty="0"/>
              <a:t> </a:t>
            </a:r>
            <a:r>
              <a:rPr lang="en-US" dirty="0" err="1"/>
              <a:t>đúng</a:t>
            </a:r>
            <a:r>
              <a:rPr lang="en-US" dirty="0"/>
              <a:t> </a:t>
            </a:r>
            <a:r>
              <a:rPr lang="en-US" dirty="0" err="1"/>
              <a:t>nó</a:t>
            </a:r>
            <a:r>
              <a:rPr lang="en-US" dirty="0"/>
              <a:t> </a:t>
            </a:r>
            <a:r>
              <a:rPr lang="en-US" dirty="0" err="1"/>
              <a:t>sẽ</a:t>
            </a:r>
            <a:r>
              <a:rPr lang="en-US" dirty="0"/>
              <a:t> </a:t>
            </a:r>
            <a:r>
              <a:rPr lang="en-US" dirty="0" err="1"/>
              <a:t>biên</a:t>
            </a:r>
            <a:r>
              <a:rPr lang="en-US" dirty="0"/>
              <a:t> </a:t>
            </a:r>
            <a:r>
              <a:rPr lang="en-US" dirty="0" err="1"/>
              <a:t>dịch</a:t>
            </a:r>
            <a:r>
              <a:rPr lang="en-US" dirty="0"/>
              <a:t> </a:t>
            </a:r>
            <a:r>
              <a:rPr lang="en-US" dirty="0" err="1"/>
              <a:t>đoạn</a:t>
            </a:r>
            <a:r>
              <a:rPr lang="en-US" dirty="0"/>
              <a:t> </a:t>
            </a:r>
            <a:r>
              <a:rPr lang="en-US" dirty="0" err="1"/>
              <a:t>mã</a:t>
            </a:r>
            <a:r>
              <a:rPr lang="en-US" dirty="0"/>
              <a:t> </a:t>
            </a:r>
            <a:r>
              <a:rPr lang="en-US" dirty="0" err="1"/>
              <a:t>trong</a:t>
            </a:r>
            <a:r>
              <a:rPr lang="en-US" dirty="0"/>
              <a:t> </a:t>
            </a:r>
            <a:r>
              <a:rPr lang="en-US" dirty="0" err="1"/>
              <a:t>chỉ</a:t>
            </a:r>
            <a:r>
              <a:rPr lang="en-US" dirty="0"/>
              <a:t> </a:t>
            </a:r>
            <a:r>
              <a:rPr lang="en-US" dirty="0" err="1"/>
              <a:t>thị</a:t>
            </a:r>
            <a:r>
              <a:rPr lang="en-US" dirty="0"/>
              <a:t> </a:t>
            </a:r>
            <a:r>
              <a:rPr lang="en-US" dirty="0" err="1"/>
              <a:t>còn</a:t>
            </a:r>
            <a:r>
              <a:rPr lang="en-US" dirty="0"/>
              <a:t> </a:t>
            </a:r>
            <a:r>
              <a:rPr lang="en-US" dirty="0" err="1"/>
              <a:t>không</a:t>
            </a:r>
            <a:r>
              <a:rPr lang="en-US" dirty="0"/>
              <a:t> </a:t>
            </a:r>
            <a:r>
              <a:rPr lang="en-US" dirty="0" err="1"/>
              <a:t>sẽ</a:t>
            </a:r>
            <a:r>
              <a:rPr lang="en-US" dirty="0"/>
              <a:t> </a:t>
            </a:r>
            <a:r>
              <a:rPr lang="en-US" dirty="0" err="1"/>
              <a:t>bỏ</a:t>
            </a:r>
            <a:r>
              <a:rPr lang="en-US" dirty="0"/>
              <a:t> qua</a:t>
            </a:r>
          </a:p>
          <a:p>
            <a:pPr marL="914400" lvl="1" indent="-457200">
              <a:buFont typeface="+mj-lt"/>
              <a:buAutoNum type="arabicPeriod"/>
            </a:pPr>
            <a:r>
              <a:rPr lang="en-US" dirty="0" err="1"/>
              <a:t>Các</a:t>
            </a:r>
            <a:r>
              <a:rPr lang="en-US" dirty="0"/>
              <a:t> </a:t>
            </a:r>
            <a:r>
              <a:rPr lang="en-US" dirty="0" err="1"/>
              <a:t>chỉ</a:t>
            </a:r>
            <a:r>
              <a:rPr lang="en-US" dirty="0"/>
              <a:t> </a:t>
            </a:r>
            <a:r>
              <a:rPr lang="en-US" dirty="0" err="1"/>
              <a:t>thị</a:t>
            </a:r>
            <a:r>
              <a:rPr lang="en-US" dirty="0"/>
              <a:t> </a:t>
            </a:r>
            <a:r>
              <a:rPr lang="en-US" dirty="0" err="1"/>
              <a:t>khác</a:t>
            </a:r>
            <a:r>
              <a:rPr lang="en-US" dirty="0"/>
              <a:t> ( #undef , #pragma ,….)</a:t>
            </a:r>
            <a:endParaRPr lang="en-GB" dirty="0"/>
          </a:p>
        </p:txBody>
      </p:sp>
    </p:spTree>
    <p:extLst>
      <p:ext uri="{BB962C8B-B14F-4D97-AF65-F5344CB8AC3E}">
        <p14:creationId xmlns:p14="http://schemas.microsoft.com/office/powerpoint/2010/main" val="1256733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B58AD-C1E0-B4D0-B4F3-68A3EEEAE086}"/>
              </a:ext>
            </a:extLst>
          </p:cNvPr>
          <p:cNvSpPr>
            <a:spLocks noGrp="1"/>
          </p:cNvSpPr>
          <p:nvPr>
            <p:ph type="title"/>
          </p:nvPr>
        </p:nvSpPr>
        <p:spPr/>
        <p:txBody>
          <a:bodyPr/>
          <a:lstStyle/>
          <a:p>
            <a:r>
              <a:rPr lang="en-US" dirty="0"/>
              <a:t>II. #Include</a:t>
            </a:r>
            <a:endParaRPr lang="en-GB" dirty="0"/>
          </a:p>
        </p:txBody>
      </p:sp>
      <p:sp>
        <p:nvSpPr>
          <p:cNvPr id="3" name="Content Placeholder 2">
            <a:extLst>
              <a:ext uri="{FF2B5EF4-FFF2-40B4-BE49-F238E27FC236}">
                <a16:creationId xmlns:a16="http://schemas.microsoft.com/office/drawing/2014/main" id="{A0DE9231-E935-4AEC-CF6A-83395152DAF5}"/>
              </a:ext>
            </a:extLst>
          </p:cNvPr>
          <p:cNvSpPr>
            <a:spLocks noGrp="1"/>
          </p:cNvSpPr>
          <p:nvPr>
            <p:ph idx="1"/>
          </p:nvPr>
        </p:nvSpPr>
        <p:spPr/>
        <p:txBody>
          <a:bodyPr/>
          <a:lstStyle/>
          <a:p>
            <a:r>
              <a:rPr lang="en-US" dirty="0" err="1"/>
              <a:t>Đây</a:t>
            </a:r>
            <a:r>
              <a:rPr lang="en-US" dirty="0"/>
              <a:t> </a:t>
            </a:r>
            <a:r>
              <a:rPr lang="en-US" dirty="0" err="1"/>
              <a:t>là</a:t>
            </a:r>
            <a:r>
              <a:rPr lang="en-US" dirty="0"/>
              <a:t> </a:t>
            </a:r>
            <a:r>
              <a:rPr lang="en-US" dirty="0" err="1"/>
              <a:t>chỉ</a:t>
            </a:r>
            <a:r>
              <a:rPr lang="en-US" dirty="0"/>
              <a:t> </a:t>
            </a:r>
            <a:r>
              <a:rPr lang="en-US" dirty="0" err="1"/>
              <a:t>thị</a:t>
            </a:r>
            <a:r>
              <a:rPr lang="en-US" dirty="0"/>
              <a:t> </a:t>
            </a:r>
            <a:r>
              <a:rPr lang="en-US" dirty="0" err="1"/>
              <a:t>tiền</a:t>
            </a:r>
            <a:r>
              <a:rPr lang="en-US" dirty="0"/>
              <a:t> </a:t>
            </a:r>
            <a:r>
              <a:rPr lang="en-US" dirty="0" err="1"/>
              <a:t>xử</a:t>
            </a:r>
            <a:r>
              <a:rPr lang="en-US" dirty="0"/>
              <a:t> </a:t>
            </a:r>
            <a:r>
              <a:rPr lang="en-US" dirty="0" err="1"/>
              <a:t>lí</a:t>
            </a:r>
            <a:r>
              <a:rPr lang="en-US" dirty="0"/>
              <a:t> </a:t>
            </a:r>
            <a:r>
              <a:rPr lang="en-US" dirty="0" err="1"/>
              <a:t>để</a:t>
            </a:r>
            <a:r>
              <a:rPr lang="en-US" dirty="0"/>
              <a:t> include </a:t>
            </a:r>
            <a:r>
              <a:rPr lang="en-US" dirty="0" err="1"/>
              <a:t>các</a:t>
            </a:r>
            <a:r>
              <a:rPr lang="en-US" dirty="0"/>
              <a:t> file </a:t>
            </a:r>
            <a:r>
              <a:rPr lang="en-US" dirty="0" err="1"/>
              <a:t>khác</a:t>
            </a:r>
            <a:r>
              <a:rPr lang="en-US" dirty="0"/>
              <a:t> </a:t>
            </a:r>
            <a:r>
              <a:rPr lang="en-US" dirty="0" err="1"/>
              <a:t>trong</a:t>
            </a:r>
            <a:r>
              <a:rPr lang="en-US" dirty="0"/>
              <a:t> </a:t>
            </a:r>
            <a:r>
              <a:rPr lang="en-US" dirty="0" err="1"/>
              <a:t>chương</a:t>
            </a:r>
            <a:r>
              <a:rPr lang="en-US" dirty="0"/>
              <a:t> </a:t>
            </a:r>
            <a:r>
              <a:rPr lang="en-US" dirty="0" err="1"/>
              <a:t>trình</a:t>
            </a:r>
            <a:r>
              <a:rPr lang="en-US" dirty="0"/>
              <a:t> C/C++</a:t>
            </a:r>
          </a:p>
          <a:p>
            <a:r>
              <a:rPr lang="en-US" dirty="0" err="1"/>
              <a:t>Có</a:t>
            </a:r>
            <a:r>
              <a:rPr lang="en-US" dirty="0"/>
              <a:t> 2 </a:t>
            </a:r>
            <a:r>
              <a:rPr lang="en-US" dirty="0" err="1"/>
              <a:t>loại</a:t>
            </a:r>
            <a:r>
              <a:rPr lang="en-US" dirty="0"/>
              <a:t> file header </a:t>
            </a:r>
            <a:r>
              <a:rPr lang="en-US" dirty="0" err="1"/>
              <a:t>được</a:t>
            </a:r>
            <a:r>
              <a:rPr lang="en-US" dirty="0"/>
              <a:t> user </a:t>
            </a:r>
            <a:r>
              <a:rPr lang="en-US" dirty="0" err="1"/>
              <a:t>đưa</a:t>
            </a:r>
            <a:r>
              <a:rPr lang="en-US" dirty="0"/>
              <a:t> </a:t>
            </a:r>
            <a:r>
              <a:rPr lang="en-US" dirty="0" err="1"/>
              <a:t>vào</a:t>
            </a:r>
            <a:r>
              <a:rPr lang="en-US" dirty="0"/>
              <a:t> </a:t>
            </a:r>
            <a:r>
              <a:rPr lang="en-US" dirty="0" err="1"/>
              <a:t>chương</a:t>
            </a:r>
            <a:r>
              <a:rPr lang="en-US" dirty="0"/>
              <a:t> </a:t>
            </a:r>
            <a:r>
              <a:rPr lang="en-US" dirty="0" err="1"/>
              <a:t>trình</a:t>
            </a:r>
            <a:r>
              <a:rPr lang="en-US" dirty="0"/>
              <a:t>:</a:t>
            </a:r>
          </a:p>
          <a:p>
            <a:pPr marL="914400" lvl="1" indent="-457200">
              <a:buFont typeface="+mj-lt"/>
              <a:buAutoNum type="arabicPeriod"/>
            </a:pPr>
            <a:r>
              <a:rPr lang="en-GB" dirty="0"/>
              <a:t>Standard header files : </a:t>
            </a:r>
            <a:r>
              <a:rPr lang="en-GB" dirty="0" err="1"/>
              <a:t>là</a:t>
            </a:r>
            <a:r>
              <a:rPr lang="en-GB" dirty="0"/>
              <a:t> </a:t>
            </a:r>
            <a:r>
              <a:rPr lang="en-GB" dirty="0" err="1"/>
              <a:t>các</a:t>
            </a:r>
            <a:r>
              <a:rPr lang="en-GB" dirty="0"/>
              <a:t> file header </a:t>
            </a:r>
            <a:r>
              <a:rPr lang="en-GB" dirty="0" err="1"/>
              <a:t>chứa</a:t>
            </a:r>
            <a:r>
              <a:rPr lang="en-GB" dirty="0"/>
              <a:t> </a:t>
            </a:r>
            <a:r>
              <a:rPr lang="en-GB" dirty="0" err="1"/>
              <a:t>các</a:t>
            </a:r>
            <a:r>
              <a:rPr lang="en-GB" dirty="0"/>
              <a:t> </a:t>
            </a:r>
            <a:r>
              <a:rPr lang="en-GB" dirty="0" err="1"/>
              <a:t>hàm</a:t>
            </a:r>
            <a:r>
              <a:rPr lang="en-GB" dirty="0"/>
              <a:t> </a:t>
            </a:r>
            <a:r>
              <a:rPr lang="en-GB" dirty="0" err="1"/>
              <a:t>chuẩn</a:t>
            </a:r>
            <a:r>
              <a:rPr lang="en-GB" dirty="0"/>
              <a:t> </a:t>
            </a:r>
            <a:r>
              <a:rPr lang="en-GB" dirty="0" err="1"/>
              <a:t>được</a:t>
            </a:r>
            <a:r>
              <a:rPr lang="en-GB" dirty="0"/>
              <a:t> </a:t>
            </a:r>
            <a:r>
              <a:rPr lang="en-GB" dirty="0" err="1"/>
              <a:t>xác</a:t>
            </a:r>
            <a:r>
              <a:rPr lang="en-GB" dirty="0"/>
              <a:t> </a:t>
            </a:r>
            <a:r>
              <a:rPr lang="en-GB" dirty="0" err="1"/>
              <a:t>định</a:t>
            </a:r>
            <a:r>
              <a:rPr lang="en-GB" dirty="0"/>
              <a:t> </a:t>
            </a:r>
            <a:r>
              <a:rPr lang="en-GB" dirty="0" err="1"/>
              <a:t>trước</a:t>
            </a:r>
            <a:r>
              <a:rPr lang="en-GB" dirty="0"/>
              <a:t> </a:t>
            </a:r>
            <a:r>
              <a:rPr lang="en-GB" dirty="0" err="1"/>
              <a:t>như</a:t>
            </a:r>
            <a:r>
              <a:rPr lang="en-GB" dirty="0"/>
              <a:t> </a:t>
            </a:r>
            <a:r>
              <a:rPr lang="en-GB" dirty="0" err="1"/>
              <a:t>cout</a:t>
            </a:r>
            <a:r>
              <a:rPr lang="en-GB" dirty="0"/>
              <a:t>, </a:t>
            </a:r>
            <a:r>
              <a:rPr lang="en-GB" dirty="0" err="1"/>
              <a:t>cin</a:t>
            </a:r>
            <a:r>
              <a:rPr lang="en-GB" dirty="0"/>
              <a:t>, </a:t>
            </a:r>
            <a:r>
              <a:rPr lang="en-GB" dirty="0" err="1"/>
              <a:t>scanf</a:t>
            </a:r>
            <a:r>
              <a:rPr lang="en-GB" dirty="0"/>
              <a:t>, </a:t>
            </a:r>
            <a:r>
              <a:rPr lang="en-GB" dirty="0" err="1"/>
              <a:t>prinf</a:t>
            </a:r>
            <a:r>
              <a:rPr lang="en-GB" dirty="0"/>
              <a:t>,… </a:t>
            </a:r>
            <a:r>
              <a:rPr lang="en-GB" dirty="0" err="1"/>
              <a:t>Cú</a:t>
            </a:r>
            <a:r>
              <a:rPr lang="en-GB" dirty="0"/>
              <a:t> </a:t>
            </a:r>
            <a:r>
              <a:rPr lang="en-GB" dirty="0" err="1"/>
              <a:t>pháp</a:t>
            </a:r>
            <a:r>
              <a:rPr lang="en-GB" dirty="0"/>
              <a:t> : #include &lt;</a:t>
            </a:r>
            <a:r>
              <a:rPr lang="en-GB" dirty="0" err="1"/>
              <a:t>file_name</a:t>
            </a:r>
            <a:r>
              <a:rPr lang="en-GB" dirty="0"/>
              <a:t>&gt;</a:t>
            </a:r>
          </a:p>
          <a:p>
            <a:pPr marL="914400" lvl="1" indent="-457200">
              <a:buFont typeface="+mj-lt"/>
              <a:buAutoNum type="arabicPeriod"/>
            </a:pPr>
            <a:r>
              <a:rPr lang="en-GB" dirty="0"/>
              <a:t>User-defined Header Files : </a:t>
            </a:r>
            <a:r>
              <a:rPr lang="en-GB" dirty="0" err="1"/>
              <a:t>là</a:t>
            </a:r>
            <a:r>
              <a:rPr lang="en-GB" dirty="0"/>
              <a:t> </a:t>
            </a:r>
            <a:r>
              <a:rPr lang="en-GB" dirty="0" err="1"/>
              <a:t>các</a:t>
            </a:r>
            <a:r>
              <a:rPr lang="en-GB" dirty="0"/>
              <a:t> file header do </a:t>
            </a:r>
            <a:r>
              <a:rPr lang="en-GB" dirty="0" err="1"/>
              <a:t>người</a:t>
            </a:r>
            <a:r>
              <a:rPr lang="en-GB" dirty="0"/>
              <a:t> dung </a:t>
            </a:r>
            <a:r>
              <a:rPr lang="en-GB" dirty="0" err="1"/>
              <a:t>xác</a:t>
            </a:r>
            <a:r>
              <a:rPr lang="en-GB" dirty="0"/>
              <a:t> </a:t>
            </a:r>
            <a:r>
              <a:rPr lang="en-GB" dirty="0" err="1"/>
              <a:t>định</a:t>
            </a:r>
            <a:r>
              <a:rPr lang="en-GB" dirty="0"/>
              <a:t>, dung </a:t>
            </a:r>
            <a:r>
              <a:rPr lang="en-GB" dirty="0" err="1"/>
              <a:t>để</a:t>
            </a:r>
            <a:r>
              <a:rPr lang="en-GB" dirty="0"/>
              <a:t> chia </a:t>
            </a:r>
            <a:r>
              <a:rPr lang="en-GB" dirty="0" err="1"/>
              <a:t>nhỏ</a:t>
            </a:r>
            <a:r>
              <a:rPr lang="en-GB" dirty="0"/>
              <a:t> </a:t>
            </a:r>
            <a:r>
              <a:rPr lang="en-GB" dirty="0" err="1"/>
              <a:t>chương</a:t>
            </a:r>
            <a:r>
              <a:rPr lang="en-GB" dirty="0"/>
              <a:t> </a:t>
            </a:r>
            <a:r>
              <a:rPr lang="en-GB" dirty="0" err="1"/>
              <a:t>trình</a:t>
            </a:r>
            <a:r>
              <a:rPr lang="en-GB" dirty="0"/>
              <a:t> </a:t>
            </a:r>
            <a:r>
              <a:rPr lang="en-GB" dirty="0" err="1"/>
              <a:t>chính</a:t>
            </a:r>
            <a:r>
              <a:rPr lang="en-GB" dirty="0"/>
              <a:t> </a:t>
            </a:r>
            <a:r>
              <a:rPr lang="en-GB" dirty="0" err="1"/>
              <a:t>ra.</a:t>
            </a:r>
            <a:r>
              <a:rPr lang="en-GB" dirty="0"/>
              <a:t> </a:t>
            </a:r>
            <a:r>
              <a:rPr lang="en-GB" dirty="0" err="1"/>
              <a:t>Cú</a:t>
            </a:r>
            <a:r>
              <a:rPr lang="en-GB" dirty="0"/>
              <a:t> </a:t>
            </a:r>
            <a:r>
              <a:rPr lang="en-GB" dirty="0" err="1"/>
              <a:t>pháp</a:t>
            </a:r>
            <a:r>
              <a:rPr lang="en-GB" dirty="0"/>
              <a:t> : #include “</a:t>
            </a:r>
            <a:r>
              <a:rPr lang="en-GB" dirty="0" err="1"/>
              <a:t>file_name</a:t>
            </a:r>
            <a:r>
              <a:rPr lang="en-GB" dirty="0"/>
              <a:t>”</a:t>
            </a:r>
          </a:p>
          <a:p>
            <a:r>
              <a:rPr lang="en-GB" dirty="0"/>
              <a:t>Khi </a:t>
            </a:r>
            <a:r>
              <a:rPr lang="en-GB" dirty="0" err="1"/>
              <a:t>gặp</a:t>
            </a:r>
            <a:r>
              <a:rPr lang="en-GB" dirty="0"/>
              <a:t> </a:t>
            </a:r>
            <a:r>
              <a:rPr lang="en-GB" dirty="0" err="1"/>
              <a:t>tiền</a:t>
            </a:r>
            <a:r>
              <a:rPr lang="en-GB" dirty="0"/>
              <a:t> </a:t>
            </a:r>
            <a:r>
              <a:rPr lang="en-GB" dirty="0" err="1"/>
              <a:t>xử</a:t>
            </a:r>
            <a:r>
              <a:rPr lang="en-GB" dirty="0"/>
              <a:t> </a:t>
            </a:r>
            <a:r>
              <a:rPr lang="en-GB" dirty="0" err="1"/>
              <a:t>lí</a:t>
            </a:r>
            <a:r>
              <a:rPr lang="en-GB" dirty="0"/>
              <a:t> #include, </a:t>
            </a:r>
            <a:r>
              <a:rPr lang="en-GB" dirty="0" err="1"/>
              <a:t>chương</a:t>
            </a:r>
            <a:r>
              <a:rPr lang="en-GB" dirty="0"/>
              <a:t> </a:t>
            </a:r>
            <a:r>
              <a:rPr lang="en-GB" dirty="0" err="1"/>
              <a:t>trình</a:t>
            </a:r>
            <a:r>
              <a:rPr lang="en-GB" dirty="0"/>
              <a:t> </a:t>
            </a:r>
            <a:r>
              <a:rPr lang="en-GB" dirty="0" err="1"/>
              <a:t>sẽ</a:t>
            </a:r>
            <a:r>
              <a:rPr lang="en-GB" dirty="0"/>
              <a:t> them </a:t>
            </a:r>
            <a:r>
              <a:rPr lang="en-GB" dirty="0" err="1"/>
              <a:t>vào</a:t>
            </a:r>
            <a:r>
              <a:rPr lang="en-GB" dirty="0"/>
              <a:t> </a:t>
            </a:r>
            <a:r>
              <a:rPr lang="en-GB" dirty="0" err="1"/>
              <a:t>mã</a:t>
            </a:r>
            <a:r>
              <a:rPr lang="en-GB" dirty="0"/>
              <a:t> </a:t>
            </a:r>
            <a:r>
              <a:rPr lang="en-GB" dirty="0" err="1"/>
              <a:t>nguồn</a:t>
            </a:r>
            <a:r>
              <a:rPr lang="en-GB" dirty="0"/>
              <a:t> </a:t>
            </a:r>
            <a:r>
              <a:rPr lang="en-GB" dirty="0" err="1"/>
              <a:t>văn</a:t>
            </a:r>
            <a:r>
              <a:rPr lang="en-GB" dirty="0"/>
              <a:t> </a:t>
            </a:r>
            <a:r>
              <a:rPr lang="en-GB" dirty="0" err="1"/>
              <a:t>bản</a:t>
            </a:r>
            <a:r>
              <a:rPr lang="en-GB" dirty="0"/>
              <a:t> </a:t>
            </a:r>
            <a:r>
              <a:rPr lang="en-GB" dirty="0" err="1"/>
              <a:t>của</a:t>
            </a:r>
            <a:r>
              <a:rPr lang="en-GB" dirty="0"/>
              <a:t> file </a:t>
            </a:r>
            <a:r>
              <a:rPr lang="en-GB" dirty="0" err="1"/>
              <a:t>được</a:t>
            </a:r>
            <a:r>
              <a:rPr lang="en-GB" dirty="0"/>
              <a:t> include</a:t>
            </a:r>
          </a:p>
        </p:txBody>
      </p:sp>
    </p:spTree>
    <p:extLst>
      <p:ext uri="{BB962C8B-B14F-4D97-AF65-F5344CB8AC3E}">
        <p14:creationId xmlns:p14="http://schemas.microsoft.com/office/powerpoint/2010/main" val="30778758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B58AD-C1E0-B4D0-B4F3-68A3EEEAE086}"/>
              </a:ext>
            </a:extLst>
          </p:cNvPr>
          <p:cNvSpPr>
            <a:spLocks noGrp="1"/>
          </p:cNvSpPr>
          <p:nvPr>
            <p:ph type="title"/>
          </p:nvPr>
        </p:nvSpPr>
        <p:spPr/>
        <p:txBody>
          <a:bodyPr/>
          <a:lstStyle/>
          <a:p>
            <a:r>
              <a:rPr lang="en-US" dirty="0"/>
              <a:t>II. #Include</a:t>
            </a:r>
            <a:endParaRPr lang="en-GB" dirty="0"/>
          </a:p>
        </p:txBody>
      </p:sp>
      <p:sp>
        <p:nvSpPr>
          <p:cNvPr id="4" name="Rectangle 3">
            <a:extLst>
              <a:ext uri="{FF2B5EF4-FFF2-40B4-BE49-F238E27FC236}">
                <a16:creationId xmlns:a16="http://schemas.microsoft.com/office/drawing/2014/main" id="{DAB396EA-FABC-4C69-6F30-C509CF8D663F}"/>
              </a:ext>
            </a:extLst>
          </p:cNvPr>
          <p:cNvSpPr/>
          <p:nvPr/>
        </p:nvSpPr>
        <p:spPr>
          <a:xfrm>
            <a:off x="121298" y="4119464"/>
            <a:ext cx="3144416" cy="133894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1800" dirty="0">
                <a:solidFill>
                  <a:srgbClr val="0000FF"/>
                </a:solidFill>
                <a:latin typeface="Cascadia Mono" panose="020B0609020000020004" pitchFamily="49" charset="0"/>
              </a:rPr>
              <a:t>int</a:t>
            </a:r>
            <a:r>
              <a:rPr lang="en-GB" sz="1800" dirty="0">
                <a:solidFill>
                  <a:srgbClr val="000000"/>
                </a:solidFill>
                <a:latin typeface="Cascadia Mono" panose="020B0609020000020004" pitchFamily="49" charset="0"/>
              </a:rPr>
              <a:t> </a:t>
            </a:r>
            <a:r>
              <a:rPr lang="en-GB" sz="1800" dirty="0" err="1">
                <a:solidFill>
                  <a:srgbClr val="000000"/>
                </a:solidFill>
                <a:latin typeface="Cascadia Mono" panose="020B0609020000020004" pitchFamily="49" charset="0"/>
              </a:rPr>
              <a:t>cal</a:t>
            </a:r>
            <a:r>
              <a:rPr lang="en-GB" sz="1800" dirty="0">
                <a:solidFill>
                  <a:srgbClr val="000000"/>
                </a:solidFill>
                <a:latin typeface="Cascadia Mono" panose="020B0609020000020004" pitchFamily="49" charset="0"/>
              </a:rPr>
              <a:t>(</a:t>
            </a:r>
            <a:r>
              <a:rPr lang="en-GB" sz="1800" dirty="0">
                <a:solidFill>
                  <a:srgbClr val="0000FF"/>
                </a:solidFill>
                <a:latin typeface="Cascadia Mono" panose="020B0609020000020004" pitchFamily="49" charset="0"/>
              </a:rPr>
              <a:t>int</a:t>
            </a:r>
            <a:r>
              <a:rPr lang="en-GB" sz="1800" dirty="0">
                <a:solidFill>
                  <a:srgbClr val="000000"/>
                </a:solidFill>
                <a:latin typeface="Cascadia Mono" panose="020B0609020000020004" pitchFamily="49" charset="0"/>
              </a:rPr>
              <a:t> </a:t>
            </a:r>
            <a:r>
              <a:rPr lang="en-GB" sz="1800" dirty="0">
                <a:solidFill>
                  <a:srgbClr val="808080"/>
                </a:solidFill>
                <a:latin typeface="Cascadia Mono" panose="020B0609020000020004" pitchFamily="49" charset="0"/>
              </a:rPr>
              <a:t>a</a:t>
            </a:r>
            <a:r>
              <a:rPr lang="en-GB" sz="1800" dirty="0">
                <a:solidFill>
                  <a:srgbClr val="000000"/>
                </a:solidFill>
                <a:latin typeface="Cascadia Mono" panose="020B0609020000020004" pitchFamily="49" charset="0"/>
              </a:rPr>
              <a:t>, </a:t>
            </a:r>
            <a:r>
              <a:rPr lang="en-GB" sz="1800" dirty="0">
                <a:solidFill>
                  <a:srgbClr val="0000FF"/>
                </a:solidFill>
                <a:latin typeface="Cascadia Mono" panose="020B0609020000020004" pitchFamily="49" charset="0"/>
              </a:rPr>
              <a:t>int</a:t>
            </a:r>
            <a:r>
              <a:rPr lang="en-GB" sz="1800" dirty="0">
                <a:solidFill>
                  <a:srgbClr val="000000"/>
                </a:solidFill>
                <a:latin typeface="Cascadia Mono" panose="020B0609020000020004" pitchFamily="49" charset="0"/>
              </a:rPr>
              <a:t> </a:t>
            </a:r>
            <a:r>
              <a:rPr lang="en-GB" sz="1800" dirty="0">
                <a:solidFill>
                  <a:srgbClr val="808080"/>
                </a:solidFill>
                <a:latin typeface="Cascadia Mono" panose="020B0609020000020004" pitchFamily="49" charset="0"/>
              </a:rPr>
              <a:t>b</a:t>
            </a:r>
            <a:r>
              <a:rPr lang="en-GB" sz="1800" dirty="0">
                <a:solidFill>
                  <a:srgbClr val="000000"/>
                </a:solidFill>
                <a:latin typeface="Cascadia Mono" panose="020B0609020000020004" pitchFamily="49" charset="0"/>
              </a:rPr>
              <a:t>)</a:t>
            </a:r>
          </a:p>
          <a:p>
            <a:r>
              <a:rPr lang="en-GB" sz="1800" dirty="0">
                <a:solidFill>
                  <a:srgbClr val="000000"/>
                </a:solidFill>
                <a:latin typeface="Cascadia Mono" panose="020B0609020000020004" pitchFamily="49" charset="0"/>
              </a:rPr>
              <a:t>{</a:t>
            </a:r>
          </a:p>
          <a:p>
            <a:r>
              <a:rPr lang="en-GB" sz="1800" dirty="0">
                <a:solidFill>
                  <a:srgbClr val="0000FF"/>
                </a:solidFill>
                <a:latin typeface="Cascadia Mono" panose="020B0609020000020004" pitchFamily="49" charset="0"/>
              </a:rPr>
              <a:t>return</a:t>
            </a:r>
            <a:r>
              <a:rPr lang="en-GB" sz="1800" dirty="0">
                <a:solidFill>
                  <a:srgbClr val="000000"/>
                </a:solidFill>
                <a:latin typeface="Cascadia Mono" panose="020B0609020000020004" pitchFamily="49" charset="0"/>
              </a:rPr>
              <a:t> </a:t>
            </a:r>
            <a:r>
              <a:rPr lang="en-GB" sz="1800" dirty="0">
                <a:solidFill>
                  <a:srgbClr val="808080"/>
                </a:solidFill>
                <a:latin typeface="Cascadia Mono" panose="020B0609020000020004" pitchFamily="49" charset="0"/>
              </a:rPr>
              <a:t>a</a:t>
            </a:r>
            <a:r>
              <a:rPr lang="en-GB" sz="1800" dirty="0">
                <a:solidFill>
                  <a:srgbClr val="000000"/>
                </a:solidFill>
                <a:latin typeface="Cascadia Mono" panose="020B0609020000020004" pitchFamily="49" charset="0"/>
              </a:rPr>
              <a:t> + </a:t>
            </a:r>
            <a:r>
              <a:rPr lang="en-GB" sz="1800" dirty="0">
                <a:solidFill>
                  <a:srgbClr val="808080"/>
                </a:solidFill>
                <a:latin typeface="Cascadia Mono" panose="020B0609020000020004" pitchFamily="49" charset="0"/>
              </a:rPr>
              <a:t>b</a:t>
            </a:r>
            <a:r>
              <a:rPr lang="en-GB" sz="1800" dirty="0">
                <a:solidFill>
                  <a:srgbClr val="000000"/>
                </a:solidFill>
                <a:latin typeface="Cascadia Mono" panose="020B0609020000020004" pitchFamily="49" charset="0"/>
              </a:rPr>
              <a:t>;</a:t>
            </a:r>
          </a:p>
          <a:p>
            <a:r>
              <a:rPr lang="en-GB" sz="1800" dirty="0">
                <a:solidFill>
                  <a:srgbClr val="000000"/>
                </a:solidFill>
                <a:latin typeface="Cascadia Mono" panose="020B0609020000020004" pitchFamily="49" charset="0"/>
              </a:rPr>
              <a:t>}</a:t>
            </a:r>
            <a:endParaRPr lang="en-GB" dirty="0"/>
          </a:p>
        </p:txBody>
      </p:sp>
      <p:sp>
        <p:nvSpPr>
          <p:cNvPr id="5" name="Rectangle 4">
            <a:extLst>
              <a:ext uri="{FF2B5EF4-FFF2-40B4-BE49-F238E27FC236}">
                <a16:creationId xmlns:a16="http://schemas.microsoft.com/office/drawing/2014/main" id="{BA5B2400-8235-5EFF-293B-C10C55A328F7}"/>
              </a:ext>
            </a:extLst>
          </p:cNvPr>
          <p:cNvSpPr/>
          <p:nvPr/>
        </p:nvSpPr>
        <p:spPr>
          <a:xfrm>
            <a:off x="3974839" y="3741922"/>
            <a:ext cx="3321699" cy="219665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1800" dirty="0">
                <a:solidFill>
                  <a:srgbClr val="808080"/>
                </a:solidFill>
                <a:latin typeface="Cascadia Mono" panose="020B0609020000020004" pitchFamily="49" charset="0"/>
              </a:rPr>
              <a:t>#include</a:t>
            </a:r>
            <a:r>
              <a:rPr lang="en-GB" sz="1800" dirty="0">
                <a:solidFill>
                  <a:srgbClr val="000000"/>
                </a:solidFill>
                <a:latin typeface="Cascadia Mono" panose="020B0609020000020004" pitchFamily="49" charset="0"/>
              </a:rPr>
              <a:t> </a:t>
            </a:r>
            <a:r>
              <a:rPr lang="en-GB" sz="1800" dirty="0">
                <a:solidFill>
                  <a:srgbClr val="A31515"/>
                </a:solidFill>
                <a:latin typeface="Cascadia Mono" panose="020B0609020000020004" pitchFamily="49" charset="0"/>
              </a:rPr>
              <a:t>&lt;iostream&gt;</a:t>
            </a:r>
            <a:endParaRPr lang="en-GB" sz="1800" dirty="0">
              <a:solidFill>
                <a:srgbClr val="000000"/>
              </a:solidFill>
              <a:latin typeface="Cascadia Mono" panose="020B0609020000020004" pitchFamily="49" charset="0"/>
            </a:endParaRPr>
          </a:p>
          <a:p>
            <a:r>
              <a:rPr lang="en-GB" sz="1800" dirty="0">
                <a:solidFill>
                  <a:srgbClr val="808080"/>
                </a:solidFill>
                <a:latin typeface="Cascadia Mono" panose="020B0609020000020004" pitchFamily="49" charset="0"/>
              </a:rPr>
              <a:t>#include</a:t>
            </a:r>
            <a:r>
              <a:rPr lang="en-GB" sz="1800" dirty="0">
                <a:solidFill>
                  <a:srgbClr val="000000"/>
                </a:solidFill>
                <a:latin typeface="Cascadia Mono" panose="020B0609020000020004" pitchFamily="49" charset="0"/>
              </a:rPr>
              <a:t> </a:t>
            </a:r>
            <a:r>
              <a:rPr lang="en-GB" sz="1800" dirty="0">
                <a:solidFill>
                  <a:srgbClr val="A31515"/>
                </a:solidFill>
                <a:latin typeface="Cascadia Mono" panose="020B0609020000020004" pitchFamily="49" charset="0"/>
              </a:rPr>
              <a:t>"</a:t>
            </a:r>
            <a:r>
              <a:rPr lang="en-GB" sz="1800" dirty="0" err="1">
                <a:solidFill>
                  <a:srgbClr val="A31515"/>
                </a:solidFill>
                <a:latin typeface="Cascadia Mono" panose="020B0609020000020004" pitchFamily="49" charset="0"/>
              </a:rPr>
              <a:t>func.h</a:t>
            </a:r>
            <a:r>
              <a:rPr lang="en-GB" sz="1800" dirty="0">
                <a:solidFill>
                  <a:srgbClr val="A31515"/>
                </a:solidFill>
                <a:latin typeface="Cascadia Mono" panose="020B0609020000020004" pitchFamily="49" charset="0"/>
              </a:rPr>
              <a:t>"</a:t>
            </a:r>
            <a:endParaRPr lang="en-GB" sz="1800" dirty="0">
              <a:solidFill>
                <a:srgbClr val="000000"/>
              </a:solidFill>
              <a:latin typeface="Cascadia Mono" panose="020B0609020000020004" pitchFamily="49" charset="0"/>
            </a:endParaRPr>
          </a:p>
          <a:p>
            <a:endParaRPr lang="en-GB" sz="1800" dirty="0">
              <a:solidFill>
                <a:srgbClr val="000000"/>
              </a:solidFill>
              <a:latin typeface="Cascadia Mono" panose="020B0609020000020004" pitchFamily="49" charset="0"/>
            </a:endParaRPr>
          </a:p>
          <a:p>
            <a:r>
              <a:rPr lang="en-GB" sz="1800" dirty="0">
                <a:solidFill>
                  <a:srgbClr val="0000FF"/>
                </a:solidFill>
                <a:latin typeface="Cascadia Mono" panose="020B0609020000020004" pitchFamily="49" charset="0"/>
              </a:rPr>
              <a:t>int</a:t>
            </a:r>
            <a:r>
              <a:rPr lang="en-GB" sz="1800" dirty="0">
                <a:solidFill>
                  <a:srgbClr val="000000"/>
                </a:solidFill>
                <a:latin typeface="Cascadia Mono" panose="020B0609020000020004" pitchFamily="49" charset="0"/>
              </a:rPr>
              <a:t> main()</a:t>
            </a:r>
          </a:p>
          <a:p>
            <a:r>
              <a:rPr lang="en-GB" sz="1800" dirty="0">
                <a:solidFill>
                  <a:srgbClr val="000000"/>
                </a:solidFill>
                <a:latin typeface="Cascadia Mono" panose="020B0609020000020004" pitchFamily="49" charset="0"/>
              </a:rPr>
              <a:t>{</a:t>
            </a:r>
          </a:p>
          <a:p>
            <a:r>
              <a:rPr lang="en-GB" sz="1800" dirty="0">
                <a:solidFill>
                  <a:srgbClr val="000000"/>
                </a:solidFill>
                <a:latin typeface="Cascadia Mono" panose="020B0609020000020004" pitchFamily="49" charset="0"/>
              </a:rPr>
              <a:t>std::</a:t>
            </a:r>
            <a:r>
              <a:rPr lang="en-GB" sz="1800" dirty="0" err="1">
                <a:solidFill>
                  <a:srgbClr val="000000"/>
                </a:solidFill>
                <a:latin typeface="Cascadia Mono" panose="020B0609020000020004" pitchFamily="49" charset="0"/>
              </a:rPr>
              <a:t>cout</a:t>
            </a:r>
            <a:r>
              <a:rPr lang="en-GB" sz="1800" dirty="0">
                <a:solidFill>
                  <a:srgbClr val="000000"/>
                </a:solidFill>
                <a:latin typeface="Cascadia Mono" panose="020B0609020000020004" pitchFamily="49" charset="0"/>
              </a:rPr>
              <a:t> </a:t>
            </a:r>
            <a:r>
              <a:rPr lang="en-GB" sz="1800" dirty="0">
                <a:solidFill>
                  <a:srgbClr val="008080"/>
                </a:solidFill>
                <a:latin typeface="Cascadia Mono" panose="020B0609020000020004" pitchFamily="49" charset="0"/>
              </a:rPr>
              <a:t>&lt;&lt;</a:t>
            </a:r>
            <a:r>
              <a:rPr lang="en-GB" sz="1800" dirty="0">
                <a:solidFill>
                  <a:srgbClr val="000000"/>
                </a:solidFill>
                <a:latin typeface="Cascadia Mono" panose="020B0609020000020004" pitchFamily="49" charset="0"/>
              </a:rPr>
              <a:t> </a:t>
            </a:r>
            <a:r>
              <a:rPr lang="en-GB" sz="1800" dirty="0" err="1">
                <a:solidFill>
                  <a:srgbClr val="000000"/>
                </a:solidFill>
                <a:latin typeface="Cascadia Mono" panose="020B0609020000020004" pitchFamily="49" charset="0"/>
              </a:rPr>
              <a:t>cal</a:t>
            </a:r>
            <a:r>
              <a:rPr lang="en-GB" sz="1800" dirty="0">
                <a:solidFill>
                  <a:srgbClr val="000000"/>
                </a:solidFill>
                <a:latin typeface="Cascadia Mono" panose="020B0609020000020004" pitchFamily="49" charset="0"/>
              </a:rPr>
              <a:t>(3,2);</a:t>
            </a:r>
          </a:p>
          <a:p>
            <a:r>
              <a:rPr lang="en-GB" sz="1800" dirty="0">
                <a:solidFill>
                  <a:srgbClr val="000000"/>
                </a:solidFill>
                <a:latin typeface="Cascadia Mono" panose="020B0609020000020004" pitchFamily="49" charset="0"/>
              </a:rPr>
              <a:t>    </a:t>
            </a:r>
            <a:r>
              <a:rPr lang="en-GB" sz="1800" dirty="0">
                <a:solidFill>
                  <a:srgbClr val="0000FF"/>
                </a:solidFill>
                <a:latin typeface="Cascadia Mono" panose="020B0609020000020004" pitchFamily="49" charset="0"/>
              </a:rPr>
              <a:t>return</a:t>
            </a:r>
            <a:r>
              <a:rPr lang="en-GB" sz="1800" dirty="0">
                <a:solidFill>
                  <a:srgbClr val="000000"/>
                </a:solidFill>
                <a:latin typeface="Cascadia Mono" panose="020B0609020000020004" pitchFamily="49" charset="0"/>
              </a:rPr>
              <a:t> 0;</a:t>
            </a:r>
          </a:p>
          <a:p>
            <a:r>
              <a:rPr lang="en-GB" sz="1800" dirty="0">
                <a:solidFill>
                  <a:srgbClr val="000000"/>
                </a:solidFill>
                <a:latin typeface="Cascadia Mono" panose="020B0609020000020004" pitchFamily="49" charset="0"/>
              </a:rPr>
              <a:t>}</a:t>
            </a:r>
            <a:endParaRPr lang="en-GB" dirty="0"/>
          </a:p>
        </p:txBody>
      </p:sp>
      <p:sp>
        <p:nvSpPr>
          <p:cNvPr id="6" name="Rectangle 5">
            <a:extLst>
              <a:ext uri="{FF2B5EF4-FFF2-40B4-BE49-F238E27FC236}">
                <a16:creationId xmlns:a16="http://schemas.microsoft.com/office/drawing/2014/main" id="{CAD2452F-1ACD-9E30-AA62-21DFF920A69E}"/>
              </a:ext>
            </a:extLst>
          </p:cNvPr>
          <p:cNvSpPr/>
          <p:nvPr/>
        </p:nvSpPr>
        <p:spPr>
          <a:xfrm>
            <a:off x="8005664" y="3268044"/>
            <a:ext cx="4065038" cy="314441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1800" dirty="0">
                <a:solidFill>
                  <a:srgbClr val="808080"/>
                </a:solidFill>
                <a:latin typeface="Cascadia Mono" panose="020B0609020000020004" pitchFamily="49" charset="0"/>
              </a:rPr>
              <a:t>#include</a:t>
            </a:r>
            <a:r>
              <a:rPr lang="en-GB" sz="1800" dirty="0">
                <a:solidFill>
                  <a:srgbClr val="000000"/>
                </a:solidFill>
                <a:latin typeface="Cascadia Mono" panose="020B0609020000020004" pitchFamily="49" charset="0"/>
              </a:rPr>
              <a:t> </a:t>
            </a:r>
            <a:r>
              <a:rPr lang="en-GB" sz="1800" dirty="0">
                <a:solidFill>
                  <a:srgbClr val="A31515"/>
                </a:solidFill>
                <a:latin typeface="Cascadia Mono" panose="020B0609020000020004" pitchFamily="49" charset="0"/>
              </a:rPr>
              <a:t>&lt;iostream&gt;</a:t>
            </a:r>
            <a:endParaRPr lang="en-GB" sz="1800" dirty="0">
              <a:solidFill>
                <a:srgbClr val="000000"/>
              </a:solidFill>
              <a:latin typeface="Cascadia Mono" panose="020B0609020000020004" pitchFamily="49" charset="0"/>
            </a:endParaRPr>
          </a:p>
          <a:p>
            <a:r>
              <a:rPr lang="en-GB" sz="1800" dirty="0">
                <a:solidFill>
                  <a:srgbClr val="0000FF"/>
                </a:solidFill>
                <a:latin typeface="Cascadia Mono" panose="020B0609020000020004" pitchFamily="49" charset="0"/>
              </a:rPr>
              <a:t>int</a:t>
            </a:r>
            <a:r>
              <a:rPr lang="en-GB" sz="1800" dirty="0">
                <a:solidFill>
                  <a:srgbClr val="000000"/>
                </a:solidFill>
                <a:latin typeface="Cascadia Mono" panose="020B0609020000020004" pitchFamily="49" charset="0"/>
              </a:rPr>
              <a:t> </a:t>
            </a:r>
            <a:r>
              <a:rPr lang="en-GB" sz="1800" dirty="0" err="1">
                <a:solidFill>
                  <a:srgbClr val="000000"/>
                </a:solidFill>
                <a:latin typeface="Cascadia Mono" panose="020B0609020000020004" pitchFamily="49" charset="0"/>
              </a:rPr>
              <a:t>cal</a:t>
            </a:r>
            <a:r>
              <a:rPr lang="en-GB" sz="1800" dirty="0">
                <a:solidFill>
                  <a:srgbClr val="000000"/>
                </a:solidFill>
                <a:latin typeface="Cascadia Mono" panose="020B0609020000020004" pitchFamily="49" charset="0"/>
              </a:rPr>
              <a:t>(</a:t>
            </a:r>
            <a:r>
              <a:rPr lang="en-GB" sz="1800" dirty="0">
                <a:solidFill>
                  <a:srgbClr val="0000FF"/>
                </a:solidFill>
                <a:latin typeface="Cascadia Mono" panose="020B0609020000020004" pitchFamily="49" charset="0"/>
              </a:rPr>
              <a:t>int</a:t>
            </a:r>
            <a:r>
              <a:rPr lang="en-GB" sz="1800" dirty="0">
                <a:solidFill>
                  <a:srgbClr val="000000"/>
                </a:solidFill>
                <a:latin typeface="Cascadia Mono" panose="020B0609020000020004" pitchFamily="49" charset="0"/>
              </a:rPr>
              <a:t> </a:t>
            </a:r>
            <a:r>
              <a:rPr lang="en-GB" sz="1800" dirty="0">
                <a:solidFill>
                  <a:srgbClr val="808080"/>
                </a:solidFill>
                <a:latin typeface="Cascadia Mono" panose="020B0609020000020004" pitchFamily="49" charset="0"/>
              </a:rPr>
              <a:t>a</a:t>
            </a:r>
            <a:r>
              <a:rPr lang="en-GB" sz="1800" dirty="0">
                <a:solidFill>
                  <a:srgbClr val="000000"/>
                </a:solidFill>
                <a:latin typeface="Cascadia Mono" panose="020B0609020000020004" pitchFamily="49" charset="0"/>
              </a:rPr>
              <a:t>, </a:t>
            </a:r>
            <a:r>
              <a:rPr lang="en-GB" sz="1800" dirty="0">
                <a:solidFill>
                  <a:srgbClr val="0000FF"/>
                </a:solidFill>
                <a:latin typeface="Cascadia Mono" panose="020B0609020000020004" pitchFamily="49" charset="0"/>
              </a:rPr>
              <a:t>int</a:t>
            </a:r>
            <a:r>
              <a:rPr lang="en-GB" sz="1800" dirty="0">
                <a:solidFill>
                  <a:srgbClr val="000000"/>
                </a:solidFill>
                <a:latin typeface="Cascadia Mono" panose="020B0609020000020004" pitchFamily="49" charset="0"/>
              </a:rPr>
              <a:t> </a:t>
            </a:r>
            <a:r>
              <a:rPr lang="en-GB" sz="1800" dirty="0">
                <a:solidFill>
                  <a:srgbClr val="808080"/>
                </a:solidFill>
                <a:latin typeface="Cascadia Mono" panose="020B0609020000020004" pitchFamily="49" charset="0"/>
              </a:rPr>
              <a:t>b</a:t>
            </a:r>
            <a:r>
              <a:rPr lang="en-GB" sz="1800" dirty="0">
                <a:solidFill>
                  <a:srgbClr val="000000"/>
                </a:solidFill>
                <a:latin typeface="Cascadia Mono" panose="020B0609020000020004" pitchFamily="49" charset="0"/>
              </a:rPr>
              <a:t>)</a:t>
            </a:r>
          </a:p>
          <a:p>
            <a:r>
              <a:rPr lang="en-GB" sz="1800" dirty="0">
                <a:solidFill>
                  <a:srgbClr val="000000"/>
                </a:solidFill>
                <a:latin typeface="Cascadia Mono" panose="020B0609020000020004" pitchFamily="49" charset="0"/>
              </a:rPr>
              <a:t>{</a:t>
            </a:r>
          </a:p>
          <a:p>
            <a:r>
              <a:rPr lang="en-GB" sz="1800" dirty="0">
                <a:solidFill>
                  <a:srgbClr val="000000"/>
                </a:solidFill>
                <a:latin typeface="Cascadia Mono" panose="020B0609020000020004" pitchFamily="49" charset="0"/>
              </a:rPr>
              <a:t>    </a:t>
            </a:r>
            <a:r>
              <a:rPr lang="en-GB" sz="1800" dirty="0">
                <a:solidFill>
                  <a:srgbClr val="0000FF"/>
                </a:solidFill>
                <a:latin typeface="Cascadia Mono" panose="020B0609020000020004" pitchFamily="49" charset="0"/>
              </a:rPr>
              <a:t>return</a:t>
            </a:r>
            <a:r>
              <a:rPr lang="en-GB" sz="1800" dirty="0">
                <a:solidFill>
                  <a:srgbClr val="000000"/>
                </a:solidFill>
                <a:latin typeface="Cascadia Mono" panose="020B0609020000020004" pitchFamily="49" charset="0"/>
              </a:rPr>
              <a:t> </a:t>
            </a:r>
            <a:r>
              <a:rPr lang="en-GB" sz="1800" dirty="0">
                <a:solidFill>
                  <a:srgbClr val="808080"/>
                </a:solidFill>
                <a:latin typeface="Cascadia Mono" panose="020B0609020000020004" pitchFamily="49" charset="0"/>
              </a:rPr>
              <a:t>a</a:t>
            </a:r>
            <a:r>
              <a:rPr lang="en-GB" sz="1800" dirty="0">
                <a:solidFill>
                  <a:srgbClr val="000000"/>
                </a:solidFill>
                <a:latin typeface="Cascadia Mono" panose="020B0609020000020004" pitchFamily="49" charset="0"/>
              </a:rPr>
              <a:t> + </a:t>
            </a:r>
            <a:r>
              <a:rPr lang="en-GB" sz="1800" dirty="0">
                <a:solidFill>
                  <a:srgbClr val="808080"/>
                </a:solidFill>
                <a:latin typeface="Cascadia Mono" panose="020B0609020000020004" pitchFamily="49" charset="0"/>
              </a:rPr>
              <a:t>b</a:t>
            </a:r>
            <a:r>
              <a:rPr lang="en-GB" sz="1800" dirty="0">
                <a:solidFill>
                  <a:srgbClr val="000000"/>
                </a:solidFill>
                <a:latin typeface="Cascadia Mono" panose="020B0609020000020004" pitchFamily="49" charset="0"/>
              </a:rPr>
              <a:t>;</a:t>
            </a:r>
          </a:p>
          <a:p>
            <a:r>
              <a:rPr lang="en-GB" sz="1800" dirty="0">
                <a:solidFill>
                  <a:srgbClr val="000000"/>
                </a:solidFill>
                <a:latin typeface="Cascadia Mono" panose="020B0609020000020004" pitchFamily="49" charset="0"/>
              </a:rPr>
              <a:t>}</a:t>
            </a:r>
          </a:p>
          <a:p>
            <a:r>
              <a:rPr lang="en-GB" sz="1800" dirty="0">
                <a:solidFill>
                  <a:srgbClr val="0000FF"/>
                </a:solidFill>
                <a:latin typeface="Cascadia Mono" panose="020B0609020000020004" pitchFamily="49" charset="0"/>
              </a:rPr>
              <a:t>int</a:t>
            </a:r>
            <a:r>
              <a:rPr lang="en-GB" sz="1800" dirty="0">
                <a:solidFill>
                  <a:srgbClr val="000000"/>
                </a:solidFill>
                <a:latin typeface="Cascadia Mono" panose="020B0609020000020004" pitchFamily="49" charset="0"/>
              </a:rPr>
              <a:t> main()</a:t>
            </a:r>
          </a:p>
          <a:p>
            <a:r>
              <a:rPr lang="en-GB" sz="1800" dirty="0">
                <a:solidFill>
                  <a:srgbClr val="000000"/>
                </a:solidFill>
                <a:latin typeface="Cascadia Mono" panose="020B0609020000020004" pitchFamily="49" charset="0"/>
              </a:rPr>
              <a:t>{</a:t>
            </a:r>
          </a:p>
          <a:p>
            <a:r>
              <a:rPr lang="en-GB" sz="1800" dirty="0">
                <a:solidFill>
                  <a:srgbClr val="000000"/>
                </a:solidFill>
                <a:latin typeface="Cascadia Mono" panose="020B0609020000020004" pitchFamily="49" charset="0"/>
              </a:rPr>
              <a:t>    std::</a:t>
            </a:r>
            <a:r>
              <a:rPr lang="en-GB" sz="1800" dirty="0" err="1">
                <a:solidFill>
                  <a:srgbClr val="000000"/>
                </a:solidFill>
                <a:latin typeface="Cascadia Mono" panose="020B0609020000020004" pitchFamily="49" charset="0"/>
              </a:rPr>
              <a:t>cout</a:t>
            </a:r>
            <a:r>
              <a:rPr lang="en-GB" sz="1800" dirty="0">
                <a:solidFill>
                  <a:srgbClr val="000000"/>
                </a:solidFill>
                <a:latin typeface="Cascadia Mono" panose="020B0609020000020004" pitchFamily="49" charset="0"/>
              </a:rPr>
              <a:t> </a:t>
            </a:r>
            <a:r>
              <a:rPr lang="en-GB" sz="1800" dirty="0">
                <a:solidFill>
                  <a:srgbClr val="008080"/>
                </a:solidFill>
                <a:latin typeface="Cascadia Mono" panose="020B0609020000020004" pitchFamily="49" charset="0"/>
              </a:rPr>
              <a:t>&lt;&lt;</a:t>
            </a:r>
            <a:r>
              <a:rPr lang="en-GB" sz="1800" dirty="0">
                <a:solidFill>
                  <a:srgbClr val="000000"/>
                </a:solidFill>
                <a:latin typeface="Cascadia Mono" panose="020B0609020000020004" pitchFamily="49" charset="0"/>
              </a:rPr>
              <a:t> </a:t>
            </a:r>
            <a:r>
              <a:rPr lang="en-GB" sz="1800" dirty="0" err="1">
                <a:solidFill>
                  <a:srgbClr val="000000"/>
                </a:solidFill>
                <a:latin typeface="Cascadia Mono" panose="020B0609020000020004" pitchFamily="49" charset="0"/>
              </a:rPr>
              <a:t>cal</a:t>
            </a:r>
            <a:r>
              <a:rPr lang="en-GB" sz="1800" dirty="0">
                <a:solidFill>
                  <a:srgbClr val="000000"/>
                </a:solidFill>
                <a:latin typeface="Cascadia Mono" panose="020B0609020000020004" pitchFamily="49" charset="0"/>
              </a:rPr>
              <a:t>(3,2) </a:t>
            </a:r>
            <a:r>
              <a:rPr lang="en-GB" sz="1800" dirty="0">
                <a:solidFill>
                  <a:srgbClr val="008080"/>
                </a:solidFill>
                <a:latin typeface="Cascadia Mono" panose="020B0609020000020004" pitchFamily="49" charset="0"/>
              </a:rPr>
              <a:t>&lt;&lt;</a:t>
            </a:r>
            <a:r>
              <a:rPr lang="en-GB" sz="1800" dirty="0">
                <a:solidFill>
                  <a:srgbClr val="000000"/>
                </a:solidFill>
                <a:latin typeface="Cascadia Mono" panose="020B0609020000020004" pitchFamily="49" charset="0"/>
              </a:rPr>
              <a:t> </a:t>
            </a:r>
            <a:r>
              <a:rPr lang="en-GB" sz="1800" dirty="0">
                <a:solidFill>
                  <a:srgbClr val="A31515"/>
                </a:solidFill>
                <a:latin typeface="Cascadia Mono" panose="020B0609020000020004" pitchFamily="49" charset="0"/>
              </a:rPr>
              <a:t>'\n'</a:t>
            </a:r>
            <a:r>
              <a:rPr lang="en-GB" sz="1800" dirty="0">
                <a:solidFill>
                  <a:srgbClr val="000000"/>
                </a:solidFill>
                <a:latin typeface="Cascadia Mono" panose="020B0609020000020004" pitchFamily="49" charset="0"/>
              </a:rPr>
              <a:t>;</a:t>
            </a:r>
          </a:p>
          <a:p>
            <a:r>
              <a:rPr lang="en-GB" sz="1800" dirty="0">
                <a:solidFill>
                  <a:srgbClr val="000000"/>
                </a:solidFill>
                <a:latin typeface="Cascadia Mono" panose="020B0609020000020004" pitchFamily="49" charset="0"/>
              </a:rPr>
              <a:t>    </a:t>
            </a:r>
            <a:r>
              <a:rPr lang="en-GB" sz="1800" dirty="0">
                <a:solidFill>
                  <a:srgbClr val="0000FF"/>
                </a:solidFill>
                <a:latin typeface="Cascadia Mono" panose="020B0609020000020004" pitchFamily="49" charset="0"/>
              </a:rPr>
              <a:t>return</a:t>
            </a:r>
            <a:r>
              <a:rPr lang="en-GB" sz="1800" dirty="0">
                <a:solidFill>
                  <a:srgbClr val="000000"/>
                </a:solidFill>
                <a:latin typeface="Cascadia Mono" panose="020B0609020000020004" pitchFamily="49" charset="0"/>
              </a:rPr>
              <a:t> 0;</a:t>
            </a:r>
          </a:p>
          <a:p>
            <a:r>
              <a:rPr lang="en-GB" sz="1800" dirty="0">
                <a:solidFill>
                  <a:srgbClr val="000000"/>
                </a:solidFill>
                <a:latin typeface="Cascadia Mono" panose="020B0609020000020004" pitchFamily="49" charset="0"/>
              </a:rPr>
              <a:t>}</a:t>
            </a:r>
            <a:endParaRPr lang="en-GB" dirty="0"/>
          </a:p>
        </p:txBody>
      </p:sp>
      <p:sp>
        <p:nvSpPr>
          <p:cNvPr id="7" name="Cross 6">
            <a:extLst>
              <a:ext uri="{FF2B5EF4-FFF2-40B4-BE49-F238E27FC236}">
                <a16:creationId xmlns:a16="http://schemas.microsoft.com/office/drawing/2014/main" id="{91C2B01C-1F7A-2681-36ED-0753CE6A4B32}"/>
              </a:ext>
            </a:extLst>
          </p:cNvPr>
          <p:cNvSpPr/>
          <p:nvPr/>
        </p:nvSpPr>
        <p:spPr>
          <a:xfrm>
            <a:off x="3410340" y="4620984"/>
            <a:ext cx="345233" cy="335902"/>
          </a:xfrm>
          <a:prstGeom prst="plu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Arrow: Right 7">
            <a:extLst>
              <a:ext uri="{FF2B5EF4-FFF2-40B4-BE49-F238E27FC236}">
                <a16:creationId xmlns:a16="http://schemas.microsoft.com/office/drawing/2014/main" id="{7B757D3D-E74B-A1F8-226E-34C5884D4A3F}"/>
              </a:ext>
            </a:extLst>
          </p:cNvPr>
          <p:cNvSpPr/>
          <p:nvPr/>
        </p:nvSpPr>
        <p:spPr>
          <a:xfrm>
            <a:off x="7473820" y="4714291"/>
            <a:ext cx="401217" cy="37322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extBox 8">
            <a:extLst>
              <a:ext uri="{FF2B5EF4-FFF2-40B4-BE49-F238E27FC236}">
                <a16:creationId xmlns:a16="http://schemas.microsoft.com/office/drawing/2014/main" id="{370DDE44-4FD0-6F64-4C7E-03A29C25C130}"/>
              </a:ext>
            </a:extLst>
          </p:cNvPr>
          <p:cNvSpPr txBox="1"/>
          <p:nvPr/>
        </p:nvSpPr>
        <p:spPr>
          <a:xfrm>
            <a:off x="1138334" y="3268044"/>
            <a:ext cx="848309" cy="369332"/>
          </a:xfrm>
          <a:prstGeom prst="rect">
            <a:avLst/>
          </a:prstGeom>
          <a:noFill/>
        </p:spPr>
        <p:txBody>
          <a:bodyPr wrap="none" rtlCol="0">
            <a:spAutoFit/>
          </a:bodyPr>
          <a:lstStyle/>
          <a:p>
            <a:r>
              <a:rPr lang="en-US" dirty="0" err="1"/>
              <a:t>func.h</a:t>
            </a:r>
            <a:endParaRPr lang="en-GB" dirty="0"/>
          </a:p>
        </p:txBody>
      </p:sp>
      <p:sp>
        <p:nvSpPr>
          <p:cNvPr id="10" name="TextBox 9">
            <a:extLst>
              <a:ext uri="{FF2B5EF4-FFF2-40B4-BE49-F238E27FC236}">
                <a16:creationId xmlns:a16="http://schemas.microsoft.com/office/drawing/2014/main" id="{DC4E5BC2-C30C-0BF4-552F-F218E80981EF}"/>
              </a:ext>
            </a:extLst>
          </p:cNvPr>
          <p:cNvSpPr txBox="1"/>
          <p:nvPr/>
        </p:nvSpPr>
        <p:spPr>
          <a:xfrm>
            <a:off x="5063096" y="3244334"/>
            <a:ext cx="1146468" cy="369332"/>
          </a:xfrm>
          <a:prstGeom prst="rect">
            <a:avLst/>
          </a:prstGeom>
          <a:noFill/>
        </p:spPr>
        <p:txBody>
          <a:bodyPr wrap="none" rtlCol="0">
            <a:spAutoFit/>
          </a:bodyPr>
          <a:lstStyle/>
          <a:p>
            <a:r>
              <a:rPr lang="en-US" dirty="0"/>
              <a:t>main.cpp</a:t>
            </a:r>
            <a:endParaRPr lang="en-GB" dirty="0"/>
          </a:p>
        </p:txBody>
      </p:sp>
    </p:spTree>
    <p:extLst>
      <p:ext uri="{BB962C8B-B14F-4D97-AF65-F5344CB8AC3E}">
        <p14:creationId xmlns:p14="http://schemas.microsoft.com/office/powerpoint/2010/main" val="961029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1B917-C43A-EC16-9F83-91A026598664}"/>
              </a:ext>
            </a:extLst>
          </p:cNvPr>
          <p:cNvSpPr>
            <a:spLocks noGrp="1"/>
          </p:cNvSpPr>
          <p:nvPr>
            <p:ph type="title"/>
          </p:nvPr>
        </p:nvSpPr>
        <p:spPr/>
        <p:txBody>
          <a:bodyPr/>
          <a:lstStyle/>
          <a:p>
            <a:r>
              <a:rPr lang="en-US" dirty="0"/>
              <a:t>III. Macro</a:t>
            </a:r>
            <a:endParaRPr lang="en-GB" dirty="0"/>
          </a:p>
        </p:txBody>
      </p:sp>
      <p:sp>
        <p:nvSpPr>
          <p:cNvPr id="3" name="Content Placeholder 2">
            <a:extLst>
              <a:ext uri="{FF2B5EF4-FFF2-40B4-BE49-F238E27FC236}">
                <a16:creationId xmlns:a16="http://schemas.microsoft.com/office/drawing/2014/main" id="{076B34E7-7417-BB42-67A3-33B1FA623892}"/>
              </a:ext>
            </a:extLst>
          </p:cNvPr>
          <p:cNvSpPr>
            <a:spLocks noGrp="1"/>
          </p:cNvSpPr>
          <p:nvPr>
            <p:ph idx="1"/>
          </p:nvPr>
        </p:nvSpPr>
        <p:spPr/>
        <p:txBody>
          <a:bodyPr/>
          <a:lstStyle/>
          <a:p>
            <a:r>
              <a:rPr lang="en-US" dirty="0"/>
              <a:t>Macro </a:t>
            </a:r>
            <a:r>
              <a:rPr lang="en-US" dirty="0" err="1"/>
              <a:t>trong</a:t>
            </a:r>
            <a:r>
              <a:rPr lang="en-US" dirty="0"/>
              <a:t> </a:t>
            </a:r>
            <a:r>
              <a:rPr lang="en-US" dirty="0" err="1"/>
              <a:t>c++</a:t>
            </a:r>
            <a:r>
              <a:rPr lang="en-US" dirty="0"/>
              <a:t> </a:t>
            </a:r>
            <a:r>
              <a:rPr lang="en-US" dirty="0" err="1"/>
              <a:t>là</a:t>
            </a:r>
            <a:r>
              <a:rPr lang="en-US" dirty="0"/>
              <a:t> </a:t>
            </a:r>
            <a:r>
              <a:rPr lang="en-US" dirty="0" err="1"/>
              <a:t>một</a:t>
            </a:r>
            <a:r>
              <a:rPr lang="en-US" dirty="0"/>
              <a:t> </a:t>
            </a:r>
            <a:r>
              <a:rPr lang="en-US" dirty="0" err="1"/>
              <a:t>quy</a:t>
            </a:r>
            <a:r>
              <a:rPr lang="en-US" dirty="0"/>
              <a:t> </a:t>
            </a:r>
            <a:r>
              <a:rPr lang="en-US" dirty="0" err="1"/>
              <a:t>tắc</a:t>
            </a:r>
            <a:r>
              <a:rPr lang="en-US" dirty="0"/>
              <a:t> </a:t>
            </a:r>
            <a:r>
              <a:rPr lang="en-US" dirty="0" err="1"/>
              <a:t>xác</a:t>
            </a:r>
            <a:r>
              <a:rPr lang="en-US" dirty="0"/>
              <a:t> </a:t>
            </a:r>
            <a:r>
              <a:rPr lang="en-US" dirty="0" err="1"/>
              <a:t>định</a:t>
            </a:r>
            <a:r>
              <a:rPr lang="en-US" dirty="0"/>
              <a:t> </a:t>
            </a:r>
            <a:r>
              <a:rPr lang="en-US" dirty="0" err="1"/>
              <a:t>văn</a:t>
            </a:r>
            <a:r>
              <a:rPr lang="en-US" dirty="0"/>
              <a:t> </a:t>
            </a:r>
            <a:r>
              <a:rPr lang="en-US" dirty="0" err="1"/>
              <a:t>bản</a:t>
            </a:r>
            <a:r>
              <a:rPr lang="en-US" dirty="0"/>
              <a:t> </a:t>
            </a:r>
            <a:r>
              <a:rPr lang="en-US" dirty="0" err="1"/>
              <a:t>đầu</a:t>
            </a:r>
            <a:r>
              <a:rPr lang="en-US" dirty="0"/>
              <a:t> </a:t>
            </a:r>
            <a:r>
              <a:rPr lang="en-US" dirty="0" err="1"/>
              <a:t>vào</a:t>
            </a:r>
            <a:r>
              <a:rPr lang="en-US" dirty="0"/>
              <a:t> </a:t>
            </a:r>
            <a:r>
              <a:rPr lang="en-US" dirty="0" err="1"/>
              <a:t>được</a:t>
            </a:r>
            <a:r>
              <a:rPr lang="en-US" dirty="0"/>
              <a:t> </a:t>
            </a:r>
            <a:r>
              <a:rPr lang="en-US" dirty="0" err="1"/>
              <a:t>chuyển</a:t>
            </a:r>
            <a:r>
              <a:rPr lang="en-US" dirty="0"/>
              <a:t> </a:t>
            </a:r>
            <a:r>
              <a:rPr lang="en-US" dirty="0" err="1"/>
              <a:t>đổi</a:t>
            </a:r>
            <a:r>
              <a:rPr lang="en-US" dirty="0"/>
              <a:t> </a:t>
            </a:r>
            <a:r>
              <a:rPr lang="en-US" dirty="0" err="1"/>
              <a:t>thành</a:t>
            </a:r>
            <a:r>
              <a:rPr lang="en-US" dirty="0"/>
              <a:t> </a:t>
            </a:r>
            <a:r>
              <a:rPr lang="en-US" dirty="0" err="1"/>
              <a:t>văn</a:t>
            </a:r>
            <a:r>
              <a:rPr lang="en-US" dirty="0"/>
              <a:t> </a:t>
            </a:r>
            <a:r>
              <a:rPr lang="en-US" dirty="0" err="1"/>
              <a:t>bản</a:t>
            </a:r>
            <a:r>
              <a:rPr lang="en-US" dirty="0"/>
              <a:t> </a:t>
            </a:r>
            <a:r>
              <a:rPr lang="en-US" dirty="0" err="1"/>
              <a:t>đầu</a:t>
            </a:r>
            <a:r>
              <a:rPr lang="en-US" dirty="0"/>
              <a:t> </a:t>
            </a:r>
            <a:r>
              <a:rPr lang="en-US" dirty="0" err="1"/>
              <a:t>ra</a:t>
            </a:r>
            <a:r>
              <a:rPr lang="en-US" dirty="0"/>
              <a:t> </a:t>
            </a:r>
            <a:r>
              <a:rPr lang="en-US" dirty="0" err="1"/>
              <a:t>thay</a:t>
            </a:r>
            <a:r>
              <a:rPr lang="en-US" dirty="0"/>
              <a:t> </a:t>
            </a:r>
            <a:r>
              <a:rPr lang="en-US" dirty="0" err="1"/>
              <a:t>thế</a:t>
            </a:r>
            <a:endParaRPr lang="en-US" dirty="0"/>
          </a:p>
          <a:p>
            <a:r>
              <a:rPr lang="en-US" dirty="0"/>
              <a:t>Macro </a:t>
            </a:r>
            <a:r>
              <a:rPr lang="en-US" dirty="0" err="1"/>
              <a:t>được</a:t>
            </a:r>
            <a:r>
              <a:rPr lang="en-US" dirty="0"/>
              <a:t> </a:t>
            </a:r>
            <a:r>
              <a:rPr lang="en-US" dirty="0" err="1"/>
              <a:t>định</a:t>
            </a:r>
            <a:r>
              <a:rPr lang="en-US" dirty="0"/>
              <a:t> </a:t>
            </a:r>
            <a:r>
              <a:rPr lang="en-US" dirty="0" err="1"/>
              <a:t>nghĩa</a:t>
            </a:r>
            <a:r>
              <a:rPr lang="en-US" dirty="0"/>
              <a:t> </a:t>
            </a:r>
            <a:r>
              <a:rPr lang="en-US" dirty="0" err="1"/>
              <a:t>bằng</a:t>
            </a:r>
            <a:r>
              <a:rPr lang="en-US" dirty="0"/>
              <a:t> #define</a:t>
            </a:r>
          </a:p>
          <a:p>
            <a:r>
              <a:rPr lang="en-US" dirty="0" err="1"/>
              <a:t>Có</a:t>
            </a:r>
            <a:r>
              <a:rPr lang="en-US" dirty="0"/>
              <a:t> 2 </a:t>
            </a:r>
            <a:r>
              <a:rPr lang="en-US" dirty="0" err="1"/>
              <a:t>loại</a:t>
            </a:r>
            <a:r>
              <a:rPr lang="en-US" dirty="0"/>
              <a:t> macro : object-like macros , function-like macros</a:t>
            </a:r>
            <a:endParaRPr lang="en-GB" dirty="0"/>
          </a:p>
        </p:txBody>
      </p:sp>
    </p:spTree>
    <p:extLst>
      <p:ext uri="{BB962C8B-B14F-4D97-AF65-F5344CB8AC3E}">
        <p14:creationId xmlns:p14="http://schemas.microsoft.com/office/powerpoint/2010/main" val="38561638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1B917-C43A-EC16-9F83-91A026598664}"/>
              </a:ext>
            </a:extLst>
          </p:cNvPr>
          <p:cNvSpPr>
            <a:spLocks noGrp="1"/>
          </p:cNvSpPr>
          <p:nvPr>
            <p:ph type="title"/>
          </p:nvPr>
        </p:nvSpPr>
        <p:spPr/>
        <p:txBody>
          <a:bodyPr/>
          <a:lstStyle/>
          <a:p>
            <a:r>
              <a:rPr lang="en-US" dirty="0"/>
              <a:t>III. Macro</a:t>
            </a:r>
            <a:endParaRPr lang="en-GB" dirty="0"/>
          </a:p>
        </p:txBody>
      </p:sp>
      <p:sp>
        <p:nvSpPr>
          <p:cNvPr id="3" name="Content Placeholder 2">
            <a:extLst>
              <a:ext uri="{FF2B5EF4-FFF2-40B4-BE49-F238E27FC236}">
                <a16:creationId xmlns:a16="http://schemas.microsoft.com/office/drawing/2014/main" id="{076B34E7-7417-BB42-67A3-33B1FA623892}"/>
              </a:ext>
            </a:extLst>
          </p:cNvPr>
          <p:cNvSpPr>
            <a:spLocks noGrp="1"/>
          </p:cNvSpPr>
          <p:nvPr>
            <p:ph idx="1"/>
          </p:nvPr>
        </p:nvSpPr>
        <p:spPr/>
        <p:txBody>
          <a:bodyPr/>
          <a:lstStyle/>
          <a:p>
            <a:pPr marL="0" indent="0">
              <a:buNone/>
            </a:pPr>
            <a:r>
              <a:rPr lang="en-US" dirty="0"/>
              <a:t>1. Object-like macros</a:t>
            </a:r>
          </a:p>
          <a:p>
            <a:r>
              <a:rPr lang="en-GB" dirty="0"/>
              <a:t>Object-like macros </a:t>
            </a:r>
            <a:r>
              <a:rPr lang="en-GB" dirty="0" err="1"/>
              <a:t>có</a:t>
            </a:r>
            <a:r>
              <a:rPr lang="en-GB" dirty="0"/>
              <a:t> </a:t>
            </a:r>
            <a:r>
              <a:rPr lang="en-GB" dirty="0" err="1"/>
              <a:t>thể</a:t>
            </a:r>
            <a:r>
              <a:rPr lang="en-GB" dirty="0"/>
              <a:t> </a:t>
            </a:r>
            <a:r>
              <a:rPr lang="en-GB" dirty="0" err="1"/>
              <a:t>được</a:t>
            </a:r>
            <a:r>
              <a:rPr lang="en-GB" dirty="0"/>
              <a:t> </a:t>
            </a:r>
            <a:r>
              <a:rPr lang="en-GB" dirty="0" err="1"/>
              <a:t>định</a:t>
            </a:r>
            <a:r>
              <a:rPr lang="en-GB" dirty="0"/>
              <a:t> </a:t>
            </a:r>
            <a:r>
              <a:rPr lang="en-GB" dirty="0" err="1"/>
              <a:t>nghĩa</a:t>
            </a:r>
            <a:r>
              <a:rPr lang="en-GB" dirty="0"/>
              <a:t> </a:t>
            </a:r>
            <a:r>
              <a:rPr lang="en-GB" dirty="0" err="1"/>
              <a:t>theo</a:t>
            </a:r>
            <a:r>
              <a:rPr lang="en-GB" dirty="0"/>
              <a:t> 1 </a:t>
            </a:r>
            <a:r>
              <a:rPr lang="en-GB" dirty="0" err="1"/>
              <a:t>trong</a:t>
            </a:r>
            <a:r>
              <a:rPr lang="en-GB" dirty="0"/>
              <a:t> 2 </a:t>
            </a:r>
            <a:r>
              <a:rPr lang="en-GB" dirty="0" err="1"/>
              <a:t>cách</a:t>
            </a:r>
            <a:r>
              <a:rPr lang="en-GB" dirty="0"/>
              <a:t> :</a:t>
            </a:r>
          </a:p>
          <a:p>
            <a:pPr marL="914400" lvl="1" indent="-457200">
              <a:buFont typeface="+mj-lt"/>
              <a:buAutoNum type="alphaLcPeriod"/>
            </a:pPr>
            <a:r>
              <a:rPr lang="en-GB" dirty="0"/>
              <a:t>#define identifier : macro </a:t>
            </a:r>
            <a:r>
              <a:rPr lang="en-GB" dirty="0" err="1"/>
              <a:t>không</a:t>
            </a:r>
            <a:r>
              <a:rPr lang="en-GB" dirty="0"/>
              <a:t> </a:t>
            </a:r>
            <a:r>
              <a:rPr lang="en-GB" dirty="0" err="1"/>
              <a:t>có</a:t>
            </a:r>
            <a:r>
              <a:rPr lang="en-GB" dirty="0"/>
              <a:t> </a:t>
            </a:r>
            <a:r>
              <a:rPr lang="en-GB" dirty="0" err="1"/>
              <a:t>văn</a:t>
            </a:r>
            <a:r>
              <a:rPr lang="en-GB" dirty="0"/>
              <a:t> </a:t>
            </a:r>
            <a:r>
              <a:rPr lang="en-GB" dirty="0" err="1"/>
              <a:t>bản</a:t>
            </a:r>
            <a:r>
              <a:rPr lang="en-GB" dirty="0"/>
              <a:t> </a:t>
            </a:r>
            <a:r>
              <a:rPr lang="en-GB" dirty="0" err="1"/>
              <a:t>thay</a:t>
            </a:r>
            <a:r>
              <a:rPr lang="en-GB" dirty="0"/>
              <a:t> </a:t>
            </a:r>
            <a:r>
              <a:rPr lang="en-GB" dirty="0" err="1"/>
              <a:t>thế</a:t>
            </a:r>
            <a:endParaRPr lang="en-GB" dirty="0"/>
          </a:p>
          <a:p>
            <a:pPr marL="914400" lvl="1" indent="-457200">
              <a:buFont typeface="+mj-lt"/>
              <a:buAutoNum type="alphaLcPeriod"/>
            </a:pPr>
            <a:r>
              <a:rPr lang="en-GB" dirty="0"/>
              <a:t> #define identifier </a:t>
            </a:r>
            <a:r>
              <a:rPr lang="en-GB" dirty="0" err="1"/>
              <a:t>substitution_text</a:t>
            </a:r>
            <a:r>
              <a:rPr lang="en-GB" dirty="0"/>
              <a:t> : macro </a:t>
            </a:r>
            <a:r>
              <a:rPr lang="en-GB" dirty="0" err="1"/>
              <a:t>có</a:t>
            </a:r>
            <a:r>
              <a:rPr lang="en-GB" dirty="0"/>
              <a:t> </a:t>
            </a:r>
            <a:r>
              <a:rPr lang="en-GB" dirty="0" err="1"/>
              <a:t>văn</a:t>
            </a:r>
            <a:r>
              <a:rPr lang="en-GB" dirty="0"/>
              <a:t> </a:t>
            </a:r>
            <a:r>
              <a:rPr lang="en-GB" dirty="0" err="1"/>
              <a:t>bản</a:t>
            </a:r>
            <a:r>
              <a:rPr lang="en-GB" dirty="0"/>
              <a:t> </a:t>
            </a:r>
            <a:r>
              <a:rPr lang="en-GB" dirty="0" err="1"/>
              <a:t>thay</a:t>
            </a:r>
            <a:r>
              <a:rPr lang="en-GB" dirty="0"/>
              <a:t> </a:t>
            </a:r>
            <a:r>
              <a:rPr lang="en-GB" dirty="0" err="1"/>
              <a:t>thế</a:t>
            </a:r>
            <a:endParaRPr lang="en-GB" dirty="0"/>
          </a:p>
          <a:p>
            <a:r>
              <a:rPr lang="en-GB" dirty="0"/>
              <a:t>Khi </a:t>
            </a:r>
            <a:r>
              <a:rPr lang="en-GB" dirty="0" err="1"/>
              <a:t>tiền</a:t>
            </a:r>
            <a:r>
              <a:rPr lang="en-GB" dirty="0"/>
              <a:t> </a:t>
            </a:r>
            <a:r>
              <a:rPr lang="en-GB" dirty="0" err="1"/>
              <a:t>xử</a:t>
            </a:r>
            <a:r>
              <a:rPr lang="en-GB" dirty="0"/>
              <a:t> </a:t>
            </a:r>
            <a:r>
              <a:rPr lang="en-GB" dirty="0" err="1"/>
              <a:t>lí</a:t>
            </a:r>
            <a:r>
              <a:rPr lang="en-GB" dirty="0"/>
              <a:t> </a:t>
            </a:r>
            <a:r>
              <a:rPr lang="en-GB" dirty="0" err="1"/>
              <a:t>bắt</a:t>
            </a:r>
            <a:r>
              <a:rPr lang="en-GB" dirty="0"/>
              <a:t> </a:t>
            </a:r>
            <a:r>
              <a:rPr lang="en-GB" dirty="0" err="1"/>
              <a:t>gặp</a:t>
            </a:r>
            <a:r>
              <a:rPr lang="en-GB" dirty="0"/>
              <a:t> </a:t>
            </a:r>
            <a:r>
              <a:rPr lang="en-GB" dirty="0" err="1"/>
              <a:t>những</a:t>
            </a:r>
            <a:r>
              <a:rPr lang="en-GB" dirty="0"/>
              <a:t> </a:t>
            </a:r>
            <a:r>
              <a:rPr lang="en-GB" dirty="0" err="1"/>
              <a:t>mã</a:t>
            </a:r>
            <a:r>
              <a:rPr lang="en-GB" dirty="0"/>
              <a:t> </a:t>
            </a:r>
            <a:r>
              <a:rPr lang="en-GB" dirty="0" err="1"/>
              <a:t>định</a:t>
            </a:r>
            <a:r>
              <a:rPr lang="en-GB" dirty="0"/>
              <a:t> </a:t>
            </a:r>
            <a:r>
              <a:rPr lang="en-GB" dirty="0" err="1"/>
              <a:t>danh</a:t>
            </a:r>
            <a:r>
              <a:rPr lang="en-GB" dirty="0"/>
              <a:t> </a:t>
            </a:r>
            <a:r>
              <a:rPr lang="en-GB" dirty="0" err="1"/>
              <a:t>sẽ</a:t>
            </a:r>
            <a:r>
              <a:rPr lang="en-GB" dirty="0"/>
              <a:t> </a:t>
            </a:r>
            <a:r>
              <a:rPr lang="en-GB" dirty="0" err="1"/>
              <a:t>thì</a:t>
            </a:r>
            <a:r>
              <a:rPr lang="en-GB" dirty="0"/>
              <a:t> </a:t>
            </a:r>
            <a:r>
              <a:rPr lang="en-GB" dirty="0" err="1"/>
              <a:t>nó</a:t>
            </a:r>
            <a:r>
              <a:rPr lang="en-GB" dirty="0"/>
              <a:t> </a:t>
            </a:r>
            <a:r>
              <a:rPr lang="en-GB" dirty="0" err="1"/>
              <a:t>sẽ</a:t>
            </a:r>
            <a:r>
              <a:rPr lang="en-GB" dirty="0"/>
              <a:t> </a:t>
            </a:r>
            <a:r>
              <a:rPr lang="en-GB" dirty="0" err="1"/>
              <a:t>thay</a:t>
            </a:r>
            <a:r>
              <a:rPr lang="en-GB" dirty="0"/>
              <a:t> </a:t>
            </a:r>
            <a:r>
              <a:rPr lang="en-GB" dirty="0" err="1"/>
              <a:t>thế</a:t>
            </a:r>
            <a:r>
              <a:rPr lang="en-GB" dirty="0"/>
              <a:t> </a:t>
            </a:r>
            <a:r>
              <a:rPr lang="en-GB" dirty="0" err="1"/>
              <a:t>bằng</a:t>
            </a:r>
            <a:r>
              <a:rPr lang="en-GB" dirty="0"/>
              <a:t> </a:t>
            </a:r>
            <a:r>
              <a:rPr lang="en-GB" dirty="0" err="1"/>
              <a:t>các</a:t>
            </a:r>
            <a:r>
              <a:rPr lang="en-GB" dirty="0"/>
              <a:t> </a:t>
            </a:r>
            <a:r>
              <a:rPr lang="en-GB" dirty="0" err="1"/>
              <a:t>văn</a:t>
            </a:r>
            <a:r>
              <a:rPr lang="en-GB" dirty="0"/>
              <a:t> </a:t>
            </a:r>
            <a:r>
              <a:rPr lang="en-GB" dirty="0" err="1"/>
              <a:t>bản</a:t>
            </a:r>
            <a:r>
              <a:rPr lang="en-GB" dirty="0"/>
              <a:t> </a:t>
            </a:r>
            <a:r>
              <a:rPr lang="en-GB" dirty="0" err="1"/>
              <a:t>mà</a:t>
            </a:r>
            <a:r>
              <a:rPr lang="en-GB" dirty="0"/>
              <a:t> </a:t>
            </a:r>
            <a:r>
              <a:rPr lang="en-GB" dirty="0" err="1"/>
              <a:t>mã</a:t>
            </a:r>
            <a:r>
              <a:rPr lang="en-GB" dirty="0"/>
              <a:t> </a:t>
            </a:r>
            <a:r>
              <a:rPr lang="en-GB" dirty="0" err="1"/>
              <a:t>định</a:t>
            </a:r>
            <a:r>
              <a:rPr lang="en-GB" dirty="0"/>
              <a:t> </a:t>
            </a:r>
            <a:r>
              <a:rPr lang="en-GB" dirty="0" err="1"/>
              <a:t>danh</a:t>
            </a:r>
            <a:r>
              <a:rPr lang="en-GB" dirty="0"/>
              <a:t> </a:t>
            </a:r>
            <a:r>
              <a:rPr lang="en-GB" dirty="0" err="1"/>
              <a:t>đại</a:t>
            </a:r>
            <a:r>
              <a:rPr lang="en-GB" dirty="0"/>
              <a:t> </a:t>
            </a:r>
            <a:r>
              <a:rPr lang="en-GB" dirty="0" err="1"/>
              <a:t>diện</a:t>
            </a:r>
            <a:r>
              <a:rPr lang="en-GB" dirty="0"/>
              <a:t> </a:t>
            </a:r>
            <a:r>
              <a:rPr lang="en-GB" dirty="0" err="1"/>
              <a:t>cho</a:t>
            </a:r>
            <a:endParaRPr lang="en-GB" dirty="0"/>
          </a:p>
          <a:p>
            <a:r>
              <a:rPr lang="en-GB" dirty="0" err="1"/>
              <a:t>Với</a:t>
            </a:r>
            <a:r>
              <a:rPr lang="en-GB" dirty="0"/>
              <a:t> </a:t>
            </a:r>
            <a:r>
              <a:rPr lang="en-GB" dirty="0" err="1"/>
              <a:t>các</a:t>
            </a:r>
            <a:r>
              <a:rPr lang="en-GB" dirty="0"/>
              <a:t> macro </a:t>
            </a:r>
            <a:r>
              <a:rPr lang="en-GB" dirty="0" err="1"/>
              <a:t>không</a:t>
            </a:r>
            <a:r>
              <a:rPr lang="en-GB" dirty="0"/>
              <a:t> </a:t>
            </a:r>
            <a:r>
              <a:rPr lang="en-GB" dirty="0" err="1"/>
              <a:t>có</a:t>
            </a:r>
            <a:r>
              <a:rPr lang="en-GB" dirty="0"/>
              <a:t> </a:t>
            </a:r>
            <a:r>
              <a:rPr lang="en-GB" dirty="0" err="1"/>
              <a:t>mã</a:t>
            </a:r>
            <a:r>
              <a:rPr lang="en-GB" dirty="0"/>
              <a:t> </a:t>
            </a:r>
            <a:r>
              <a:rPr lang="en-GB" dirty="0" err="1"/>
              <a:t>định</a:t>
            </a:r>
            <a:r>
              <a:rPr lang="en-GB" dirty="0"/>
              <a:t> </a:t>
            </a:r>
            <a:r>
              <a:rPr lang="en-GB" dirty="0" err="1"/>
              <a:t>danh</a:t>
            </a:r>
            <a:r>
              <a:rPr lang="en-GB" dirty="0"/>
              <a:t> </a:t>
            </a:r>
            <a:r>
              <a:rPr lang="en-GB" dirty="0" err="1"/>
              <a:t>thay</a:t>
            </a:r>
            <a:r>
              <a:rPr lang="en-GB" dirty="0"/>
              <a:t> </a:t>
            </a:r>
            <a:r>
              <a:rPr lang="en-GB" dirty="0" err="1"/>
              <a:t>thế</a:t>
            </a:r>
            <a:r>
              <a:rPr lang="en-GB" dirty="0"/>
              <a:t> </a:t>
            </a:r>
            <a:r>
              <a:rPr lang="en-GB" dirty="0" err="1"/>
              <a:t>thì</a:t>
            </a:r>
            <a:r>
              <a:rPr lang="en-GB" dirty="0"/>
              <a:t> </a:t>
            </a:r>
            <a:r>
              <a:rPr lang="en-GB" dirty="0" err="1"/>
              <a:t>sẽ</a:t>
            </a:r>
            <a:r>
              <a:rPr lang="en-GB" dirty="0"/>
              <a:t> </a:t>
            </a:r>
            <a:r>
              <a:rPr lang="en-GB" dirty="0" err="1"/>
              <a:t>được</a:t>
            </a:r>
            <a:r>
              <a:rPr lang="en-GB" dirty="0"/>
              <a:t> </a:t>
            </a:r>
            <a:r>
              <a:rPr lang="en-GB" dirty="0" err="1"/>
              <a:t>thay</a:t>
            </a:r>
            <a:r>
              <a:rPr lang="en-GB" dirty="0"/>
              <a:t> </a:t>
            </a:r>
            <a:r>
              <a:rPr lang="en-GB" dirty="0" err="1"/>
              <a:t>thế</a:t>
            </a:r>
            <a:r>
              <a:rPr lang="en-GB" dirty="0"/>
              <a:t> </a:t>
            </a:r>
            <a:r>
              <a:rPr lang="en-GB" dirty="0" err="1"/>
              <a:t>bằng</a:t>
            </a:r>
            <a:r>
              <a:rPr lang="en-GB" dirty="0"/>
              <a:t> “” (</a:t>
            </a:r>
            <a:r>
              <a:rPr lang="en-GB" dirty="0" err="1"/>
              <a:t>trống</a:t>
            </a:r>
            <a:r>
              <a:rPr lang="en-GB" dirty="0"/>
              <a:t> ), </a:t>
            </a:r>
            <a:r>
              <a:rPr lang="en-GB" dirty="0" err="1"/>
              <a:t>loại</a:t>
            </a:r>
            <a:r>
              <a:rPr lang="en-GB" dirty="0"/>
              <a:t> macro </a:t>
            </a:r>
            <a:r>
              <a:rPr lang="en-GB" dirty="0" err="1"/>
              <a:t>này</a:t>
            </a:r>
            <a:r>
              <a:rPr lang="en-GB" dirty="0"/>
              <a:t> </a:t>
            </a:r>
            <a:r>
              <a:rPr lang="en-GB" dirty="0" err="1"/>
              <a:t>thường</a:t>
            </a:r>
            <a:r>
              <a:rPr lang="en-GB" dirty="0"/>
              <a:t> </a:t>
            </a:r>
            <a:r>
              <a:rPr lang="en-GB" dirty="0" err="1"/>
              <a:t>được</a:t>
            </a:r>
            <a:r>
              <a:rPr lang="en-GB" dirty="0"/>
              <a:t> </a:t>
            </a:r>
            <a:r>
              <a:rPr lang="en-GB" dirty="0" err="1"/>
              <a:t>dungf</a:t>
            </a:r>
            <a:r>
              <a:rPr lang="en-GB" dirty="0"/>
              <a:t> </a:t>
            </a:r>
            <a:r>
              <a:rPr lang="en-GB" dirty="0" err="1"/>
              <a:t>cho</a:t>
            </a:r>
            <a:r>
              <a:rPr lang="en-GB" dirty="0"/>
              <a:t> </a:t>
            </a:r>
            <a:r>
              <a:rPr lang="en-GB" dirty="0" err="1"/>
              <a:t>các</a:t>
            </a:r>
            <a:r>
              <a:rPr lang="en-GB" dirty="0"/>
              <a:t> </a:t>
            </a:r>
            <a:r>
              <a:rPr lang="en-GB" dirty="0" err="1"/>
              <a:t>biên</a:t>
            </a:r>
            <a:r>
              <a:rPr lang="en-GB" dirty="0"/>
              <a:t> </a:t>
            </a:r>
            <a:r>
              <a:rPr lang="en-GB" dirty="0" err="1"/>
              <a:t>dịch</a:t>
            </a:r>
            <a:r>
              <a:rPr lang="en-GB" dirty="0"/>
              <a:t> </a:t>
            </a:r>
            <a:r>
              <a:rPr lang="en-GB" dirty="0" err="1"/>
              <a:t>có</a:t>
            </a:r>
            <a:r>
              <a:rPr lang="en-GB" dirty="0"/>
              <a:t> </a:t>
            </a:r>
            <a:r>
              <a:rPr lang="en-GB" dirty="0" err="1"/>
              <a:t>điều</a:t>
            </a:r>
            <a:r>
              <a:rPr lang="en-GB" dirty="0"/>
              <a:t> </a:t>
            </a:r>
            <a:r>
              <a:rPr lang="en-GB" dirty="0" err="1"/>
              <a:t>kiện</a:t>
            </a:r>
            <a:endParaRPr lang="en-GB" dirty="0"/>
          </a:p>
          <a:p>
            <a:pPr marL="914400" lvl="1" indent="-457200">
              <a:buFont typeface="+mj-lt"/>
              <a:buAutoNum type="alphaLcPeriod"/>
            </a:pPr>
            <a:endParaRPr lang="en-GB" dirty="0"/>
          </a:p>
        </p:txBody>
      </p:sp>
    </p:spTree>
    <p:extLst>
      <p:ext uri="{BB962C8B-B14F-4D97-AF65-F5344CB8AC3E}">
        <p14:creationId xmlns:p14="http://schemas.microsoft.com/office/powerpoint/2010/main" val="1385015592"/>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TM04033917[[fn=Berlin]]</Template>
  <TotalTime>583</TotalTime>
  <Words>1981</Words>
  <Application>Microsoft Office PowerPoint</Application>
  <PresentationFormat>Widescreen</PresentationFormat>
  <Paragraphs>152</Paragraphs>
  <Slides>24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Aptos</vt:lpstr>
      <vt:lpstr>Arial</vt:lpstr>
      <vt:lpstr>Cascadia Mono</vt:lpstr>
      <vt:lpstr>Söhne</vt:lpstr>
      <vt:lpstr>Trebuchet MS</vt:lpstr>
      <vt:lpstr>Berlin</vt:lpstr>
      <vt:lpstr>Preprocessor</vt:lpstr>
      <vt:lpstr>Mục tiêu </vt:lpstr>
      <vt:lpstr>I. Tiền xử lí</vt:lpstr>
      <vt:lpstr>I. Tiền xử lí</vt:lpstr>
      <vt:lpstr>I. Tiền xử lí</vt:lpstr>
      <vt:lpstr>II. #Include</vt:lpstr>
      <vt:lpstr>II. #Include</vt:lpstr>
      <vt:lpstr>III. Macro</vt:lpstr>
      <vt:lpstr>III. Macro</vt:lpstr>
      <vt:lpstr>III. Macro</vt:lpstr>
      <vt:lpstr>III. Macro</vt:lpstr>
      <vt:lpstr>III. Macro</vt:lpstr>
      <vt:lpstr>III. Macro</vt:lpstr>
      <vt:lpstr>III. Macro</vt:lpstr>
      <vt:lpstr>III. Macro</vt:lpstr>
      <vt:lpstr>III. Macro</vt:lpstr>
      <vt:lpstr>IV.Biên dịch có điều kiện</vt:lpstr>
      <vt:lpstr>IV.Biên dịch có điều kiện</vt:lpstr>
      <vt:lpstr>V. Header guard </vt:lpstr>
      <vt:lpstr>V. Header guard </vt:lpstr>
      <vt:lpstr>V. Header guard </vt:lpstr>
      <vt:lpstr>VI. Macro &amp; Inline function</vt:lpstr>
      <vt:lpstr>VI. Macro &amp; Inline function</vt:lpstr>
      <vt:lpstr>VI. Macro &amp; Inline function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Types &amp; Variables</dc:title>
  <dc:creator>Đạt Nguyễn Tiến</dc:creator>
  <cp:lastModifiedBy>Đạt Nguyễn Tiến</cp:lastModifiedBy>
  <cp:revision>11</cp:revision>
  <dcterms:created xsi:type="dcterms:W3CDTF">2023-08-08T14:45:51Z</dcterms:created>
  <dcterms:modified xsi:type="dcterms:W3CDTF">2023-08-10T17:02:20Z</dcterms:modified>
</cp:coreProperties>
</file>