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4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8D198-A62B-4BA6-BCB2-231C9C7223D1}" v="453" dt="2023-08-23T17:27:05.206"/>
    <p1510:client id="{D8B3D96D-71EB-4EEF-97F2-E8622075798D}" v="679" dt="2023-08-24T09:32:27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iến Đạt" userId="630b43fa9a43a7ca" providerId="Windows Live" clId="Web-{4E98D198-A62B-4BA6-BCB2-231C9C7223D1}"/>
    <pc:docChg chg="addSld modSld sldOrd">
      <pc:chgData name="Nguyễn Tiến Đạt" userId="630b43fa9a43a7ca" providerId="Windows Live" clId="Web-{4E98D198-A62B-4BA6-BCB2-231C9C7223D1}" dt="2023-08-23T17:27:05.206" v="411" actId="20577"/>
      <pc:docMkLst>
        <pc:docMk/>
      </pc:docMkLst>
      <pc:sldChg chg="modSp">
        <pc:chgData name="Nguyễn Tiến Đạt" userId="630b43fa9a43a7ca" providerId="Windows Live" clId="Web-{4E98D198-A62B-4BA6-BCB2-231C9C7223D1}" dt="2023-08-23T15:54:27.332" v="4" actId="20577"/>
        <pc:sldMkLst>
          <pc:docMk/>
          <pc:sldMk cId="4144221" sldId="256"/>
        </pc:sldMkLst>
        <pc:spChg chg="mod">
          <ac:chgData name="Nguyễn Tiến Đạt" userId="630b43fa9a43a7ca" providerId="Windows Live" clId="Web-{4E98D198-A62B-4BA6-BCB2-231C9C7223D1}" dt="2023-08-23T15:54:27.332" v="4" actId="20577"/>
          <ac:spMkLst>
            <pc:docMk/>
            <pc:sldMk cId="4144221" sldId="256"/>
            <ac:spMk id="2" creationId="{00000000-0000-0000-0000-000000000000}"/>
          </ac:spMkLst>
        </pc:spChg>
      </pc:sldChg>
      <pc:sldChg chg="addSp modSp new">
        <pc:chgData name="Nguyễn Tiến Đạt" userId="630b43fa9a43a7ca" providerId="Windows Live" clId="Web-{4E98D198-A62B-4BA6-BCB2-231C9C7223D1}" dt="2023-08-23T16:34:48.869" v="146" actId="20577"/>
        <pc:sldMkLst>
          <pc:docMk/>
          <pc:sldMk cId="3932551270" sldId="257"/>
        </pc:sldMkLst>
        <pc:spChg chg="mod">
          <ac:chgData name="Nguyễn Tiến Đạt" userId="630b43fa9a43a7ca" providerId="Windows Live" clId="Web-{4E98D198-A62B-4BA6-BCB2-231C9C7223D1}" dt="2023-08-23T15:55:00.679" v="19" actId="20577"/>
          <ac:spMkLst>
            <pc:docMk/>
            <pc:sldMk cId="3932551270" sldId="257"/>
            <ac:spMk id="2" creationId="{CBE3E6AE-155E-494C-C1E6-31B20B94F12F}"/>
          </ac:spMkLst>
        </pc:spChg>
        <pc:spChg chg="mod">
          <ac:chgData name="Nguyễn Tiến Đạt" userId="630b43fa9a43a7ca" providerId="Windows Live" clId="Web-{4E98D198-A62B-4BA6-BCB2-231C9C7223D1}" dt="2023-08-23T16:33:48.086" v="119" actId="14100"/>
          <ac:spMkLst>
            <pc:docMk/>
            <pc:sldMk cId="3932551270" sldId="257"/>
            <ac:spMk id="3" creationId="{B49B884C-AB05-75F9-D113-FA416C7EA83F}"/>
          </ac:spMkLst>
        </pc:spChg>
        <pc:spChg chg="add mod">
          <ac:chgData name="Nguyễn Tiến Đạt" userId="630b43fa9a43a7ca" providerId="Windows Live" clId="Web-{4E98D198-A62B-4BA6-BCB2-231C9C7223D1}" dt="2023-08-23T16:33:59.180" v="121" actId="1076"/>
          <ac:spMkLst>
            <pc:docMk/>
            <pc:sldMk cId="3932551270" sldId="257"/>
            <ac:spMk id="4" creationId="{C91BB5F0-7539-CF66-2032-E71C39ED4F4E}"/>
          </ac:spMkLst>
        </pc:spChg>
        <pc:spChg chg="add mod">
          <ac:chgData name="Nguyễn Tiến Đạt" userId="630b43fa9a43a7ca" providerId="Windows Live" clId="Web-{4E98D198-A62B-4BA6-BCB2-231C9C7223D1}" dt="2023-08-23T16:34:15.696" v="123"/>
          <ac:spMkLst>
            <pc:docMk/>
            <pc:sldMk cId="3932551270" sldId="257"/>
            <ac:spMk id="5" creationId="{890A900C-C7F2-BC43-C464-BF2231758B4E}"/>
          </ac:spMkLst>
        </pc:spChg>
        <pc:spChg chg="add mod">
          <ac:chgData name="Nguyễn Tiến Đạt" userId="630b43fa9a43a7ca" providerId="Windows Live" clId="Web-{4E98D198-A62B-4BA6-BCB2-231C9C7223D1}" dt="2023-08-23T16:34:33.228" v="134" actId="20577"/>
          <ac:spMkLst>
            <pc:docMk/>
            <pc:sldMk cId="3932551270" sldId="257"/>
            <ac:spMk id="6" creationId="{396D7A35-E9A3-072B-2A9E-F30C0E3496AA}"/>
          </ac:spMkLst>
        </pc:spChg>
        <pc:spChg chg="add mod">
          <ac:chgData name="Nguyễn Tiến Đạt" userId="630b43fa9a43a7ca" providerId="Windows Live" clId="Web-{4E98D198-A62B-4BA6-BCB2-231C9C7223D1}" dt="2023-08-23T16:34:48.869" v="146" actId="20577"/>
          <ac:spMkLst>
            <pc:docMk/>
            <pc:sldMk cId="3932551270" sldId="257"/>
            <ac:spMk id="7" creationId="{89CC07B4-F335-4634-13F6-7D96BCE81927}"/>
          </ac:spMkLst>
        </pc:spChg>
      </pc:sldChg>
      <pc:sldChg chg="addSp delSp modSp new mod ord setBg">
        <pc:chgData name="Nguyễn Tiến Đạt" userId="630b43fa9a43a7ca" providerId="Windows Live" clId="Web-{4E98D198-A62B-4BA6-BCB2-231C9C7223D1}" dt="2023-08-23T17:18:35.610" v="303"/>
        <pc:sldMkLst>
          <pc:docMk/>
          <pc:sldMk cId="3663396011" sldId="258"/>
        </pc:sldMkLst>
        <pc:spChg chg="mod">
          <ac:chgData name="Nguyễn Tiến Đạt" userId="630b43fa9a43a7ca" providerId="Windows Live" clId="Web-{4E98D198-A62B-4BA6-BCB2-231C9C7223D1}" dt="2023-08-23T17:14:04.648" v="228" actId="20577"/>
          <ac:spMkLst>
            <pc:docMk/>
            <pc:sldMk cId="3663396011" sldId="258"/>
            <ac:spMk id="2" creationId="{7A6FB56B-8A1C-19DC-A59B-54DA41508B67}"/>
          </ac:spMkLst>
        </pc:spChg>
        <pc:spChg chg="add del mod">
          <ac:chgData name="Nguyễn Tiến Đạt" userId="630b43fa9a43a7ca" providerId="Windows Live" clId="Web-{4E98D198-A62B-4BA6-BCB2-231C9C7223D1}" dt="2023-08-23T17:05:01.158" v="153"/>
          <ac:spMkLst>
            <pc:docMk/>
            <pc:sldMk cId="3663396011" sldId="258"/>
            <ac:spMk id="3" creationId="{20D79AE2-A0FE-03C9-AE8B-ADD7DCB7042C}"/>
          </ac:spMkLst>
        </pc:spChg>
        <pc:spChg chg="add mod">
          <ac:chgData name="Nguyễn Tiến Đạt" userId="630b43fa9a43a7ca" providerId="Windows Live" clId="Web-{4E98D198-A62B-4BA6-BCB2-231C9C7223D1}" dt="2023-08-23T17:06:17.083" v="168" actId="14100"/>
          <ac:spMkLst>
            <pc:docMk/>
            <pc:sldMk cId="3663396011" sldId="258"/>
            <ac:spMk id="9" creationId="{602F6820-BF51-378F-3AD5-D8AED9572213}"/>
          </ac:spMkLst>
        </pc:spChg>
        <pc:picChg chg="add del mod ord">
          <ac:chgData name="Nguyễn Tiến Đạt" userId="630b43fa9a43a7ca" providerId="Windows Live" clId="Web-{4E98D198-A62B-4BA6-BCB2-231C9C7223D1}" dt="2023-08-23T17:04:40.892" v="152"/>
          <ac:picMkLst>
            <pc:docMk/>
            <pc:sldMk cId="3663396011" sldId="258"/>
            <ac:picMk id="4" creationId="{819EDB79-2E6F-7FA7-84B6-62D8861A3AB4}"/>
          </ac:picMkLst>
        </pc:picChg>
        <pc:picChg chg="add mod ord">
          <ac:chgData name="Nguyễn Tiến Đạt" userId="630b43fa9a43a7ca" providerId="Windows Live" clId="Web-{4E98D198-A62B-4BA6-BCB2-231C9C7223D1}" dt="2023-08-23T17:06:13.458" v="167" actId="1076"/>
          <ac:picMkLst>
            <pc:docMk/>
            <pc:sldMk cId="3663396011" sldId="258"/>
            <ac:picMk id="5" creationId="{EDE166B2-D654-7721-2B37-ABF9D4142E0B}"/>
          </ac:picMkLst>
        </pc:picChg>
      </pc:sldChg>
      <pc:sldChg chg="addSp delSp modSp new mod setBg">
        <pc:chgData name="Nguyễn Tiến Đạt" userId="630b43fa9a43a7ca" providerId="Windows Live" clId="Web-{4E98D198-A62B-4BA6-BCB2-231C9C7223D1}" dt="2023-08-23T17:18:20.500" v="302" actId="1076"/>
        <pc:sldMkLst>
          <pc:docMk/>
          <pc:sldMk cId="2726271961" sldId="259"/>
        </pc:sldMkLst>
        <pc:spChg chg="mod">
          <ac:chgData name="Nguyễn Tiến Đạt" userId="630b43fa9a43a7ca" providerId="Windows Live" clId="Web-{4E98D198-A62B-4BA6-BCB2-231C9C7223D1}" dt="2023-08-23T17:12:38.817" v="193" actId="20577"/>
          <ac:spMkLst>
            <pc:docMk/>
            <pc:sldMk cId="2726271961" sldId="259"/>
            <ac:spMk id="2" creationId="{49A59C6E-9CDF-752E-8162-9E8B994874C2}"/>
          </ac:spMkLst>
        </pc:spChg>
        <pc:spChg chg="del">
          <ac:chgData name="Nguyễn Tiến Đạt" userId="630b43fa9a43a7ca" providerId="Windows Live" clId="Web-{4E98D198-A62B-4BA6-BCB2-231C9C7223D1}" dt="2023-08-23T17:11:46.313" v="170"/>
          <ac:spMkLst>
            <pc:docMk/>
            <pc:sldMk cId="2726271961" sldId="259"/>
            <ac:spMk id="3" creationId="{21CECDC2-45FA-F4B9-3429-BAC93BFBA0D8}"/>
          </ac:spMkLst>
        </pc:spChg>
        <pc:spChg chg="add">
          <ac:chgData name="Nguyễn Tiến Đạt" userId="630b43fa9a43a7ca" providerId="Windows Live" clId="Web-{4E98D198-A62B-4BA6-BCB2-231C9C7223D1}" dt="2023-08-23T17:12:02.550" v="172"/>
          <ac:spMkLst>
            <pc:docMk/>
            <pc:sldMk cId="2726271961" sldId="259"/>
            <ac:spMk id="5" creationId="{EAEC1869-FEC9-650C-CE0D-C98AAF81F8CD}"/>
          </ac:spMkLst>
        </pc:spChg>
        <pc:spChg chg="add del mod">
          <ac:chgData name="Nguyễn Tiến Đạt" userId="630b43fa9a43a7ca" providerId="Windows Live" clId="Web-{4E98D198-A62B-4BA6-BCB2-231C9C7223D1}" dt="2023-08-23T17:18:18.453" v="301"/>
          <ac:spMkLst>
            <pc:docMk/>
            <pc:sldMk cId="2726271961" sldId="259"/>
            <ac:spMk id="6" creationId="{7F20886B-73E6-F7BB-E147-3CAA25FE9917}"/>
          </ac:spMkLst>
        </pc:spChg>
        <pc:spChg chg="add del">
          <ac:chgData name="Nguyễn Tiến Đạt" userId="630b43fa9a43a7ca" providerId="Windows Live" clId="Web-{4E98D198-A62B-4BA6-BCB2-231C9C7223D1}" dt="2023-08-23T17:12:42.583" v="194"/>
          <ac:spMkLst>
            <pc:docMk/>
            <pc:sldMk cId="2726271961" sldId="259"/>
            <ac:spMk id="9" creationId="{94C2C95E-5F22-37BE-511E-2D94221AA8C6}"/>
          </ac:spMkLst>
        </pc:spChg>
        <pc:picChg chg="add mod ord">
          <ac:chgData name="Nguyễn Tiến Đạt" userId="630b43fa9a43a7ca" providerId="Windows Live" clId="Web-{4E98D198-A62B-4BA6-BCB2-231C9C7223D1}" dt="2023-08-23T17:18:20.500" v="302" actId="1076"/>
          <ac:picMkLst>
            <pc:docMk/>
            <pc:sldMk cId="2726271961" sldId="259"/>
            <ac:picMk id="4" creationId="{4A1543EC-4C0C-F5BE-E8A6-098606874606}"/>
          </ac:picMkLst>
        </pc:picChg>
      </pc:sldChg>
      <pc:sldChg chg="addSp modSp new mod setBg">
        <pc:chgData name="Nguyễn Tiến Đạt" userId="630b43fa9a43a7ca" providerId="Windows Live" clId="Web-{4E98D198-A62B-4BA6-BCB2-231C9C7223D1}" dt="2023-08-23T17:21:17.991" v="372" actId="20577"/>
        <pc:sldMkLst>
          <pc:docMk/>
          <pc:sldMk cId="1832916348" sldId="260"/>
        </pc:sldMkLst>
        <pc:spChg chg="mod">
          <ac:chgData name="Nguyễn Tiến Đạt" userId="630b43fa9a43a7ca" providerId="Windows Live" clId="Web-{4E98D198-A62B-4BA6-BCB2-231C9C7223D1}" dt="2023-08-23T17:21:17.991" v="372" actId="20577"/>
          <ac:spMkLst>
            <pc:docMk/>
            <pc:sldMk cId="1832916348" sldId="260"/>
            <ac:spMk id="2" creationId="{81A5B524-E5F4-7E65-F179-D4D5C568E520}"/>
          </ac:spMkLst>
        </pc:spChg>
        <pc:spChg chg="mod">
          <ac:chgData name="Nguyễn Tiến Đạt" userId="630b43fa9a43a7ca" providerId="Windows Live" clId="Web-{4E98D198-A62B-4BA6-BCB2-231C9C7223D1}" dt="2023-08-23T17:20:13.504" v="355"/>
          <ac:spMkLst>
            <pc:docMk/>
            <pc:sldMk cId="1832916348" sldId="260"/>
            <ac:spMk id="3" creationId="{5A65152A-D1FA-742E-C4AC-93084BA62A3F}"/>
          </ac:spMkLst>
        </pc:spChg>
        <pc:picChg chg="add mod">
          <ac:chgData name="Nguyễn Tiến Đạt" userId="630b43fa9a43a7ca" providerId="Windows Live" clId="Web-{4E98D198-A62B-4BA6-BCB2-231C9C7223D1}" dt="2023-08-23T17:20:13.504" v="355"/>
          <ac:picMkLst>
            <pc:docMk/>
            <pc:sldMk cId="1832916348" sldId="260"/>
            <ac:picMk id="4" creationId="{6A783559-E08F-A892-7B01-AEE5A59C836C}"/>
          </ac:picMkLst>
        </pc:picChg>
      </pc:sldChg>
      <pc:sldChg chg="addSp delSp modSp new">
        <pc:chgData name="Nguyễn Tiến Đạt" userId="630b43fa9a43a7ca" providerId="Windows Live" clId="Web-{4E98D198-A62B-4BA6-BCB2-231C9C7223D1}" dt="2023-08-23T17:27:05.206" v="411" actId="20577"/>
        <pc:sldMkLst>
          <pc:docMk/>
          <pc:sldMk cId="2167385945" sldId="261"/>
        </pc:sldMkLst>
        <pc:spChg chg="mod">
          <ac:chgData name="Nguyễn Tiến Đạt" userId="630b43fa9a43a7ca" providerId="Windows Live" clId="Web-{4E98D198-A62B-4BA6-BCB2-231C9C7223D1}" dt="2023-08-23T17:27:05.206" v="411" actId="20577"/>
          <ac:spMkLst>
            <pc:docMk/>
            <pc:sldMk cId="2167385945" sldId="261"/>
            <ac:spMk id="2" creationId="{C69CA764-F240-1B0E-A368-611F3388AAAD}"/>
          </ac:spMkLst>
        </pc:spChg>
        <pc:spChg chg="mod">
          <ac:chgData name="Nguyễn Tiến Đạt" userId="630b43fa9a43a7ca" providerId="Windows Live" clId="Web-{4E98D198-A62B-4BA6-BCB2-231C9C7223D1}" dt="2023-08-23T17:22:45.197" v="392" actId="20577"/>
          <ac:spMkLst>
            <pc:docMk/>
            <pc:sldMk cId="2167385945" sldId="261"/>
            <ac:spMk id="3" creationId="{38A31B62-4679-9C22-02AD-AE3805D5CA19}"/>
          </ac:spMkLst>
        </pc:spChg>
        <pc:picChg chg="add del mod">
          <ac:chgData name="Nguyễn Tiến Đạt" userId="630b43fa9a43a7ca" providerId="Windows Live" clId="Web-{4E98D198-A62B-4BA6-BCB2-231C9C7223D1}" dt="2023-08-23T17:26:45.283" v="396"/>
          <ac:picMkLst>
            <pc:docMk/>
            <pc:sldMk cId="2167385945" sldId="261"/>
            <ac:picMk id="4" creationId="{8C6AAC0A-0BCD-33CF-DBAF-7253EA688F27}"/>
          </ac:picMkLst>
        </pc:picChg>
        <pc:picChg chg="add mod">
          <ac:chgData name="Nguyễn Tiến Đạt" userId="630b43fa9a43a7ca" providerId="Windows Live" clId="Web-{4E98D198-A62B-4BA6-BCB2-231C9C7223D1}" dt="2023-08-23T17:26:52.893" v="399" actId="14100"/>
          <ac:picMkLst>
            <pc:docMk/>
            <pc:sldMk cId="2167385945" sldId="261"/>
            <ac:picMk id="5" creationId="{5513F79C-37E8-99C9-3937-97FF05A2A655}"/>
          </ac:picMkLst>
        </pc:picChg>
      </pc:sldChg>
    </pc:docChg>
  </pc:docChgLst>
  <pc:docChgLst>
    <pc:chgData name="Nguyễn Tiến Đạt" userId="630b43fa9a43a7ca" providerId="Windows Live" clId="Web-{D8B3D96D-71EB-4EEF-97F2-E8622075798D}"/>
    <pc:docChg chg="addSld delSld modSld sldOrd">
      <pc:chgData name="Nguyễn Tiến Đạt" userId="630b43fa9a43a7ca" providerId="Windows Live" clId="Web-{D8B3D96D-71EB-4EEF-97F2-E8622075798D}" dt="2023-08-24T09:32:27.559" v="665"/>
      <pc:docMkLst>
        <pc:docMk/>
      </pc:docMkLst>
      <pc:sldChg chg="addSp modSp">
        <pc:chgData name="Nguyễn Tiến Đạt" userId="630b43fa9a43a7ca" providerId="Windows Live" clId="Web-{D8B3D96D-71EB-4EEF-97F2-E8622075798D}" dt="2023-08-24T03:54:00.104" v="657" actId="20577"/>
        <pc:sldMkLst>
          <pc:docMk/>
          <pc:sldMk cId="3932551270" sldId="257"/>
        </pc:sldMkLst>
        <pc:spChg chg="mod">
          <ac:chgData name="Nguyễn Tiến Đạt" userId="630b43fa9a43a7ca" providerId="Windows Live" clId="Web-{D8B3D96D-71EB-4EEF-97F2-E8622075798D}" dt="2023-08-24T03:53:17.088" v="643" actId="20577"/>
          <ac:spMkLst>
            <pc:docMk/>
            <pc:sldMk cId="3932551270" sldId="257"/>
            <ac:spMk id="3" creationId="{B49B884C-AB05-75F9-D113-FA416C7EA83F}"/>
          </ac:spMkLst>
        </pc:spChg>
        <pc:spChg chg="mod">
          <ac:chgData name="Nguyễn Tiến Đạt" userId="630b43fa9a43a7ca" providerId="Windows Live" clId="Web-{D8B3D96D-71EB-4EEF-97F2-E8622075798D}" dt="2023-08-24T03:53:26.666" v="644" actId="1076"/>
          <ac:spMkLst>
            <pc:docMk/>
            <pc:sldMk cId="3932551270" sldId="257"/>
            <ac:spMk id="5" creationId="{890A900C-C7F2-BC43-C464-BF2231758B4E}"/>
          </ac:spMkLst>
        </pc:spChg>
        <pc:spChg chg="mod">
          <ac:chgData name="Nguyễn Tiến Đạt" userId="630b43fa9a43a7ca" providerId="Windows Live" clId="Web-{D8B3D96D-71EB-4EEF-97F2-E8622075798D}" dt="2023-08-24T03:53:35.588" v="645" actId="1076"/>
          <ac:spMkLst>
            <pc:docMk/>
            <pc:sldMk cId="3932551270" sldId="257"/>
            <ac:spMk id="6" creationId="{396D7A35-E9A3-072B-2A9E-F30C0E3496AA}"/>
          </ac:spMkLst>
        </pc:spChg>
        <pc:spChg chg="add mod">
          <ac:chgData name="Nguyễn Tiến Đạt" userId="630b43fa9a43a7ca" providerId="Windows Live" clId="Web-{D8B3D96D-71EB-4EEF-97F2-E8622075798D}" dt="2023-08-24T03:54:00.104" v="657" actId="20577"/>
          <ac:spMkLst>
            <pc:docMk/>
            <pc:sldMk cId="3932551270" sldId="257"/>
            <ac:spMk id="8" creationId="{700A1F4D-658D-BA46-5B47-D58B323F6DB2}"/>
          </ac:spMkLst>
        </pc:spChg>
      </pc:sldChg>
      <pc:sldChg chg="del">
        <pc:chgData name="Nguyễn Tiến Đạt" userId="630b43fa9a43a7ca" providerId="Windows Live" clId="Web-{D8B3D96D-71EB-4EEF-97F2-E8622075798D}" dt="2023-08-24T03:54:17.605" v="658"/>
        <pc:sldMkLst>
          <pc:docMk/>
          <pc:sldMk cId="2726271961" sldId="259"/>
        </pc:sldMkLst>
      </pc:sldChg>
      <pc:sldChg chg="modSp">
        <pc:chgData name="Nguyễn Tiến Đạt" userId="630b43fa9a43a7ca" providerId="Windows Live" clId="Web-{D8B3D96D-71EB-4EEF-97F2-E8622075798D}" dt="2023-08-24T03:54:34.808" v="660" actId="20577"/>
        <pc:sldMkLst>
          <pc:docMk/>
          <pc:sldMk cId="1832916348" sldId="260"/>
        </pc:sldMkLst>
        <pc:spChg chg="mod">
          <ac:chgData name="Nguyễn Tiến Đạt" userId="630b43fa9a43a7ca" providerId="Windows Live" clId="Web-{D8B3D96D-71EB-4EEF-97F2-E8622075798D}" dt="2023-08-24T03:54:34.808" v="660" actId="20577"/>
          <ac:spMkLst>
            <pc:docMk/>
            <pc:sldMk cId="1832916348" sldId="260"/>
            <ac:spMk id="2" creationId="{81A5B524-E5F4-7E65-F179-D4D5C568E520}"/>
          </ac:spMkLst>
        </pc:spChg>
        <pc:spChg chg="mod">
          <ac:chgData name="Nguyễn Tiến Đạt" userId="630b43fa9a43a7ca" providerId="Windows Live" clId="Web-{D8B3D96D-71EB-4EEF-97F2-E8622075798D}" dt="2023-08-24T02:01:42.813" v="7" actId="20577"/>
          <ac:spMkLst>
            <pc:docMk/>
            <pc:sldMk cId="1832916348" sldId="260"/>
            <ac:spMk id="3" creationId="{5A65152A-D1FA-742E-C4AC-93084BA62A3F}"/>
          </ac:spMkLst>
        </pc:spChg>
      </pc:sldChg>
      <pc:sldChg chg="modSp del">
        <pc:chgData name="Nguyễn Tiến Đạt" userId="630b43fa9a43a7ca" providerId="Windows Live" clId="Web-{D8B3D96D-71EB-4EEF-97F2-E8622075798D}" dt="2023-08-24T09:32:27.559" v="665"/>
        <pc:sldMkLst>
          <pc:docMk/>
          <pc:sldMk cId="2167385945" sldId="261"/>
        </pc:sldMkLst>
        <pc:spChg chg="mod">
          <ac:chgData name="Nguyễn Tiến Đạt" userId="630b43fa9a43a7ca" providerId="Windows Live" clId="Web-{D8B3D96D-71EB-4EEF-97F2-E8622075798D}" dt="2023-08-24T03:58:33.532" v="664" actId="20577"/>
          <ac:spMkLst>
            <pc:docMk/>
            <pc:sldMk cId="2167385945" sldId="261"/>
            <ac:spMk id="3" creationId="{38A31B62-4679-9C22-02AD-AE3805D5CA19}"/>
          </ac:spMkLst>
        </pc:spChg>
      </pc:sldChg>
      <pc:sldChg chg="addSp delSp modSp new mod setBg">
        <pc:chgData name="Nguyễn Tiến Đạt" userId="630b43fa9a43a7ca" providerId="Windows Live" clId="Web-{D8B3D96D-71EB-4EEF-97F2-E8622075798D}" dt="2023-08-24T02:12:12.585" v="53" actId="14100"/>
        <pc:sldMkLst>
          <pc:docMk/>
          <pc:sldMk cId="62074688" sldId="262"/>
        </pc:sldMkLst>
        <pc:spChg chg="mod">
          <ac:chgData name="Nguyễn Tiến Đạt" userId="630b43fa9a43a7ca" providerId="Windows Live" clId="Web-{D8B3D96D-71EB-4EEF-97F2-E8622075798D}" dt="2023-08-24T02:11:57.632" v="50"/>
          <ac:spMkLst>
            <pc:docMk/>
            <pc:sldMk cId="62074688" sldId="262"/>
            <ac:spMk id="2" creationId="{3BB867D8-B4BE-B240-394C-6909C2FBB997}"/>
          </ac:spMkLst>
        </pc:spChg>
        <pc:spChg chg="mod">
          <ac:chgData name="Nguyễn Tiến Đạt" userId="630b43fa9a43a7ca" providerId="Windows Live" clId="Web-{D8B3D96D-71EB-4EEF-97F2-E8622075798D}" dt="2023-08-24T02:12:12.585" v="53" actId="14100"/>
          <ac:spMkLst>
            <pc:docMk/>
            <pc:sldMk cId="62074688" sldId="262"/>
            <ac:spMk id="3" creationId="{D391A458-9160-9BF6-C26C-B1FB98A2D75D}"/>
          </ac:spMkLst>
        </pc:spChg>
        <pc:spChg chg="add del">
          <ac:chgData name="Nguyễn Tiến Đạt" userId="630b43fa9a43a7ca" providerId="Windows Live" clId="Web-{D8B3D96D-71EB-4EEF-97F2-E8622075798D}" dt="2023-08-24T02:11:57.632" v="50"/>
          <ac:spMkLst>
            <pc:docMk/>
            <pc:sldMk cId="62074688" sldId="262"/>
            <ac:spMk id="9" creationId="{C610D2AE-07EF-436A-9755-AA8DF4B933A4}"/>
          </ac:spMkLst>
        </pc:spChg>
        <pc:spChg chg="add del">
          <ac:chgData name="Nguyễn Tiến Đạt" userId="630b43fa9a43a7ca" providerId="Windows Live" clId="Web-{D8B3D96D-71EB-4EEF-97F2-E8622075798D}" dt="2023-08-24T02:11:57.632" v="50"/>
          <ac:spMkLst>
            <pc:docMk/>
            <pc:sldMk cId="62074688" sldId="262"/>
            <ac:spMk id="13" creationId="{CF2D8AD5-434A-4C0E-9F5B-C1AFD645F364}"/>
          </ac:spMkLst>
        </pc:spChg>
        <pc:picChg chg="add del mod">
          <ac:chgData name="Nguyễn Tiến Đạt" userId="630b43fa9a43a7ca" providerId="Windows Live" clId="Web-{D8B3D96D-71EB-4EEF-97F2-E8622075798D}" dt="2023-08-24T02:11:30.428" v="47"/>
          <ac:picMkLst>
            <pc:docMk/>
            <pc:sldMk cId="62074688" sldId="262"/>
            <ac:picMk id="4" creationId="{4CC43A5E-CE3D-7C71-FF1A-B6E27ACE76D5}"/>
          </ac:picMkLst>
        </pc:picChg>
        <pc:picChg chg="add mod">
          <ac:chgData name="Nguyễn Tiến Đạt" userId="630b43fa9a43a7ca" providerId="Windows Live" clId="Web-{D8B3D96D-71EB-4EEF-97F2-E8622075798D}" dt="2023-08-24T02:12:06.648" v="52" actId="1076"/>
          <ac:picMkLst>
            <pc:docMk/>
            <pc:sldMk cId="62074688" sldId="262"/>
            <ac:picMk id="5" creationId="{EA803A77-5E5F-D742-A5D6-F993CB117628}"/>
          </ac:picMkLst>
        </pc:picChg>
        <pc:picChg chg="add del">
          <ac:chgData name="Nguyễn Tiến Đạt" userId="630b43fa9a43a7ca" providerId="Windows Live" clId="Web-{D8B3D96D-71EB-4EEF-97F2-E8622075798D}" dt="2023-08-24T02:11:57.632" v="50"/>
          <ac:picMkLst>
            <pc:docMk/>
            <pc:sldMk cId="62074688" sldId="262"/>
            <ac:picMk id="11" creationId="{6CACDD17-9043-46DF-882D-420365B79C18}"/>
          </ac:picMkLst>
        </pc:picChg>
        <pc:picChg chg="add del">
          <ac:chgData name="Nguyễn Tiến Đạt" userId="630b43fa9a43a7ca" providerId="Windows Live" clId="Web-{D8B3D96D-71EB-4EEF-97F2-E8622075798D}" dt="2023-08-24T02:11:57.632" v="50"/>
          <ac:picMkLst>
            <pc:docMk/>
            <pc:sldMk cId="62074688" sldId="262"/>
            <ac:picMk id="15" creationId="{E92B246D-47CC-40F8-8DE7-B65D409E945E}"/>
          </ac:picMkLst>
        </pc:picChg>
      </pc:sldChg>
      <pc:sldChg chg="addSp delSp modSp add replId">
        <pc:chgData name="Nguyễn Tiến Đạt" userId="630b43fa9a43a7ca" providerId="Windows Live" clId="Web-{D8B3D96D-71EB-4EEF-97F2-E8622075798D}" dt="2023-08-24T02:19:46.898" v="232" actId="20577"/>
        <pc:sldMkLst>
          <pc:docMk/>
          <pc:sldMk cId="747706603" sldId="263"/>
        </pc:sldMkLst>
        <pc:spChg chg="mod">
          <ac:chgData name="Nguyễn Tiến Đạt" userId="630b43fa9a43a7ca" providerId="Windows Live" clId="Web-{D8B3D96D-71EB-4EEF-97F2-E8622075798D}" dt="2023-08-24T02:19:46.898" v="232" actId="20577"/>
          <ac:spMkLst>
            <pc:docMk/>
            <pc:sldMk cId="747706603" sldId="263"/>
            <ac:spMk id="3" creationId="{D391A458-9160-9BF6-C26C-B1FB98A2D75D}"/>
          </ac:spMkLst>
        </pc:spChg>
        <pc:picChg chg="add mod">
          <ac:chgData name="Nguyễn Tiến Đạt" userId="630b43fa9a43a7ca" providerId="Windows Live" clId="Web-{D8B3D96D-71EB-4EEF-97F2-E8622075798D}" dt="2023-08-24T02:18:04.785" v="157" actId="1076"/>
          <ac:picMkLst>
            <pc:docMk/>
            <pc:sldMk cId="747706603" sldId="263"/>
            <ac:picMk id="4" creationId="{AD7D94E2-547D-03F3-1CF6-F9EFE49281FF}"/>
          </ac:picMkLst>
        </pc:picChg>
        <pc:picChg chg="del">
          <ac:chgData name="Nguyễn Tiến Đạt" userId="630b43fa9a43a7ca" providerId="Windows Live" clId="Web-{D8B3D96D-71EB-4EEF-97F2-E8622075798D}" dt="2023-08-24T02:17:55.503" v="152"/>
          <ac:picMkLst>
            <pc:docMk/>
            <pc:sldMk cId="747706603" sldId="263"/>
            <ac:picMk id="5" creationId="{EA803A77-5E5F-D742-A5D6-F993CB117628}"/>
          </ac:picMkLst>
        </pc:picChg>
      </pc:sldChg>
      <pc:sldChg chg="addSp delSp modSp new mod setBg">
        <pc:chgData name="Nguyễn Tiến Đạt" userId="630b43fa9a43a7ca" providerId="Windows Live" clId="Web-{D8B3D96D-71EB-4EEF-97F2-E8622075798D}" dt="2023-08-24T03:46:40.627" v="428" actId="20577"/>
        <pc:sldMkLst>
          <pc:docMk/>
          <pc:sldMk cId="4145723152" sldId="264"/>
        </pc:sldMkLst>
        <pc:spChg chg="mod">
          <ac:chgData name="Nguyễn Tiến Đạt" userId="630b43fa9a43a7ca" providerId="Windows Live" clId="Web-{D8B3D96D-71EB-4EEF-97F2-E8622075798D}" dt="2023-08-24T03:40:55.666" v="281" actId="20577"/>
          <ac:spMkLst>
            <pc:docMk/>
            <pc:sldMk cId="4145723152" sldId="264"/>
            <ac:spMk id="2" creationId="{CEC4DBFD-97CC-917A-3BF0-28CB844890E8}"/>
          </ac:spMkLst>
        </pc:spChg>
        <pc:spChg chg="del">
          <ac:chgData name="Nguyễn Tiến Đạt" userId="630b43fa9a43a7ca" providerId="Windows Live" clId="Web-{D8B3D96D-71EB-4EEF-97F2-E8622075798D}" dt="2023-08-24T03:39:12.430" v="234"/>
          <ac:spMkLst>
            <pc:docMk/>
            <pc:sldMk cId="4145723152" sldId="264"/>
            <ac:spMk id="3" creationId="{07AA3417-A860-DF79-4553-C729B7D1482B}"/>
          </ac:spMkLst>
        </pc:spChg>
        <pc:spChg chg="add mod">
          <ac:chgData name="Nguyễn Tiến Đạt" userId="630b43fa9a43a7ca" providerId="Windows Live" clId="Web-{D8B3D96D-71EB-4EEF-97F2-E8622075798D}" dt="2023-08-24T03:46:40.627" v="428" actId="20577"/>
          <ac:spMkLst>
            <pc:docMk/>
            <pc:sldMk cId="4145723152" sldId="264"/>
            <ac:spMk id="8" creationId="{5175BCA9-8128-2FB8-1283-1FC744A63BE6}"/>
          </ac:spMkLst>
        </pc:spChg>
        <pc:picChg chg="add del mod ord">
          <ac:chgData name="Nguyễn Tiến Đạt" userId="630b43fa9a43a7ca" providerId="Windows Live" clId="Web-{D8B3D96D-71EB-4EEF-97F2-E8622075798D}" dt="2023-08-24T03:43:30.920" v="344"/>
          <ac:picMkLst>
            <pc:docMk/>
            <pc:sldMk cId="4145723152" sldId="264"/>
            <ac:picMk id="4" creationId="{F4C2C29A-3785-1C06-29E0-D3BDC2C98410}"/>
          </ac:picMkLst>
        </pc:picChg>
        <pc:picChg chg="add mod">
          <ac:chgData name="Nguyễn Tiến Đạt" userId="630b43fa9a43a7ca" providerId="Windows Live" clId="Web-{D8B3D96D-71EB-4EEF-97F2-E8622075798D}" dt="2023-08-24T03:43:41.951" v="348" actId="1076"/>
          <ac:picMkLst>
            <pc:docMk/>
            <pc:sldMk cId="4145723152" sldId="264"/>
            <ac:picMk id="5" creationId="{7C93F9F9-DE50-4CE4-B613-AC2D2A685B6E}"/>
          </ac:picMkLst>
        </pc:picChg>
      </pc:sldChg>
      <pc:sldChg chg="addSp delSp modSp add ord replId">
        <pc:chgData name="Nguyễn Tiến Đạt" userId="630b43fa9a43a7ca" providerId="Windows Live" clId="Web-{D8B3D96D-71EB-4EEF-97F2-E8622075798D}" dt="2023-08-24T03:41:44.449" v="342" actId="20577"/>
        <pc:sldMkLst>
          <pc:docMk/>
          <pc:sldMk cId="320389067" sldId="265"/>
        </pc:sldMkLst>
        <pc:spChg chg="mod">
          <ac:chgData name="Nguyễn Tiến Đạt" userId="630b43fa9a43a7ca" providerId="Windows Live" clId="Web-{D8B3D96D-71EB-4EEF-97F2-E8622075798D}" dt="2023-08-24T03:41:44.449" v="342" actId="20577"/>
          <ac:spMkLst>
            <pc:docMk/>
            <pc:sldMk cId="320389067" sldId="265"/>
            <ac:spMk id="8" creationId="{5175BCA9-8128-2FB8-1283-1FC744A63BE6}"/>
          </ac:spMkLst>
        </pc:spChg>
        <pc:picChg chg="add mod">
          <ac:chgData name="Nguyễn Tiến Đạt" userId="630b43fa9a43a7ca" providerId="Windows Live" clId="Web-{D8B3D96D-71EB-4EEF-97F2-E8622075798D}" dt="2023-08-24T03:41:13.589" v="287" actId="14100"/>
          <ac:picMkLst>
            <pc:docMk/>
            <pc:sldMk cId="320389067" sldId="265"/>
            <ac:picMk id="3" creationId="{E431D02E-9DD5-D248-EC17-6F2A97A51573}"/>
          </ac:picMkLst>
        </pc:picChg>
        <pc:picChg chg="del">
          <ac:chgData name="Nguyễn Tiến Đạt" userId="630b43fa9a43a7ca" providerId="Windows Live" clId="Web-{D8B3D96D-71EB-4EEF-97F2-E8622075798D}" dt="2023-08-24T03:41:05.651" v="284"/>
          <ac:picMkLst>
            <pc:docMk/>
            <pc:sldMk cId="320389067" sldId="265"/>
            <ac:picMk id="4" creationId="{F4C2C29A-3785-1C06-29E0-D3BDC2C98410}"/>
          </ac:picMkLst>
        </pc:picChg>
      </pc:sldChg>
      <pc:sldChg chg="add replId">
        <pc:chgData name="Nguyễn Tiến Đạt" userId="630b43fa9a43a7ca" providerId="Windows Live" clId="Web-{D8B3D96D-71EB-4EEF-97F2-E8622075798D}" dt="2023-08-24T03:41:49.371" v="343"/>
        <pc:sldMkLst>
          <pc:docMk/>
          <pc:sldMk cId="3854483889" sldId="266"/>
        </pc:sldMkLst>
      </pc:sldChg>
      <pc:sldChg chg="addSp modSp new">
        <pc:chgData name="Nguyễn Tiến Đạt" userId="630b43fa9a43a7ca" providerId="Windows Live" clId="Web-{D8B3D96D-71EB-4EEF-97F2-E8622075798D}" dt="2023-08-24T03:49:37.474" v="564" actId="20577"/>
        <pc:sldMkLst>
          <pc:docMk/>
          <pc:sldMk cId="4217110899" sldId="267"/>
        </pc:sldMkLst>
        <pc:spChg chg="mod">
          <ac:chgData name="Nguyễn Tiến Đạt" userId="630b43fa9a43a7ca" providerId="Windows Live" clId="Web-{D8B3D96D-71EB-4EEF-97F2-E8622075798D}" dt="2023-08-24T03:49:37.474" v="564" actId="20577"/>
          <ac:spMkLst>
            <pc:docMk/>
            <pc:sldMk cId="4217110899" sldId="267"/>
            <ac:spMk id="2" creationId="{76710B8C-8535-36F9-08FC-293A357168ED}"/>
          </ac:spMkLst>
        </pc:spChg>
        <pc:spChg chg="mod">
          <ac:chgData name="Nguyễn Tiến Đạt" userId="630b43fa9a43a7ca" providerId="Windows Live" clId="Web-{D8B3D96D-71EB-4EEF-97F2-E8622075798D}" dt="2023-08-24T03:48:22.457" v="547" actId="14100"/>
          <ac:spMkLst>
            <pc:docMk/>
            <pc:sldMk cId="4217110899" sldId="267"/>
            <ac:spMk id="3" creationId="{60B71350-15A7-9290-DCE3-AC9515E744CA}"/>
          </ac:spMkLst>
        </pc:spChg>
        <pc:picChg chg="add mod">
          <ac:chgData name="Nguyễn Tiến Đạt" userId="630b43fa9a43a7ca" providerId="Windows Live" clId="Web-{D8B3D96D-71EB-4EEF-97F2-E8622075798D}" dt="2023-08-24T03:49:26.896" v="550" actId="14100"/>
          <ac:picMkLst>
            <pc:docMk/>
            <pc:sldMk cId="4217110899" sldId="267"/>
            <ac:picMk id="4" creationId="{F4E3A83F-8C44-BBB8-680E-98D46E094768}"/>
          </ac:picMkLst>
        </pc:picChg>
      </pc:sldChg>
      <pc:sldChg chg="new del">
        <pc:chgData name="Nguyễn Tiến Đạt" userId="630b43fa9a43a7ca" providerId="Windows Live" clId="Web-{D8B3D96D-71EB-4EEF-97F2-E8622075798D}" dt="2023-08-24T03:49:54.021" v="566"/>
        <pc:sldMkLst>
          <pc:docMk/>
          <pc:sldMk cId="493821973" sldId="268"/>
        </pc:sldMkLst>
      </pc:sldChg>
      <pc:sldChg chg="addSp delSp modSp add replId">
        <pc:chgData name="Nguyễn Tiến Đạt" userId="630b43fa9a43a7ca" providerId="Windows Live" clId="Web-{D8B3D96D-71EB-4EEF-97F2-E8622075798D}" dt="2023-08-24T03:52:11.087" v="642" actId="14100"/>
        <pc:sldMkLst>
          <pc:docMk/>
          <pc:sldMk cId="2199170021" sldId="268"/>
        </pc:sldMkLst>
        <pc:spChg chg="mod">
          <ac:chgData name="Nguyễn Tiến Đạt" userId="630b43fa9a43a7ca" providerId="Windows Live" clId="Web-{D8B3D96D-71EB-4EEF-97F2-E8622075798D}" dt="2023-08-24T03:52:00.930" v="638" actId="20577"/>
          <ac:spMkLst>
            <pc:docMk/>
            <pc:sldMk cId="2199170021" sldId="268"/>
            <ac:spMk id="3" creationId="{60B71350-15A7-9290-DCE3-AC9515E744CA}"/>
          </ac:spMkLst>
        </pc:spChg>
        <pc:picChg chg="del">
          <ac:chgData name="Nguyễn Tiến Đạt" userId="630b43fa9a43a7ca" providerId="Windows Live" clId="Web-{D8B3D96D-71EB-4EEF-97F2-E8622075798D}" dt="2023-08-24T03:52:01.618" v="639"/>
          <ac:picMkLst>
            <pc:docMk/>
            <pc:sldMk cId="2199170021" sldId="268"/>
            <ac:picMk id="4" creationId="{F4E3A83F-8C44-BBB8-680E-98D46E094768}"/>
          </ac:picMkLst>
        </pc:picChg>
        <pc:picChg chg="add mod">
          <ac:chgData name="Nguyễn Tiến Đạt" userId="630b43fa9a43a7ca" providerId="Windows Live" clId="Web-{D8B3D96D-71EB-4EEF-97F2-E8622075798D}" dt="2023-08-24T03:52:11.087" v="642" actId="14100"/>
          <ac:picMkLst>
            <pc:docMk/>
            <pc:sldMk cId="2199170021" sldId="268"/>
            <ac:picMk id="5" creationId="{D3482DEA-285B-B4B2-F55B-51549457FE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Hình chữ nhật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Hình chữ nhật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"/>
              <a:t>Bấm để chỉnh sửa kiểu phụ đề của Bản cái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BE3C1-DBE1-495D-B57B-2849774B866A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"/>
              <a:t>Bấm vào biểu tượng để thêm ảnh</a:t>
            </a:r>
            <a:endParaRPr lang="en-US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C117F-5CCF-4837-BE5F-2B92066CAFAF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B90BD-B6CE-46B7-997F-7313B992CCD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Hình ảnh 12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Hình chữ nhật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Hình chữ nhật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12" name="Chỗ dành sẵn cho Văn bản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9D11F-B188-461D-B23F-39381795C052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Hộp văn bản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vi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Hộp văn bản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Hình ảnh 9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Hình chữ nhật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Hình chữ nhật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6D8D9-55A2-4063-B0F3-121F44549695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ộ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Hình ảnh 13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Hình chữ nhật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Hình chữ nhật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êu đề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7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8" name="Chỗ dành sẵn cho Văn bản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9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10" name="Chỗ dành sẵn cho Văn bản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11" name="Chỗ dành sẵn cho Văn bản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12" name="Chỗ dành sẵn cho Văn bản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24536-994D-4021-A283-9F449C0DB509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ột 3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Hình ảnh 15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Hình chữ nhậ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Hình chữ nhậ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êu đề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19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0" name="Chỗ dành sẵn cho Hình ảnh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"/>
              <a:t>Bấm vào biểu tượng để thêm ảnh</a:t>
            </a:r>
            <a:endParaRPr lang="en-US" dirty="0"/>
          </a:p>
        </p:txBody>
      </p:sp>
      <p:sp>
        <p:nvSpPr>
          <p:cNvPr id="21" name="Chỗ dành sẵn cho Văn bản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2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3" name="Chỗ dành sẵn cho Hình ảnh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"/>
              <a:t>Bấm vào biểu tượng để thêm ảnh</a:t>
            </a:r>
            <a:endParaRPr lang="en-US" dirty="0"/>
          </a:p>
        </p:txBody>
      </p:sp>
      <p:sp>
        <p:nvSpPr>
          <p:cNvPr id="24" name="Chỗ dành sẵn cho Văn bản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5" name="Chỗ dành sẵn cho Văn bản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26" name="Chỗ dành sẵn cho Hình ảnh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"/>
              <a:t>Bấm vào biểu tượng để thêm ảnh</a:t>
            </a:r>
            <a:endParaRPr lang="en-US" dirty="0"/>
          </a:p>
        </p:txBody>
      </p:sp>
      <p:sp>
        <p:nvSpPr>
          <p:cNvPr id="27" name="Chỗ dành sẵn cho Văn bản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BBB78-C96F-47B7-AB17-D852CA960AC9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Hình chữ nhật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Hình chữ nhật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3F48C-C7C6-4055-9F49-3777875E72AE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Hình chữ nhật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6178E61D-D431-422C-9764-11DAFE33AB63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Hình ảnh 15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Hình chữ nhật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Hình chữ nhật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DE42F4-6EEF-4EF7-8ED4-2208F0F89A08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Hình chữ nhật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Hình chữ nhật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78ACC-22D6-47C1-A373-4FD133E34F3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A6C69-6797-4E8A-BF37-F2C3751466E9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Hình ảnh 10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Hình chữ nhật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Hình chữ nhật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2014A1-A632-4878-A0D3-F52BA756373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Hình ảnh 6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Hình chữ nhật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Hình chữ nhật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9F462-093F-4566-844B-4C71F2739DA5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4A7AC-904D-4781-85BA-7D10C17ED021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1444B-B92B-4E27-8C94-BB93EAF5CB18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Hình ảnh 8" descr="HD-ShadowL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Hình chữ nhật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"/>
              <a:t>Bấm vào biểu tượng để thêm ảnh</a:t>
            </a:r>
            <a:endParaRPr lang="en-US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3EFA5E-FA76-400D-B3DC-F0BA90E6D107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"/>
              <a:t>Chỉnh sửa kiểu văn bản Bản cái</a:t>
            </a:r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D6E9DEC-419B-4CC5-A080-3B06BD5A8291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Nested Class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B867D8-B4BE-B240-394C-6909C2FB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vi-VN">
                <a:latin typeface="Times New Roman"/>
                <a:cs typeface="Times New Roman"/>
              </a:rPr>
              <a:t>Pass object to function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91A458-9160-9BF6-C26C-B1FB98A2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91876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vi-VN" sz="1800">
                <a:latin typeface="Arial"/>
                <a:ea typeface="+mn-lt"/>
                <a:cs typeface="Arial"/>
              </a:rPr>
              <a:t>Trong lập trình C++, chúng ta có thể truyền các đối tượng đến một hàm theo cách tương tự như truyền các đối số thông thường</a:t>
            </a:r>
            <a:endParaRPr lang="vi-VN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EA803A77-5E5F-D742-A5D6-F993CB11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61" y="2025561"/>
            <a:ext cx="2934426" cy="466137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7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B867D8-B4BE-B240-394C-6909C2FB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vi-VN">
                <a:latin typeface="Times New Roman"/>
                <a:cs typeface="Times New Roman"/>
              </a:rPr>
              <a:t>Pass object to function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91A458-9160-9BF6-C26C-B1FB98A2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91876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1800" dirty="0">
                <a:latin typeface="Arial"/>
                <a:cs typeface="Arial"/>
              </a:rPr>
              <a:t>Bên cạnh việc truyền đối tượng bình thườn, ta cũng có thể truyền tham chiếu của đối tượng hoặc con trỏ đối tượng</a:t>
            </a:r>
          </a:p>
          <a:p>
            <a:r>
              <a:rPr lang="vi-VN" sz="1800" dirty="0">
                <a:latin typeface="Arial"/>
                <a:cs typeface="Arial"/>
              </a:rPr>
              <a:t>Cần lưu ý khi truyền tham chiếu đến đối tượng thì đối tượng cần phải khác </a:t>
            </a:r>
            <a:r>
              <a:rPr lang="vi-VN" sz="1800" dirty="0" err="1">
                <a:latin typeface="Arial"/>
                <a:cs typeface="Arial"/>
              </a:rPr>
              <a:t>Null</a:t>
            </a:r>
            <a:r>
              <a:rPr lang="vi-VN" sz="1800" dirty="0">
                <a:latin typeface="Arial"/>
                <a:cs typeface="Arial"/>
              </a:rPr>
              <a:t> còn nếu là con trỏ thì vẫn có thể bằng </a:t>
            </a:r>
            <a:r>
              <a:rPr lang="vi-VN" sz="1800" dirty="0" err="1">
                <a:latin typeface="Arial"/>
                <a:cs typeface="Arial"/>
              </a:rPr>
              <a:t>Null</a:t>
            </a:r>
            <a:endParaRPr lang="vi-VN" sz="18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AD7D94E2-547D-03F3-1CF6-F9EFE492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79" y="2335754"/>
            <a:ext cx="4385256" cy="33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E3E6AE-155E-494C-C1E6-31B20B94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Nested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Class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9B884C-AB05-75F9-D113-FA416C7E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36693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Nested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 </a:t>
            </a:r>
            <a:r>
              <a:rPr lang="vi-VN" dirty="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class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 là một </a:t>
            </a:r>
            <a:r>
              <a:rPr lang="vi-VN" dirty="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class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 được khai báo trong một </a:t>
            </a:r>
            <a:r>
              <a:rPr lang="vi-VN" dirty="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enclose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class</a:t>
            </a:r>
            <a:r>
              <a:rPr lang="vi-VN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 khác.</a:t>
            </a:r>
            <a:endParaRPr lang="vi-V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91BB5F0-7539-CF66-2032-E71C39ED4F4E}"/>
              </a:ext>
            </a:extLst>
          </p:cNvPr>
          <p:cNvSpPr/>
          <p:nvPr/>
        </p:nvSpPr>
        <p:spPr>
          <a:xfrm>
            <a:off x="8180767" y="2594555"/>
            <a:ext cx="3627549" cy="3198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90A900C-C7F2-BC43-C464-BF2231758B4E}"/>
              </a:ext>
            </a:extLst>
          </p:cNvPr>
          <p:cNvSpPr/>
          <p:nvPr/>
        </p:nvSpPr>
        <p:spPr>
          <a:xfrm>
            <a:off x="8304190" y="3297528"/>
            <a:ext cx="3327042" cy="8478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96D7A35-E9A3-072B-2A9E-F30C0E3496AA}"/>
              </a:ext>
            </a:extLst>
          </p:cNvPr>
          <p:cNvSpPr txBox="1"/>
          <p:nvPr/>
        </p:nvSpPr>
        <p:spPr>
          <a:xfrm>
            <a:off x="8693239" y="343704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Nested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</a:p>
          <a:p>
            <a:endParaRPr lang="vi-VN" dirty="0">
              <a:latin typeface="Arial"/>
              <a:cs typeface="Arial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9CC07B4-F335-4634-13F6-7D96BCE81927}"/>
              </a:ext>
            </a:extLst>
          </p:cNvPr>
          <p:cNvSpPr txBox="1"/>
          <p:nvPr/>
        </p:nvSpPr>
        <p:spPr>
          <a:xfrm>
            <a:off x="8424929" y="28575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Arial"/>
                <a:cs typeface="Arial"/>
              </a:rPr>
              <a:t>Enclose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class</a:t>
            </a:r>
            <a:endParaRPr lang="vi-VN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>
              <a:latin typeface="Arial"/>
              <a:cs typeface="Arial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00A1F4D-658D-BA46-5B47-D58B323F6DB2}"/>
              </a:ext>
            </a:extLst>
          </p:cNvPr>
          <p:cNvSpPr/>
          <p:nvPr/>
        </p:nvSpPr>
        <p:spPr>
          <a:xfrm>
            <a:off x="8304190" y="4456626"/>
            <a:ext cx="3327042" cy="8478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Nested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class</a:t>
            </a:r>
          </a:p>
          <a:p>
            <a:pPr algn="ctr"/>
            <a:endParaRPr lang="vi-V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5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6FB56B-8A1C-19DC-A59B-54DA4150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vi-VN" dirty="0" err="1">
                <a:latin typeface="Times New Roman"/>
                <a:cs typeface="Times New Roman"/>
              </a:rPr>
              <a:t>Nested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2F6820-BF51-378F-3AD5-D8AED957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755763" cy="35993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000" dirty="0">
                <a:latin typeface="Arial"/>
                <a:cs typeface="Arial"/>
              </a:rPr>
              <a:t>Một </a:t>
            </a:r>
            <a:r>
              <a:rPr lang="vi-VN" sz="2000" dirty="0" err="1">
                <a:latin typeface="Arial"/>
                <a:cs typeface="Arial"/>
              </a:rPr>
              <a:t>nested</a:t>
            </a:r>
            <a:r>
              <a:rPr lang="vi-VN" sz="2000" dirty="0">
                <a:latin typeface="Arial"/>
                <a:cs typeface="Arial"/>
              </a:rPr>
              <a:t> </a:t>
            </a:r>
            <a:r>
              <a:rPr lang="vi-VN" sz="2000" dirty="0" err="1">
                <a:latin typeface="Arial"/>
                <a:cs typeface="Arial"/>
              </a:rPr>
              <a:t>class</a:t>
            </a:r>
            <a:r>
              <a:rPr lang="vi-VN" sz="2000" dirty="0">
                <a:latin typeface="Arial"/>
                <a:cs typeface="Arial"/>
              </a:rPr>
              <a:t> được coi là một thành viên của </a:t>
            </a:r>
            <a:r>
              <a:rPr lang="vi-VN" sz="2000" dirty="0" err="1">
                <a:latin typeface="Arial"/>
                <a:cs typeface="Arial"/>
              </a:rPr>
              <a:t>class</a:t>
            </a:r>
            <a:r>
              <a:rPr lang="vi-VN" sz="2000" dirty="0">
                <a:latin typeface="Arial"/>
                <a:cs typeface="Arial"/>
              </a:rPr>
              <a:t> </a:t>
            </a:r>
            <a:r>
              <a:rPr lang="vi-VN" sz="2000" dirty="0" err="1">
                <a:latin typeface="Arial"/>
                <a:cs typeface="Arial"/>
              </a:rPr>
              <a:t>enclose</a:t>
            </a:r>
            <a:r>
              <a:rPr lang="vi-VN" sz="2000" dirty="0">
                <a:latin typeface="Arial"/>
                <a:cs typeface="Arial"/>
              </a:rPr>
              <a:t> và như vậy có quyền truy cập giống như bất kỳ thành viên nào khác. Các thành viên của một </a:t>
            </a:r>
            <a:r>
              <a:rPr lang="vi-VN" sz="2000" dirty="0" err="1">
                <a:latin typeface="Arial"/>
                <a:cs typeface="Arial"/>
              </a:rPr>
              <a:t>enclose</a:t>
            </a:r>
            <a:r>
              <a:rPr lang="vi-VN" sz="2000" dirty="0">
                <a:latin typeface="Arial"/>
                <a:cs typeface="Arial"/>
              </a:rPr>
              <a:t> </a:t>
            </a:r>
            <a:r>
              <a:rPr lang="vi-VN" sz="2000" dirty="0" err="1">
                <a:latin typeface="Arial"/>
                <a:cs typeface="Arial"/>
              </a:rPr>
              <a:t>class</a:t>
            </a:r>
            <a:r>
              <a:rPr lang="vi-VN" sz="2000" dirty="0">
                <a:latin typeface="Arial"/>
                <a:cs typeface="Arial"/>
              </a:rPr>
              <a:t> không có quyền truy cập đặc biệt vào các thành viên của một </a:t>
            </a:r>
            <a:r>
              <a:rPr lang="vi-VN" sz="2000" dirty="0" err="1">
                <a:latin typeface="Arial"/>
                <a:cs typeface="Arial"/>
              </a:rPr>
              <a:t>nested</a:t>
            </a:r>
            <a:r>
              <a:rPr lang="vi-VN" sz="2000" dirty="0">
                <a:latin typeface="Arial"/>
                <a:cs typeface="Arial"/>
              </a:rPr>
              <a:t> </a:t>
            </a:r>
            <a:r>
              <a:rPr lang="vi-VN" sz="2000" dirty="0" err="1">
                <a:latin typeface="Arial"/>
                <a:cs typeface="Arial"/>
              </a:rPr>
              <a:t>class</a:t>
            </a:r>
            <a:endParaRPr lang="vi-VN" sz="2000" dirty="0">
              <a:latin typeface="Arial"/>
              <a:cs typeface="Arial"/>
            </a:endParaRPr>
          </a:p>
          <a:p>
            <a:r>
              <a:rPr lang="vi-VN" sz="2000" dirty="0">
                <a:latin typeface="Arial"/>
                <a:cs typeface="Arial"/>
              </a:rPr>
              <a:t>Các quy tắc truy cập thông thường của </a:t>
            </a:r>
            <a:r>
              <a:rPr lang="vi-VN" sz="2000" err="1">
                <a:latin typeface="Arial"/>
                <a:cs typeface="Arial"/>
              </a:rPr>
              <a:t>class</a:t>
            </a:r>
            <a:r>
              <a:rPr lang="vi-VN" sz="2000" dirty="0">
                <a:latin typeface="Arial"/>
                <a:cs typeface="Arial"/>
              </a:rPr>
              <a:t> phải được tuân theo.</a:t>
            </a:r>
          </a:p>
          <a:p>
            <a:endParaRPr lang="en-US" sz="2000" dirty="0"/>
          </a:p>
        </p:txBody>
      </p:sp>
      <p:pic>
        <p:nvPicPr>
          <p:cNvPr id="5" name="Chỗ dành sẵn cho Nội dung 4" descr="Ảnh có chứa văn bản, ảnh chụp màn hình, màn hình, phần mềm&#10;&#10;Mô tả được tự động tạo">
            <a:extLst>
              <a:ext uri="{FF2B5EF4-FFF2-40B4-BE49-F238E27FC236}">
                <a16:creationId xmlns:a16="http://schemas.microsoft.com/office/drawing/2014/main" id="{EDE166B2-D654-7721-2B37-ABF9D414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11" y="2505923"/>
            <a:ext cx="5639886" cy="34967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39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A5B524-E5F4-7E65-F179-D4D5C568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/>
                <a:cs typeface="Times New Roman"/>
              </a:rPr>
              <a:t>Khai báo </a:t>
            </a:r>
            <a:r>
              <a:rPr lang="vi-VN" dirty="0" err="1">
                <a:latin typeface="Times New Roman"/>
                <a:cs typeface="Times New Roman"/>
              </a:rPr>
              <a:t>Nested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Class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65152A-D1FA-742E-C4AC-93084BA62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1800" dirty="0">
                <a:latin typeface="Arial"/>
                <a:ea typeface="+mn-lt"/>
                <a:cs typeface="Arial"/>
              </a:rPr>
              <a:t>Các </a:t>
            </a:r>
            <a:r>
              <a:rPr lang="vi-VN" sz="1800" dirty="0" err="1">
                <a:latin typeface="Arial"/>
                <a:ea typeface="+mn-lt"/>
                <a:cs typeface="Arial"/>
              </a:rPr>
              <a:t>nested</a:t>
            </a:r>
            <a:r>
              <a:rPr lang="vi-VN" sz="1800" dirty="0">
                <a:latin typeface="Arial"/>
                <a:ea typeface="+mn-lt"/>
                <a:cs typeface="Arial"/>
              </a:rPr>
              <a:t> </a:t>
            </a:r>
            <a:r>
              <a:rPr lang="vi-VN" sz="1800" dirty="0" err="1">
                <a:latin typeface="Arial"/>
                <a:ea typeface="+mn-lt"/>
                <a:cs typeface="Arial"/>
              </a:rPr>
              <a:t>class</a:t>
            </a:r>
            <a:r>
              <a:rPr lang="vi-VN" sz="1800" dirty="0">
                <a:latin typeface="Arial"/>
                <a:ea typeface="+mn-lt"/>
                <a:cs typeface="Arial"/>
              </a:rPr>
              <a:t> có thể được khai báo về trước hoặc sau khi nó được định nghĩa , trong cùng một </a:t>
            </a:r>
            <a:r>
              <a:rPr lang="vi-VN" sz="1800" dirty="0" err="1">
                <a:latin typeface="Arial"/>
                <a:ea typeface="+mn-lt"/>
                <a:cs typeface="Arial"/>
              </a:rPr>
              <a:t>body</a:t>
            </a:r>
            <a:r>
              <a:rPr lang="vi-VN" sz="1800" dirty="0">
                <a:latin typeface="Arial"/>
                <a:ea typeface="+mn-lt"/>
                <a:cs typeface="Arial"/>
              </a:rPr>
              <a:t> của </a:t>
            </a:r>
            <a:r>
              <a:rPr lang="vi-VN" sz="1800" dirty="0" err="1">
                <a:latin typeface="Arial"/>
                <a:ea typeface="+mn-lt"/>
                <a:cs typeface="Arial"/>
              </a:rPr>
              <a:t>enclosing</a:t>
            </a:r>
            <a:r>
              <a:rPr lang="vi-VN" sz="1800" dirty="0">
                <a:latin typeface="Arial"/>
                <a:ea typeface="+mn-lt"/>
                <a:cs typeface="Arial"/>
              </a:rPr>
              <a:t> </a:t>
            </a:r>
            <a:r>
              <a:rPr lang="vi-VN" sz="1800" dirty="0" err="1">
                <a:latin typeface="Arial"/>
                <a:ea typeface="+mn-lt"/>
                <a:cs typeface="Arial"/>
              </a:rPr>
              <a:t>class</a:t>
            </a:r>
            <a:r>
              <a:rPr lang="vi-VN" sz="1800" dirty="0">
                <a:latin typeface="Arial"/>
                <a:ea typeface="+mn-lt"/>
                <a:cs typeface="Arial"/>
              </a:rPr>
              <a:t> hoặc bên ngoài nó.</a:t>
            </a:r>
            <a:endParaRPr lang="vi-VN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6A783559-E08F-A892-7B01-AEE5A59C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3040124"/>
            <a:ext cx="5639886" cy="21922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91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C4DBFD-97CC-917A-3BF0-28CB8448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/>
                <a:cs typeface="Times New Roman"/>
              </a:rPr>
              <a:t>Khả năng truy cập</a:t>
            </a:r>
            <a:endParaRPr lang="vi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75BCA9-8128-2FB8-1283-1FC744A6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Nested class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Enclosing class </a:t>
            </a:r>
            <a:r>
              <a:rPr lang="en-US" sz="1800" dirty="0" err="1"/>
              <a:t>dù</a:t>
            </a:r>
            <a:r>
              <a:rPr lang="en-US" sz="1800" dirty="0"/>
              <a:t> </a:t>
            </a:r>
            <a:r>
              <a:rPr lang="en-US" sz="1800" dirty="0" err="1"/>
              <a:t>chúng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private</a:t>
            </a:r>
          </a:p>
        </p:txBody>
      </p:sp>
      <p:pic>
        <p:nvPicPr>
          <p:cNvPr id="3" name="Hình ảnh 2" descr="Ảnh có chứa văn bản, ảnh chụp màn hình, màn hình, phần mềm&#10;&#10;Mô tả được tự động tạo">
            <a:extLst>
              <a:ext uri="{FF2B5EF4-FFF2-40B4-BE49-F238E27FC236}">
                <a16:creationId xmlns:a16="http://schemas.microsoft.com/office/drawing/2014/main" id="{E431D02E-9DD5-D248-EC17-6F2A97A5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342135"/>
            <a:ext cx="7390326" cy="34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C4DBFD-97CC-917A-3BF0-28CB8448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/>
                <a:cs typeface="Times New Roman"/>
              </a:rPr>
              <a:t>Khả năng truy cập</a:t>
            </a:r>
            <a:endParaRPr lang="vi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75BCA9-8128-2FB8-1283-1FC744A6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Nested class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Enclosing class </a:t>
            </a:r>
            <a:r>
              <a:rPr lang="en-US" sz="1800" dirty="0" err="1"/>
              <a:t>dù</a:t>
            </a:r>
            <a:r>
              <a:rPr lang="en-US" sz="1800" dirty="0"/>
              <a:t> </a:t>
            </a:r>
            <a:r>
              <a:rPr lang="en-US" sz="1800" dirty="0" err="1"/>
              <a:t>chúng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private</a:t>
            </a:r>
          </a:p>
        </p:txBody>
      </p:sp>
      <p:pic>
        <p:nvPicPr>
          <p:cNvPr id="3" name="Hình ảnh 2" descr="Ảnh có chứa văn bản, ảnh chụp màn hình, màn hình, phần mềm&#10;&#10;Mô tả được tự động tạo">
            <a:extLst>
              <a:ext uri="{FF2B5EF4-FFF2-40B4-BE49-F238E27FC236}">
                <a16:creationId xmlns:a16="http://schemas.microsoft.com/office/drawing/2014/main" id="{E431D02E-9DD5-D248-EC17-6F2A97A5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342135"/>
            <a:ext cx="7390326" cy="34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C4DBFD-97CC-917A-3BF0-28CB8448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/>
                <a:cs typeface="Times New Roman"/>
              </a:rPr>
              <a:t>Khả năng truy cập</a:t>
            </a:r>
            <a:endParaRPr lang="vi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75BCA9-8128-2FB8-1283-1FC744A6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friend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cập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class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 </a:t>
            </a:r>
            <a:r>
              <a:rPr lang="en-US" sz="1800" dirty="0" err="1"/>
              <a:t>phụ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class </a:t>
            </a:r>
            <a:r>
              <a:rPr lang="en-US" sz="1800" dirty="0" err="1"/>
              <a:t>đó</a:t>
            </a:r>
          </a:p>
        </p:txBody>
      </p:sp>
      <p:pic>
        <p:nvPicPr>
          <p:cNvPr id="5" name="Hình ảnh 4" descr="Ảnh có chứa văn bản, ảnh chụp màn hình, màn hình, phần mềm&#10;&#10;Mô tả được tự động tạo">
            <a:extLst>
              <a:ext uri="{FF2B5EF4-FFF2-40B4-BE49-F238E27FC236}">
                <a16:creationId xmlns:a16="http://schemas.microsoft.com/office/drawing/2014/main" id="{7C93F9F9-DE50-4CE4-B613-AC2D2A68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63" y="2383819"/>
            <a:ext cx="4556974" cy="42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710B8C-8535-36F9-08FC-293A3571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Khả năng truy cập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0B71350-15A7-9290-DCE3-AC9515E74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297552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latin typeface="Arial"/>
                <a:cs typeface="Arial"/>
              </a:rPr>
              <a:t> Có thể định nghĩa </a:t>
            </a:r>
            <a:r>
              <a:rPr lang="vi-VN" dirty="0" err="1">
                <a:latin typeface="Arial"/>
                <a:cs typeface="Arial"/>
              </a:rPr>
              <a:t>nested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là </a:t>
            </a:r>
            <a:r>
              <a:rPr lang="vi-VN" dirty="0" err="1">
                <a:latin typeface="Arial"/>
                <a:cs typeface="Arial"/>
              </a:rPr>
              <a:t>private</a:t>
            </a:r>
            <a:r>
              <a:rPr lang="vi-VN" dirty="0">
                <a:latin typeface="Arial"/>
                <a:cs typeface="Arial"/>
              </a:rPr>
              <a:t> của </a:t>
            </a:r>
            <a:r>
              <a:rPr lang="vi-VN" dirty="0" err="1">
                <a:latin typeface="Arial"/>
                <a:cs typeface="Arial"/>
              </a:rPr>
              <a:t>enclosing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và khi đó nếu muốn gọi hàm của </a:t>
            </a:r>
            <a:r>
              <a:rPr lang="vi-VN" dirty="0" err="1">
                <a:latin typeface="Arial"/>
                <a:cs typeface="Arial"/>
              </a:rPr>
              <a:t>nested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bên ngoài </a:t>
            </a:r>
            <a:r>
              <a:rPr lang="vi-VN" dirty="0" err="1">
                <a:latin typeface="Arial"/>
                <a:cs typeface="Arial"/>
              </a:rPr>
              <a:t>enclosing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thì cần tạo 1 hàm </a:t>
            </a:r>
            <a:r>
              <a:rPr lang="vi-VN" dirty="0" err="1">
                <a:latin typeface="Arial"/>
                <a:cs typeface="Arial"/>
              </a:rPr>
              <a:t>public</a:t>
            </a:r>
            <a:r>
              <a:rPr lang="vi-VN" dirty="0">
                <a:latin typeface="Arial"/>
                <a:cs typeface="Arial"/>
              </a:rPr>
              <a:t> của </a:t>
            </a:r>
            <a:r>
              <a:rPr lang="vi-VN" dirty="0" err="1">
                <a:latin typeface="Arial"/>
                <a:cs typeface="Arial"/>
              </a:rPr>
              <a:t>enclosing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gọi tới hàm của </a:t>
            </a:r>
            <a:r>
              <a:rPr lang="vi-VN" dirty="0" err="1">
                <a:latin typeface="Arial"/>
                <a:cs typeface="Arial"/>
              </a:rPr>
              <a:t>nested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kia</a:t>
            </a:r>
          </a:p>
          <a:p>
            <a:endParaRPr lang="vi-VN" dirty="0">
              <a:latin typeface="Arial"/>
              <a:cs typeface="Arial"/>
            </a:endParaRPr>
          </a:p>
        </p:txBody>
      </p:sp>
      <p:pic>
        <p:nvPicPr>
          <p:cNvPr id="4" name="Hình ảnh 3" descr="Ảnh có chứa văn bản, ảnh chụp màn hình&#10;&#10;Mô tả được tự động tạo">
            <a:extLst>
              <a:ext uri="{FF2B5EF4-FFF2-40B4-BE49-F238E27FC236}">
                <a16:creationId xmlns:a16="http://schemas.microsoft.com/office/drawing/2014/main" id="{F4E3A83F-8C44-BBB8-680E-98D46E09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61" y="2332914"/>
            <a:ext cx="3601791" cy="37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1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710B8C-8535-36F9-08FC-293A3571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Khả năng truy cập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0B71350-15A7-9290-DCE3-AC9515E74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297552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latin typeface="Arial"/>
                <a:cs typeface="Arial"/>
              </a:rPr>
              <a:t>Khi định nghĩa các thành viên của </a:t>
            </a:r>
            <a:r>
              <a:rPr lang="vi-VN" dirty="0" err="1">
                <a:latin typeface="Arial"/>
                <a:cs typeface="Arial"/>
              </a:rPr>
              <a:t>nested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là </a:t>
            </a:r>
            <a:r>
              <a:rPr lang="vi-VN" dirty="0" err="1">
                <a:latin typeface="Arial"/>
                <a:cs typeface="Arial"/>
              </a:rPr>
              <a:t>public</a:t>
            </a:r>
            <a:r>
              <a:rPr lang="vi-VN" dirty="0">
                <a:latin typeface="Arial"/>
                <a:cs typeface="Arial"/>
              </a:rPr>
              <a:t> của </a:t>
            </a:r>
            <a:r>
              <a:rPr lang="vi-VN" dirty="0" err="1">
                <a:latin typeface="Arial"/>
                <a:cs typeface="Arial"/>
              </a:rPr>
              <a:t>enclosing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thì ta có thể gọi tới các thành viên </a:t>
            </a:r>
            <a:r>
              <a:rPr lang="vi-VN" dirty="0" err="1">
                <a:latin typeface="Arial"/>
                <a:cs typeface="Arial"/>
              </a:rPr>
              <a:t>nested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  <a:r>
              <a:rPr lang="vi-VN" dirty="0">
                <a:latin typeface="Arial"/>
                <a:cs typeface="Arial"/>
              </a:rPr>
              <a:t> bên ngoài </a:t>
            </a:r>
            <a:r>
              <a:rPr lang="vi-VN" dirty="0" err="1">
                <a:latin typeface="Arial"/>
                <a:cs typeface="Arial"/>
              </a:rPr>
              <a:t>enclosing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class</a:t>
            </a:r>
          </a:p>
          <a:p>
            <a:endParaRPr lang="vi-VN" dirty="0">
              <a:latin typeface="Arial"/>
              <a:cs typeface="Arial"/>
            </a:endParaRPr>
          </a:p>
        </p:txBody>
      </p:sp>
      <p:pic>
        <p:nvPicPr>
          <p:cNvPr id="5" name="Hình ảnh 4" descr="Ảnh có chứa văn bản, ảnh chụp màn hình, màn hình, phần mềm&#10;&#10;Mô tả được tự động tạo">
            <a:extLst>
              <a:ext uri="{FF2B5EF4-FFF2-40B4-BE49-F238E27FC236}">
                <a16:creationId xmlns:a16="http://schemas.microsoft.com/office/drawing/2014/main" id="{D3482DEA-285B-B4B2-F55B-51549457F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65" y="2396537"/>
            <a:ext cx="4943340" cy="41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70021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Màn hình rộng</PresentationFormat>
  <Paragraphs>0</Paragraphs>
  <Slides>11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2" baseType="lpstr">
      <vt:lpstr>TM04033917[[fn=Berlin]]_novariants</vt:lpstr>
      <vt:lpstr>Nested Class</vt:lpstr>
      <vt:lpstr>Nested Class</vt:lpstr>
      <vt:lpstr>Nested class</vt:lpstr>
      <vt:lpstr>Khai báo Nested Class</vt:lpstr>
      <vt:lpstr>Khả năng truy cập</vt:lpstr>
      <vt:lpstr>Khả năng truy cập</vt:lpstr>
      <vt:lpstr>Khả năng truy cập</vt:lpstr>
      <vt:lpstr>Khả năng truy cập</vt:lpstr>
      <vt:lpstr>Khả năng truy cập</vt:lpstr>
      <vt:lpstr>Pass object to function</vt:lpstr>
      <vt:lpstr>Pass object to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214</cp:revision>
  <dcterms:created xsi:type="dcterms:W3CDTF">2015-09-21T23:12:49Z</dcterms:created>
  <dcterms:modified xsi:type="dcterms:W3CDTF">2023-08-24T09:32:29Z</dcterms:modified>
</cp:coreProperties>
</file>