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rtl="0">
      <a:defRPr lang="vi-V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3C3B2-36D7-486B-9C86-555064C16D9F}" v="679" dt="2023-08-23T03:43:11.142"/>
    <p1510:client id="{8713F8CE-FCA4-462C-B5D2-A51732379A50}" v="1" dt="2023-08-23T11:05:22.2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rang chiếu Tiêu đề">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Hình chữ nhật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ctrTitle"/>
          </p:nvPr>
        </p:nvSpPr>
        <p:spPr>
          <a:xfrm>
            <a:off x="680322" y="2733709"/>
            <a:ext cx="8144134" cy="1373070"/>
          </a:xfrm>
        </p:spPr>
        <p:txBody>
          <a:bodyPr rtlCol="0" anchor="b">
            <a:noAutofit/>
          </a:bodyPr>
          <a:lstStyle>
            <a:lvl1pPr algn="r">
              <a:defRPr sz="5400"/>
            </a:lvl1pPr>
          </a:lstStyle>
          <a:p>
            <a:pPr rtl="0"/>
            <a:r>
              <a:rPr lang="vi"/>
              <a:t>Bấm để chỉnh sửa kiểu tiêu đề Bản cái</a:t>
            </a:r>
            <a:endParaRPr lang="en-US" dirty="0"/>
          </a:p>
        </p:txBody>
      </p:sp>
      <p:sp>
        <p:nvSpPr>
          <p:cNvPr id="3" name="Tiêu đề phụ 2"/>
          <p:cNvSpPr>
            <a:spLocks noGrp="1"/>
          </p:cNvSpPr>
          <p:nvPr>
            <p:ph type="subTitle" idx="1"/>
          </p:nvPr>
        </p:nvSpPr>
        <p:spPr>
          <a:xfrm>
            <a:off x="680322" y="4394039"/>
            <a:ext cx="8144134" cy="1117687"/>
          </a:xfrm>
        </p:spPr>
        <p:txBody>
          <a:bodyPr rtlCol="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vi"/>
              <a:t>Bấm để chỉnh sửa kiểu phụ đề của Bản cái</a:t>
            </a:r>
            <a:endParaRPr lang="en-US" dirty="0"/>
          </a:p>
        </p:txBody>
      </p:sp>
      <p:sp>
        <p:nvSpPr>
          <p:cNvPr id="4" name="Chỗ dành sẵn cho Ngày tháng 3"/>
          <p:cNvSpPr>
            <a:spLocks noGrp="1"/>
          </p:cNvSpPr>
          <p:nvPr>
            <p:ph type="dt" sz="half" idx="10"/>
          </p:nvPr>
        </p:nvSpPr>
        <p:spPr/>
        <p:txBody>
          <a:bodyPr rtlCol="0"/>
          <a:lstStyle/>
          <a:p>
            <a:pPr rtl="0"/>
            <a:fld id="{78ABE3C1-DBE1-495D-B57B-2849774B866A}" type="datetimeFigureOut">
              <a:rPr lang="en-US" dirty="0"/>
              <a:t>8/23/2023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9255346" y="2750337"/>
            <a:ext cx="1171888" cy="1356442"/>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Ảnh toàn c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4711616"/>
            <a:ext cx="9613859" cy="453051"/>
          </a:xfrm>
        </p:spPr>
        <p:txBody>
          <a:bodyPr rtlCol="0" anchor="b">
            <a:normAutofit/>
          </a:bodyPr>
          <a:lstStyle>
            <a:lvl1pPr>
              <a:defRPr sz="24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19" y="5169583"/>
            <a:ext cx="9613862" cy="622971"/>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446C117F-5CCF-4837-BE5F-2B92066CAFAF}"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309"/>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Hình chữ nhật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609597"/>
            <a:ext cx="9613858" cy="3592750"/>
          </a:xfrm>
        </p:spPr>
        <p:txBody>
          <a:bodyPr rtlCol="0" anchor="ctr"/>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2" y="4711615"/>
            <a:ext cx="9613859" cy="1090789"/>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84EB90BD-B6CE-46B7-997F-7313B992CCDC}"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1161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ích dẫn với chú thích">
    <p:spTree>
      <p:nvGrpSpPr>
        <p:cNvPr id="1" name=""/>
        <p:cNvGrpSpPr/>
        <p:nvPr/>
      </p:nvGrpSpPr>
      <p:grpSpPr>
        <a:xfrm>
          <a:off x="0" y="0"/>
          <a:ext cx="0" cy="0"/>
          <a:chOff x="0" y="0"/>
          <a:chExt cx="0" cy="0"/>
        </a:xfrm>
      </p:grpSpPr>
      <p:pic>
        <p:nvPicPr>
          <p:cNvPr id="11" name="Hình ảnh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Hình ảnh 12"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Hình chữ nhật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Hình chữ nhật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1127856" y="609598"/>
            <a:ext cx="8718877" cy="3036061"/>
          </a:xfrm>
        </p:spPr>
        <p:txBody>
          <a:bodyPr rtlCol="0" anchor="ctr"/>
          <a:lstStyle>
            <a:lvl1pPr>
              <a:defRPr sz="3200"/>
            </a:lvl1pPr>
          </a:lstStyle>
          <a:p>
            <a:pPr rtl="0"/>
            <a:r>
              <a:rPr lang="vi"/>
              <a:t>Bấm để chỉnh sửa kiểu tiêu đề Bản cái</a:t>
            </a:r>
            <a:endParaRPr lang="en-US" dirty="0"/>
          </a:p>
        </p:txBody>
      </p:sp>
      <p:sp>
        <p:nvSpPr>
          <p:cNvPr id="12" name="Chỗ dành sẵn cho Văn bản 3"/>
          <p:cNvSpPr>
            <a:spLocks noGrp="1"/>
          </p:cNvSpPr>
          <p:nvPr>
            <p:ph type="body" sz="half" idx="13"/>
          </p:nvPr>
        </p:nvSpPr>
        <p:spPr>
          <a:xfrm>
            <a:off x="1402288" y="3653379"/>
            <a:ext cx="815657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4" name="Chỗ dành sẵn cho Văn bản 3"/>
          <p:cNvSpPr>
            <a:spLocks noGrp="1"/>
          </p:cNvSpPr>
          <p:nvPr>
            <p:ph type="body" sz="half" idx="2"/>
          </p:nvPr>
        </p:nvSpPr>
        <p:spPr>
          <a:xfrm>
            <a:off x="680322" y="4711615"/>
            <a:ext cx="9613859" cy="1090789"/>
          </a:xfrm>
        </p:spPr>
        <p:txBody>
          <a:bodyPr rtlCol="0"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CDB9D11F-B188-461D-B23F-39381795C052}"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
        <p:nvSpPr>
          <p:cNvPr id="16" name="Hộp văn bản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vi" sz="7200">
                <a:solidFill>
                  <a:schemeClr val="tx1"/>
                </a:solidFill>
                <a:effectLst/>
              </a:rPr>
              <a:t>“</a:t>
            </a:r>
          </a:p>
        </p:txBody>
      </p:sp>
      <p:sp>
        <p:nvSpPr>
          <p:cNvPr id="17" name="Hộp văn bản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vi"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pic>
        <p:nvPicPr>
          <p:cNvPr id="9" name="Hình ảnh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Hình ảnh 9"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Hình chữ nhật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Hình chữ nhật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4711615"/>
            <a:ext cx="9613862" cy="588535"/>
          </a:xfrm>
        </p:spPr>
        <p:txBody>
          <a:bodyPr rtlCol="0" anchor="b"/>
          <a:lstStyle>
            <a:lvl1pPr>
              <a:defRPr sz="3200"/>
            </a:lvl1pPr>
          </a:lstStyle>
          <a:p>
            <a:pPr rtl="0"/>
            <a:r>
              <a:rPr lang="vi"/>
              <a:t>Bấm để chỉnh sửa kiểu tiêu đề Bản cái</a:t>
            </a:r>
            <a:endParaRPr lang="en-US" dirty="0"/>
          </a:p>
        </p:txBody>
      </p:sp>
      <p:sp>
        <p:nvSpPr>
          <p:cNvPr id="4" name="Chỗ dành sẵn cho Văn bản 3"/>
          <p:cNvSpPr>
            <a:spLocks noGrp="1"/>
          </p:cNvSpPr>
          <p:nvPr>
            <p:ph type="body" sz="half" idx="2"/>
          </p:nvPr>
        </p:nvSpPr>
        <p:spPr>
          <a:xfrm>
            <a:off x="680320" y="5300149"/>
            <a:ext cx="9613862" cy="502255"/>
          </a:xfrm>
        </p:spPr>
        <p:txBody>
          <a:bodyPr rtlCol="0"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52E6D8D9-55A2-4063-B0F3-121F44549695}"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a:xfrm>
            <a:off x="10729455" y="470992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ột 3">
    <p:spTree>
      <p:nvGrpSpPr>
        <p:cNvPr id="1" name=""/>
        <p:cNvGrpSpPr/>
        <p:nvPr/>
      </p:nvGrpSpPr>
      <p:grpSpPr>
        <a:xfrm>
          <a:off x="0" y="0"/>
          <a:ext cx="0" cy="0"/>
          <a:chOff x="0" y="0"/>
          <a:chExt cx="0" cy="0"/>
        </a:xfrm>
      </p:grpSpPr>
      <p:pic>
        <p:nvPicPr>
          <p:cNvPr id="13" name="Hình ảnh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Hình ảnh 13"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Hình chữ nhật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Hình chữ nhật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êu đề 1"/>
          <p:cNvSpPr>
            <a:spLocks noGrp="1"/>
          </p:cNvSpPr>
          <p:nvPr>
            <p:ph type="title"/>
          </p:nvPr>
        </p:nvSpPr>
        <p:spPr>
          <a:xfrm>
            <a:off x="669222" y="753228"/>
            <a:ext cx="9624960" cy="1080938"/>
          </a:xfrm>
        </p:spPr>
        <p:txBody>
          <a:bodyPr rtlCol="0"/>
          <a:lstStyle/>
          <a:p>
            <a:pPr rtl="0"/>
            <a:r>
              <a:rPr lang="vi"/>
              <a:t>Bấm để chỉnh sửa kiểu tiêu đề Bản cái</a:t>
            </a:r>
            <a:endParaRPr lang="en-US" dirty="0"/>
          </a:p>
        </p:txBody>
      </p:sp>
      <p:sp>
        <p:nvSpPr>
          <p:cNvPr id="7" name="Chỗ dành sẵn cho Văn bản 2"/>
          <p:cNvSpPr>
            <a:spLocks noGrp="1"/>
          </p:cNvSpPr>
          <p:nvPr>
            <p:ph type="body" idx="1"/>
          </p:nvPr>
        </p:nvSpPr>
        <p:spPr>
          <a:xfrm>
            <a:off x="660946" y="2336873"/>
            <a:ext cx="3070034"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8" name="Chỗ dành sẵn cho Văn bản 3"/>
          <p:cNvSpPr>
            <a:spLocks noGrp="1"/>
          </p:cNvSpPr>
          <p:nvPr>
            <p:ph type="body" sz="half" idx="15"/>
          </p:nvPr>
        </p:nvSpPr>
        <p:spPr>
          <a:xfrm>
            <a:off x="680322" y="3022673"/>
            <a:ext cx="3049702"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9" name="Chỗ dành sẵn cho Văn bản 4"/>
          <p:cNvSpPr>
            <a:spLocks noGrp="1"/>
          </p:cNvSpPr>
          <p:nvPr>
            <p:ph type="body" sz="quarter" idx="3"/>
          </p:nvPr>
        </p:nvSpPr>
        <p:spPr>
          <a:xfrm>
            <a:off x="3956025" y="233687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0" name="Chỗ dành sẵn cho Văn bản 3"/>
          <p:cNvSpPr>
            <a:spLocks noGrp="1"/>
          </p:cNvSpPr>
          <p:nvPr>
            <p:ph type="body" sz="half" idx="16"/>
          </p:nvPr>
        </p:nvSpPr>
        <p:spPr>
          <a:xfrm>
            <a:off x="3945470" y="3022673"/>
            <a:ext cx="3063240"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11" name="Chỗ dành sẵn cho Văn bản 4"/>
          <p:cNvSpPr>
            <a:spLocks noGrp="1"/>
          </p:cNvSpPr>
          <p:nvPr>
            <p:ph type="body" sz="quarter" idx="13"/>
          </p:nvPr>
        </p:nvSpPr>
        <p:spPr>
          <a:xfrm>
            <a:off x="7224156" y="2336873"/>
            <a:ext cx="307002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12" name="Chỗ dành sẵn cho Văn bản 3"/>
          <p:cNvSpPr>
            <a:spLocks noGrp="1"/>
          </p:cNvSpPr>
          <p:nvPr>
            <p:ph type="body" sz="half" idx="17"/>
          </p:nvPr>
        </p:nvSpPr>
        <p:spPr>
          <a:xfrm>
            <a:off x="7224156" y="3022673"/>
            <a:ext cx="3070025" cy="291351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D4B24536-994D-4021-A283-9F449C0DB509}" type="datetimeFigureOut">
              <a:rPr lang="en-US" dirty="0"/>
              <a:t>8/23/2023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ột 3 ảnh">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êu đề 1"/>
          <p:cNvSpPr>
            <a:spLocks noGrp="1"/>
          </p:cNvSpPr>
          <p:nvPr>
            <p:ph type="title"/>
          </p:nvPr>
        </p:nvSpPr>
        <p:spPr>
          <a:xfrm>
            <a:off x="680322" y="753228"/>
            <a:ext cx="9613860" cy="1080938"/>
          </a:xfrm>
        </p:spPr>
        <p:txBody>
          <a:bodyPr rtlCol="0"/>
          <a:lstStyle/>
          <a:p>
            <a:pPr rtl="0"/>
            <a:r>
              <a:rPr lang="vi"/>
              <a:t>Bấm để chỉnh sửa kiểu tiêu đề Bản cái</a:t>
            </a:r>
            <a:endParaRPr lang="en-US" dirty="0"/>
          </a:p>
        </p:txBody>
      </p:sp>
      <p:sp>
        <p:nvSpPr>
          <p:cNvPr id="19" name="Chỗ dành sẵn cho Văn bản 2"/>
          <p:cNvSpPr>
            <a:spLocks noGrp="1"/>
          </p:cNvSpPr>
          <p:nvPr>
            <p:ph type="body" idx="1"/>
          </p:nvPr>
        </p:nvSpPr>
        <p:spPr>
          <a:xfrm>
            <a:off x="680318" y="4297503"/>
            <a:ext cx="30497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0" name="Chỗ dành sẵn cho Hình ảnh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1" name="Chỗ dành sẵn cho Văn bản 3"/>
          <p:cNvSpPr>
            <a:spLocks noGrp="1"/>
          </p:cNvSpPr>
          <p:nvPr>
            <p:ph type="body" sz="half" idx="18"/>
          </p:nvPr>
        </p:nvSpPr>
        <p:spPr>
          <a:xfrm>
            <a:off x="680318" y="4873765"/>
            <a:ext cx="3049705"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2" name="Chỗ dành sẵn cho Văn bản 4"/>
          <p:cNvSpPr>
            <a:spLocks noGrp="1"/>
          </p:cNvSpPr>
          <p:nvPr>
            <p:ph type="body" sz="quarter" idx="3"/>
          </p:nvPr>
        </p:nvSpPr>
        <p:spPr>
          <a:xfrm>
            <a:off x="3945471" y="4297503"/>
            <a:ext cx="3063240"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3" name="Chỗ dành sẵn cho Hình ảnh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4" name="Chỗ dành sẵn cho Văn bản 3"/>
          <p:cNvSpPr>
            <a:spLocks noGrp="1"/>
          </p:cNvSpPr>
          <p:nvPr>
            <p:ph type="body" sz="half" idx="19"/>
          </p:nvPr>
        </p:nvSpPr>
        <p:spPr>
          <a:xfrm>
            <a:off x="3944117" y="4873764"/>
            <a:ext cx="3067297"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25" name="Chỗ dành sẵn cho Văn bản 4"/>
          <p:cNvSpPr>
            <a:spLocks noGrp="1"/>
          </p:cNvSpPr>
          <p:nvPr>
            <p:ph type="body" sz="quarter" idx="13"/>
          </p:nvPr>
        </p:nvSpPr>
        <p:spPr>
          <a:xfrm>
            <a:off x="7230678" y="4297503"/>
            <a:ext cx="3063505" cy="576262"/>
          </a:xfrm>
        </p:spPr>
        <p:txBody>
          <a:bodyPr rtlCol="0"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26" name="Chỗ dành sẵn cho Hình ảnh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vi"/>
              <a:t>Bấm vào biểu tượng để thêm ảnh</a:t>
            </a:r>
            <a:endParaRPr lang="en-US" dirty="0"/>
          </a:p>
        </p:txBody>
      </p:sp>
      <p:sp>
        <p:nvSpPr>
          <p:cNvPr id="27" name="Chỗ dành sẵn cho Văn bản 3"/>
          <p:cNvSpPr>
            <a:spLocks noGrp="1"/>
          </p:cNvSpPr>
          <p:nvPr>
            <p:ph type="body" sz="half" idx="20"/>
          </p:nvPr>
        </p:nvSpPr>
        <p:spPr>
          <a:xfrm>
            <a:off x="7230553" y="4873762"/>
            <a:ext cx="3067563" cy="106242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vi"/>
              <a:t>Chỉnh sửa kiểu văn bản Bản cái</a:t>
            </a:r>
          </a:p>
        </p:txBody>
      </p:sp>
      <p:sp>
        <p:nvSpPr>
          <p:cNvPr id="3" name="Chỗ dành sẵn cho Ngày tháng 2"/>
          <p:cNvSpPr>
            <a:spLocks noGrp="1"/>
          </p:cNvSpPr>
          <p:nvPr>
            <p:ph type="dt" sz="half" idx="10"/>
          </p:nvPr>
        </p:nvSpPr>
        <p:spPr/>
        <p:txBody>
          <a:bodyPr rtlCol="0"/>
          <a:lstStyle/>
          <a:p>
            <a:pPr rtl="0"/>
            <a:fld id="{3CBBBB78-C96F-47B7-AB17-D852CA960AC9}" type="datetimeFigureOut">
              <a:rPr lang="en-US" dirty="0"/>
              <a:t>8/23/2023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Hình chữ nhật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lvl1pPr algn="r">
              <a:defRPr/>
            </a:lvl1pPr>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FA3F48C-C7C6-4055-9F49-3777875E72AE}" type="datetimeFigureOut">
              <a:rPr lang="en-US" dirty="0"/>
              <a:t>8/23/2023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và Văn bản Dọc">
    <p:spTree>
      <p:nvGrpSpPr>
        <p:cNvPr id="1" name=""/>
        <p:cNvGrpSpPr/>
        <p:nvPr/>
      </p:nvGrpSpPr>
      <p:grpSpPr>
        <a:xfrm>
          <a:off x="0" y="0"/>
          <a:ext cx="0" cy="0"/>
          <a:chOff x="0" y="0"/>
          <a:chExt cx="0" cy="0"/>
        </a:xfrm>
      </p:grpSpPr>
      <p:sp>
        <p:nvSpPr>
          <p:cNvPr id="7" name="Hình chữ nhật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Hình chữ nhật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ề Dọc 1"/>
          <p:cNvSpPr>
            <a:spLocks noGrp="1"/>
          </p:cNvSpPr>
          <p:nvPr>
            <p:ph type="title" orient="vert"/>
          </p:nvPr>
        </p:nvSpPr>
        <p:spPr>
          <a:xfrm>
            <a:off x="10129231" y="609597"/>
            <a:ext cx="1073802" cy="4353760"/>
          </a:xfrm>
        </p:spPr>
        <p:txBody>
          <a:bodyPr vert="eaVert" rtlCol="0"/>
          <a:lstStyle/>
          <a:p>
            <a:pPr rtl="0"/>
            <a:r>
              <a:rPr lang="vi"/>
              <a:t>Bấm để chỉnh sửa kiểu tiêu đề Bản cái</a:t>
            </a:r>
            <a:endParaRPr lang="en-US" dirty="0"/>
          </a:p>
        </p:txBody>
      </p:sp>
      <p:sp>
        <p:nvSpPr>
          <p:cNvPr id="3" name="Chỗ dành sẵn cho Văn bản Dọc 2"/>
          <p:cNvSpPr>
            <a:spLocks noGrp="1"/>
          </p:cNvSpPr>
          <p:nvPr>
            <p:ph type="body" orient="vert" idx="1"/>
          </p:nvPr>
        </p:nvSpPr>
        <p:spPr>
          <a:xfrm>
            <a:off x="680322" y="609597"/>
            <a:ext cx="8870004" cy="5326589"/>
          </a:xfrm>
        </p:spPr>
        <p:txBody>
          <a:bodyPr vert="eaVert"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a:xfrm>
            <a:off x="6807126" y="5936187"/>
            <a:ext cx="2743200" cy="365125"/>
          </a:xfrm>
        </p:spPr>
        <p:txBody>
          <a:bodyPr rtlCol="0"/>
          <a:lstStyle/>
          <a:p>
            <a:pPr rtl="0"/>
            <a:fld id="{6178E61D-D431-422C-9764-11DAFE33AB63}" type="datetimeFigureOut">
              <a:rPr lang="en-US" dirty="0"/>
              <a:t>8/23/2023</a:t>
            </a:fld>
            <a:endParaRPr lang="en-US" dirty="0"/>
          </a:p>
        </p:txBody>
      </p:sp>
      <p:sp>
        <p:nvSpPr>
          <p:cNvPr id="5" name="Chỗ dành sẵn cho Chân trang 4"/>
          <p:cNvSpPr>
            <a:spLocks noGrp="1"/>
          </p:cNvSpPr>
          <p:nvPr>
            <p:ph type="ftr" sz="quarter" idx="11"/>
          </p:nvPr>
        </p:nvSpPr>
        <p:spPr>
          <a:xfrm>
            <a:off x="680321" y="5936188"/>
            <a:ext cx="6126805" cy="365125"/>
          </a:xfrm>
        </p:spPr>
        <p:txBody>
          <a:bodyPr rtlCol="0"/>
          <a:lstStyle/>
          <a:p>
            <a:pPr rtl="0"/>
            <a:endParaRPr lang="en-US" dirty="0"/>
          </a:p>
        </p:txBody>
      </p:sp>
      <p:sp>
        <p:nvSpPr>
          <p:cNvPr id="6" name="Chỗ dành sẵn cho Số hiệu Bản chiếu 5"/>
          <p:cNvSpPr>
            <a:spLocks noGrp="1"/>
          </p:cNvSpPr>
          <p:nvPr>
            <p:ph type="sldNum" sz="quarter" idx="12"/>
          </p:nvPr>
        </p:nvSpPr>
        <p:spPr>
          <a:xfrm>
            <a:off x="10097550" y="5398633"/>
            <a:ext cx="1154151" cy="1090789"/>
          </a:xfrm>
        </p:spPr>
        <p:txBody>
          <a:bodyPr rtlCol="0" anchor="t"/>
          <a:lstStyle>
            <a:lvl1pPr algn="ctr">
              <a:defRPr/>
            </a:lvl1pPr>
          </a:lstStyle>
          <a:p>
            <a:pPr rtl="0"/>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pic>
        <p:nvPicPr>
          <p:cNvPr id="15" name="Hình ảnh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Hình ảnh 15"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Hình chữ nhật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Hình chữ nhật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idx="1"/>
          </p:nvPr>
        </p:nvSpPr>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10"/>
          </p:nvPr>
        </p:nvSpPr>
        <p:spPr/>
        <p:txBody>
          <a:bodyPr rtlCol="0"/>
          <a:lstStyle/>
          <a:p>
            <a:pPr rtl="0"/>
            <a:fld id="{12DE42F4-6EEF-4EF7-8ED4-2208F0F89A08}" type="datetimeFigureOut">
              <a:rPr lang="en-US" dirty="0"/>
              <a:t>8/23/2023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êu đề Mục">
    <p:spTree>
      <p:nvGrpSpPr>
        <p:cNvPr id="1" name=""/>
        <p:cNvGrpSpPr/>
        <p:nvPr/>
      </p:nvGrpSpPr>
      <p:grpSpPr>
        <a:xfrm>
          <a:off x="0" y="0"/>
          <a:ext cx="0" cy="0"/>
          <a:chOff x="0" y="0"/>
          <a:chExt cx="0" cy="0"/>
        </a:xfrm>
      </p:grpSpPr>
      <p:pic>
        <p:nvPicPr>
          <p:cNvPr id="7" name="Hình ảnh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Hình ảnh 7"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Hình chữ nhật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Hình chữ nhật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2" y="2869895"/>
            <a:ext cx="9613860" cy="1090788"/>
          </a:xfrm>
        </p:spPr>
        <p:txBody>
          <a:bodyPr rtlCol="0" anchor="ctr">
            <a:normAutofit/>
          </a:bodyPr>
          <a:lstStyle>
            <a:lvl1pPr algn="r">
              <a:defRPr sz="3600"/>
            </a:lvl1p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2" y="4232171"/>
            <a:ext cx="9613860" cy="1704017"/>
          </a:xfrm>
        </p:spPr>
        <p:txBody>
          <a:bodyPr rtlCol="0">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vi"/>
              <a:t>Chỉnh sửa kiểu văn bản Bản cái</a:t>
            </a:r>
          </a:p>
        </p:txBody>
      </p:sp>
      <p:sp>
        <p:nvSpPr>
          <p:cNvPr id="4" name="Chỗ dành sẵn cho Ngày tháng 3"/>
          <p:cNvSpPr>
            <a:spLocks noGrp="1"/>
          </p:cNvSpPr>
          <p:nvPr>
            <p:ph type="dt" sz="half" idx="10"/>
          </p:nvPr>
        </p:nvSpPr>
        <p:spPr/>
        <p:txBody>
          <a:bodyPr rtlCol="0"/>
          <a:lstStyle/>
          <a:p>
            <a:pPr rtl="0"/>
            <a:fld id="{30578ACC-22D6-47C1-A373-4FD133E34F3C}" type="datetimeFigureOut">
              <a:rPr lang="en-US" dirty="0"/>
              <a:t>8/23/2023</a:t>
            </a:fld>
            <a:endParaRPr lang="en-US" dirty="0"/>
          </a:p>
        </p:txBody>
      </p:sp>
      <p:sp>
        <p:nvSpPr>
          <p:cNvPr id="5" name="Chỗ dành sẵn cho Chân trang 4"/>
          <p:cNvSpPr>
            <a:spLocks noGrp="1"/>
          </p:cNvSpPr>
          <p:nvPr>
            <p:ph type="ftr" sz="quarter" idx="11"/>
          </p:nvPr>
        </p:nvSpPr>
        <p:spPr/>
        <p:txBody>
          <a:bodyPr rtlCol="0"/>
          <a:lstStyle/>
          <a:p>
            <a:pPr rtl="0"/>
            <a:endParaRPr lang="en-US" dirty="0"/>
          </a:p>
        </p:txBody>
      </p:sp>
      <p:sp>
        <p:nvSpPr>
          <p:cNvPr id="6" name="Chỗ dành sẵn cho Số hiệu Bản chiếu 5"/>
          <p:cNvSpPr>
            <a:spLocks noGrp="1"/>
          </p:cNvSpPr>
          <p:nvPr>
            <p:ph type="sldNum" sz="quarter" idx="12"/>
          </p:nvPr>
        </p:nvSpPr>
        <p:spPr>
          <a:xfrm>
            <a:off x="10729455" y="2869895"/>
            <a:ext cx="1154151" cy="1090789"/>
          </a:xfrm>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ội dung 2"/>
          <p:cNvSpPr>
            <a:spLocks noGrp="1"/>
          </p:cNvSpPr>
          <p:nvPr>
            <p:ph sz="half" idx="1"/>
          </p:nvPr>
        </p:nvSpPr>
        <p:spPr>
          <a:xfrm>
            <a:off x="680320" y="2336873"/>
            <a:ext cx="46983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ội dung 3"/>
          <p:cNvSpPr>
            <a:spLocks noGrp="1"/>
          </p:cNvSpPr>
          <p:nvPr>
            <p:ph sz="half" idx="2"/>
          </p:nvPr>
        </p:nvSpPr>
        <p:spPr>
          <a:xfrm>
            <a:off x="5594123" y="2336873"/>
            <a:ext cx="4700058" cy="3599316"/>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Ngày tháng 4"/>
          <p:cNvSpPr>
            <a:spLocks noGrp="1"/>
          </p:cNvSpPr>
          <p:nvPr>
            <p:ph type="dt" sz="half" idx="10"/>
          </p:nvPr>
        </p:nvSpPr>
        <p:spPr/>
        <p:txBody>
          <a:bodyPr rtlCol="0"/>
          <a:lstStyle/>
          <a:p>
            <a:pPr rtl="0"/>
            <a:fld id="{4E5A6C69-6797-4E8A-BF37-F2C3751466E9}"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o sánh">
    <p:spTree>
      <p:nvGrpSpPr>
        <p:cNvPr id="1" name=""/>
        <p:cNvGrpSpPr/>
        <p:nvPr/>
      </p:nvGrpSpPr>
      <p:grpSpPr>
        <a:xfrm>
          <a:off x="0" y="0"/>
          <a:ext cx="0" cy="0"/>
          <a:chOff x="0" y="0"/>
          <a:chExt cx="0" cy="0"/>
        </a:xfrm>
      </p:grpSpPr>
      <p:pic>
        <p:nvPicPr>
          <p:cNvPr id="10" name="Hình ảnh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Hình ảnh 10"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Hình chữ nhật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Hình chữ nhật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19" y="753229"/>
            <a:ext cx="9613863" cy="1080937"/>
          </a:xfrm>
        </p:spPr>
        <p:txBody>
          <a:bodyPr rtlCol="0"/>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906350" y="2336873"/>
            <a:ext cx="4472327" cy="693135"/>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4" name="Chỗ dành sẵn cho Nội dung 3"/>
          <p:cNvSpPr>
            <a:spLocks noGrp="1"/>
          </p:cNvSpPr>
          <p:nvPr>
            <p:ph sz="half" idx="2"/>
          </p:nvPr>
        </p:nvSpPr>
        <p:spPr>
          <a:xfrm>
            <a:off x="680322" y="3030008"/>
            <a:ext cx="4698355"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5" name="Chỗ dành sẵn cho Văn bản 4"/>
          <p:cNvSpPr>
            <a:spLocks noGrp="1"/>
          </p:cNvSpPr>
          <p:nvPr>
            <p:ph type="body" sz="quarter" idx="3"/>
          </p:nvPr>
        </p:nvSpPr>
        <p:spPr>
          <a:xfrm>
            <a:off x="5820154" y="2336873"/>
            <a:ext cx="4474028" cy="692076"/>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vi"/>
              <a:t>Chỉnh sửa kiểu văn bản Bản cái</a:t>
            </a:r>
          </a:p>
        </p:txBody>
      </p:sp>
      <p:sp>
        <p:nvSpPr>
          <p:cNvPr id="6" name="Chỗ dành sẵn cho Nội dung 5"/>
          <p:cNvSpPr>
            <a:spLocks noGrp="1"/>
          </p:cNvSpPr>
          <p:nvPr>
            <p:ph sz="quarter" idx="4"/>
          </p:nvPr>
        </p:nvSpPr>
        <p:spPr>
          <a:xfrm>
            <a:off x="5594123" y="3030008"/>
            <a:ext cx="4700059" cy="2906179"/>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7" name="Chỗ dành sẵn cho Ngày tháng 6"/>
          <p:cNvSpPr>
            <a:spLocks noGrp="1"/>
          </p:cNvSpPr>
          <p:nvPr>
            <p:ph type="dt" sz="half" idx="10"/>
          </p:nvPr>
        </p:nvSpPr>
        <p:spPr/>
        <p:txBody>
          <a:bodyPr rtlCol="0"/>
          <a:lstStyle/>
          <a:p>
            <a:pPr rtl="0"/>
            <a:fld id="{D82014A1-A632-4878-A0D3-F52BA7563730}" type="datetimeFigureOut">
              <a:rPr lang="en-US" dirty="0"/>
              <a:t>8/23/2023</a:t>
            </a:fld>
            <a:endParaRPr lang="en-US" dirty="0"/>
          </a:p>
        </p:txBody>
      </p:sp>
      <p:sp>
        <p:nvSpPr>
          <p:cNvPr id="8" name="Chỗ dành sẵn cho Chân trang 7"/>
          <p:cNvSpPr>
            <a:spLocks noGrp="1"/>
          </p:cNvSpPr>
          <p:nvPr>
            <p:ph type="ftr" sz="quarter" idx="11"/>
          </p:nvPr>
        </p:nvSpPr>
        <p:spPr/>
        <p:txBody>
          <a:bodyPr rtlCol="0"/>
          <a:lstStyle/>
          <a:p>
            <a:pPr rtl="0"/>
            <a:endParaRPr lang="en-US" dirty="0"/>
          </a:p>
        </p:txBody>
      </p:sp>
      <p:sp>
        <p:nvSpPr>
          <p:cNvPr id="9" name="Chỗ dành sẵn cho Số hiệu Bản chiếu 8"/>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pic>
        <p:nvPicPr>
          <p:cNvPr id="6" name="Hình ảnh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Hình ảnh 6"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Hình chữ nhật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Hình chữ nhật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p:txBody>
          <a:bodyPr rtlCol="0"/>
          <a:lstStyle/>
          <a:p>
            <a:pPr rtl="0"/>
            <a:r>
              <a:rPr lang="vi"/>
              <a:t>Bấm để chỉnh sửa kiểu tiêu đề Bản cái</a:t>
            </a:r>
            <a:endParaRPr lang="en-US" dirty="0"/>
          </a:p>
        </p:txBody>
      </p:sp>
      <p:sp>
        <p:nvSpPr>
          <p:cNvPr id="3" name="Chỗ dành sẵn cho Ngày tháng 2"/>
          <p:cNvSpPr>
            <a:spLocks noGrp="1"/>
          </p:cNvSpPr>
          <p:nvPr>
            <p:ph type="dt" sz="half" idx="10"/>
          </p:nvPr>
        </p:nvSpPr>
        <p:spPr/>
        <p:txBody>
          <a:bodyPr rtlCol="0"/>
          <a:lstStyle/>
          <a:p>
            <a:pPr rtl="0"/>
            <a:fld id="{CE99F462-093F-4566-844B-4C71F2739DA5}" type="datetimeFigureOut">
              <a:rPr lang="en-US" dirty="0"/>
              <a:t>8/23/2023</a:t>
            </a:fld>
            <a:endParaRPr lang="en-US" dirty="0"/>
          </a:p>
        </p:txBody>
      </p:sp>
      <p:sp>
        <p:nvSpPr>
          <p:cNvPr id="4" name="Chỗ dành sẵn cho Chân trang 3"/>
          <p:cNvSpPr>
            <a:spLocks noGrp="1"/>
          </p:cNvSpPr>
          <p:nvPr>
            <p:ph type="ftr" sz="quarter" idx="11"/>
          </p:nvPr>
        </p:nvSpPr>
        <p:spPr/>
        <p:txBody>
          <a:bodyPr rtlCol="0"/>
          <a:lstStyle/>
          <a:p>
            <a:pPr rtl="0"/>
            <a:endParaRPr lang="en-US" dirty="0"/>
          </a:p>
        </p:txBody>
      </p:sp>
      <p:sp>
        <p:nvSpPr>
          <p:cNvPr id="5" name="Chỗ dành sẵn cho Số hiệu Bản chiếu 4"/>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pic>
        <p:nvPicPr>
          <p:cNvPr id="5" name="Hình ảnh 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Hình chữ nhật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hỗ dành sẵn cho Ngày tháng 1"/>
          <p:cNvSpPr>
            <a:spLocks noGrp="1"/>
          </p:cNvSpPr>
          <p:nvPr>
            <p:ph type="dt" sz="half" idx="10"/>
          </p:nvPr>
        </p:nvSpPr>
        <p:spPr/>
        <p:txBody>
          <a:bodyPr rtlCol="0"/>
          <a:lstStyle/>
          <a:p>
            <a:pPr rtl="0"/>
            <a:fld id="{3D24A7AC-904D-4781-85BA-7D10C17ED021}" type="datetimeFigureOut">
              <a:rPr lang="en-US" dirty="0"/>
              <a:t>8/23/2023</a:t>
            </a:fld>
            <a:endParaRPr lang="en-US" dirty="0"/>
          </a:p>
        </p:txBody>
      </p:sp>
      <p:sp>
        <p:nvSpPr>
          <p:cNvPr id="3" name="Chỗ dành sẵn cho Chân trang 2"/>
          <p:cNvSpPr>
            <a:spLocks noGrp="1"/>
          </p:cNvSpPr>
          <p:nvPr>
            <p:ph type="ftr" sz="quarter" idx="11"/>
          </p:nvPr>
        </p:nvSpPr>
        <p:spPr/>
        <p:txBody>
          <a:bodyPr rtlCol="0"/>
          <a:lstStyle/>
          <a:p>
            <a:pPr rtl="0"/>
            <a:endParaRPr lang="en-US" dirty="0"/>
          </a:p>
        </p:txBody>
      </p:sp>
      <p:sp>
        <p:nvSpPr>
          <p:cNvPr id="4" name="Chỗ dành sẵn cho Số hiệu Bản chiếu 3"/>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1" y="753227"/>
            <a:ext cx="9613859" cy="1080940"/>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Nội dung 2"/>
          <p:cNvSpPr>
            <a:spLocks noGrp="1"/>
          </p:cNvSpPr>
          <p:nvPr>
            <p:ph idx="1"/>
          </p:nvPr>
        </p:nvSpPr>
        <p:spPr>
          <a:xfrm>
            <a:off x="4685846" y="2336873"/>
            <a:ext cx="5608336" cy="3599313"/>
          </a:xfrm>
        </p:spPr>
        <p:txBody>
          <a:bodyPr rtlCol="0"/>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Văn bản 3"/>
          <p:cNvSpPr>
            <a:spLocks noGrp="1"/>
          </p:cNvSpPr>
          <p:nvPr>
            <p:ph type="body" sz="half" idx="2"/>
          </p:nvPr>
        </p:nvSpPr>
        <p:spPr>
          <a:xfrm>
            <a:off x="680322" y="2336872"/>
            <a:ext cx="3790078" cy="3599317"/>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E331444B-B92B-4E27-8C94-BB93EAF5CB18}"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có Chú thích">
    <p:spTree>
      <p:nvGrpSpPr>
        <p:cNvPr id="1" name=""/>
        <p:cNvGrpSpPr/>
        <p:nvPr/>
      </p:nvGrpSpPr>
      <p:grpSpPr>
        <a:xfrm>
          <a:off x="0" y="0"/>
          <a:ext cx="0" cy="0"/>
          <a:chOff x="0" y="0"/>
          <a:chExt cx="0" cy="0"/>
        </a:xfrm>
      </p:grpSpPr>
      <p:pic>
        <p:nvPicPr>
          <p:cNvPr id="8" name="Hình ảnh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Hình ảnh 8" descr="HD-ShadowLo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Hình chữ nhật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Hình chữ nhật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êu đề 1"/>
          <p:cNvSpPr>
            <a:spLocks noGrp="1"/>
          </p:cNvSpPr>
          <p:nvPr>
            <p:ph type="title"/>
          </p:nvPr>
        </p:nvSpPr>
        <p:spPr>
          <a:xfrm>
            <a:off x="680323" y="753228"/>
            <a:ext cx="9613857" cy="1080938"/>
          </a:xfrm>
        </p:spPr>
        <p:txBody>
          <a:bodyPr rtlCol="0" anchor="ctr">
            <a:normAutofit/>
          </a:bodyPr>
          <a:lstStyle>
            <a:lvl1pPr>
              <a:defRPr sz="3600"/>
            </a:lvl1pPr>
          </a:lstStyle>
          <a:p>
            <a:pPr rtl="0"/>
            <a:r>
              <a:rPr lang="vi"/>
              <a:t>Bấm để chỉnh sửa kiểu tiêu đề Bản cái</a:t>
            </a:r>
            <a:endParaRPr lang="en-US" dirty="0"/>
          </a:p>
        </p:txBody>
      </p:sp>
      <p:sp>
        <p:nvSpPr>
          <p:cNvPr id="3" name="Chỗ dành sẵn cho Hình ảnh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vi"/>
              <a:t>Bấm vào biểu tượng để thêm ảnh</a:t>
            </a:r>
            <a:endParaRPr lang="en-US" dirty="0"/>
          </a:p>
        </p:txBody>
      </p:sp>
      <p:sp>
        <p:nvSpPr>
          <p:cNvPr id="4" name="Chỗ dành sẵn cho Văn bản 3"/>
          <p:cNvSpPr>
            <a:spLocks noGrp="1"/>
          </p:cNvSpPr>
          <p:nvPr>
            <p:ph type="body" sz="half" idx="2"/>
          </p:nvPr>
        </p:nvSpPr>
        <p:spPr>
          <a:xfrm>
            <a:off x="680323" y="2336873"/>
            <a:ext cx="3876256" cy="3599315"/>
          </a:xfrm>
        </p:spPr>
        <p:txBody>
          <a:bodyPr rtlCol="0"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vi"/>
              <a:t>Chỉnh sửa kiểu văn bản Bản cái</a:t>
            </a:r>
          </a:p>
        </p:txBody>
      </p:sp>
      <p:sp>
        <p:nvSpPr>
          <p:cNvPr id="5" name="Chỗ dành sẵn cho Ngày tháng 4"/>
          <p:cNvSpPr>
            <a:spLocks noGrp="1"/>
          </p:cNvSpPr>
          <p:nvPr>
            <p:ph type="dt" sz="half" idx="10"/>
          </p:nvPr>
        </p:nvSpPr>
        <p:spPr/>
        <p:txBody>
          <a:bodyPr rtlCol="0"/>
          <a:lstStyle/>
          <a:p>
            <a:pPr rtl="0"/>
            <a:fld id="{363EFA5E-FA76-400D-B3DC-F0BA90E6D107}" type="datetimeFigureOut">
              <a:rPr lang="en-US" dirty="0"/>
              <a:t>8/23/2023</a:t>
            </a:fld>
            <a:endParaRPr lang="en-US" dirty="0"/>
          </a:p>
        </p:txBody>
      </p:sp>
      <p:sp>
        <p:nvSpPr>
          <p:cNvPr id="6" name="Chỗ dành sẵn cho Chân trang 5"/>
          <p:cNvSpPr>
            <a:spLocks noGrp="1"/>
          </p:cNvSpPr>
          <p:nvPr>
            <p:ph type="ftr" sz="quarter" idx="11"/>
          </p:nvPr>
        </p:nvSpPr>
        <p:spPr/>
        <p:txBody>
          <a:bodyPr rtlCol="0"/>
          <a:lstStyle/>
          <a:p>
            <a:pPr rtl="0"/>
            <a:endParaRPr lang="en-US" dirty="0"/>
          </a:p>
        </p:txBody>
      </p:sp>
      <p:sp>
        <p:nvSpPr>
          <p:cNvPr id="7" name="Chỗ dành sẵn cho Số hiệu Bản chiếu 6"/>
          <p:cNvSpPr>
            <a:spLocks noGrp="1"/>
          </p:cNvSpPr>
          <p:nvPr>
            <p:ph type="sldNum" sz="quarter" idx="12"/>
          </p:nvPr>
        </p:nvSpPr>
        <p:spPr/>
        <p:txBody>
          <a:bodyPr rtlCol="0"/>
          <a:lstStyle/>
          <a:p>
            <a:pPr rtl="0"/>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Hình ảnh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hỗ dành sẵn cho Tiêu đề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pPr rtl="0"/>
            <a:r>
              <a:rPr lang="vi"/>
              <a:t>Bấm để chỉnh sửa kiểu tiêu đề Bản cái</a:t>
            </a:r>
            <a:endParaRPr lang="en-US" dirty="0"/>
          </a:p>
        </p:txBody>
      </p:sp>
      <p:sp>
        <p:nvSpPr>
          <p:cNvPr id="3" name="Chỗ dành sẵn cho Văn bản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rtl="0"/>
            <a:r>
              <a:rPr lang="vi"/>
              <a:t>Chỉnh sửa kiểu văn bản Bản cái</a:t>
            </a:r>
          </a:p>
          <a:p>
            <a:pPr lvl="1" rtl="0"/>
            <a:r>
              <a:rPr lang="vi"/>
              <a:t>Mức hai</a:t>
            </a:r>
          </a:p>
          <a:p>
            <a:pPr lvl="2" rtl="0"/>
            <a:r>
              <a:rPr lang="vi"/>
              <a:t>Mức ba</a:t>
            </a:r>
          </a:p>
          <a:p>
            <a:pPr lvl="3" rtl="0"/>
            <a:r>
              <a:rPr lang="vi"/>
              <a:t>Mức bốn</a:t>
            </a:r>
          </a:p>
          <a:p>
            <a:pPr lvl="4" rtl="0"/>
            <a:r>
              <a:rPr lang="vi"/>
              <a:t>Mức năm</a:t>
            </a:r>
            <a:endParaRPr lang="en-US" dirty="0"/>
          </a:p>
        </p:txBody>
      </p:sp>
      <p:sp>
        <p:nvSpPr>
          <p:cNvPr id="4" name="Chỗ dành sẵn cho Ngày tháng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D6E9DEC-419B-4CC5-A080-3B06BD5A8291}" type="datetimeFigureOut">
              <a:rPr lang="en-US" dirty="0"/>
              <a:t>8/23/2023</a:t>
            </a:fld>
            <a:endParaRPr lang="en-US" dirty="0"/>
          </a:p>
        </p:txBody>
      </p:sp>
      <p:sp>
        <p:nvSpPr>
          <p:cNvPr id="5" name="Chỗ dành sẵn cho Chân trang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rtl="0"/>
            <a:endParaRPr lang="en-US" dirty="0"/>
          </a:p>
        </p:txBody>
      </p:sp>
      <p:sp>
        <p:nvSpPr>
          <p:cNvPr id="6" name="Chỗ dành sẵn cho Số hiệu Bản chiếu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rtl="0"/>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p:txBody>
          <a:bodyPr rtlCol="0"/>
          <a:lstStyle/>
          <a:p>
            <a:r>
              <a:rPr lang="en-US" dirty="0"/>
              <a:t>Return reference &amp; Return pointer</a:t>
            </a:r>
          </a:p>
        </p:txBody>
      </p:sp>
      <p:sp>
        <p:nvSpPr>
          <p:cNvPr id="3" name="Tiêu đề phụ 2"/>
          <p:cNvSpPr>
            <a:spLocks noGrp="1"/>
          </p:cNvSpPr>
          <p:nvPr>
            <p:ph type="subTitle" idx="1"/>
          </p:nvPr>
        </p:nvSpPr>
        <p:spPr/>
        <p:txBody>
          <a:bodyPr rtlCol="0"/>
          <a:lstStyle/>
          <a:p>
            <a:pPr rtl="0"/>
            <a:endParaRPr lang="en-US"/>
          </a:p>
        </p:txBody>
      </p:sp>
    </p:spTree>
    <p:extLst>
      <p:ext uri="{BB962C8B-B14F-4D97-AF65-F5344CB8AC3E}">
        <p14:creationId xmlns:p14="http://schemas.microsoft.com/office/powerpoint/2010/main" val="41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5FA977D-169A-BDD3-4BAD-37B5FDC8916A}"/>
              </a:ext>
            </a:extLst>
          </p:cNvPr>
          <p:cNvSpPr>
            <a:spLocks noGrp="1"/>
          </p:cNvSpPr>
          <p:nvPr>
            <p:ph type="title"/>
          </p:nvPr>
        </p:nvSpPr>
        <p:spPr/>
        <p:txBody>
          <a:bodyPr/>
          <a:lstStyle/>
          <a:p>
            <a:r>
              <a:rPr lang="vi-VN" dirty="0" err="1">
                <a:latin typeface="Times New Roman"/>
                <a:cs typeface="Times New Roman"/>
              </a:rPr>
              <a:t>Return</a:t>
            </a:r>
            <a:r>
              <a:rPr lang="vi-VN" dirty="0">
                <a:latin typeface="Times New Roman"/>
                <a:cs typeface="Times New Roman"/>
              </a:rPr>
              <a:t> </a:t>
            </a:r>
            <a:r>
              <a:rPr lang="vi-VN" dirty="0" err="1">
                <a:latin typeface="Times New Roman"/>
                <a:cs typeface="Times New Roman"/>
              </a:rPr>
              <a:t>reference</a:t>
            </a:r>
            <a:endParaRPr lang="vi-VN" dirty="0" err="1"/>
          </a:p>
        </p:txBody>
      </p:sp>
      <p:sp>
        <p:nvSpPr>
          <p:cNvPr id="3" name="Chỗ dành sẵn cho Nội dung 2">
            <a:extLst>
              <a:ext uri="{FF2B5EF4-FFF2-40B4-BE49-F238E27FC236}">
                <a16:creationId xmlns:a16="http://schemas.microsoft.com/office/drawing/2014/main" id="{D1E83862-FBA3-D7EC-9187-69B0A45A219B}"/>
              </a:ext>
            </a:extLst>
          </p:cNvPr>
          <p:cNvSpPr>
            <a:spLocks noGrp="1"/>
          </p:cNvSpPr>
          <p:nvPr>
            <p:ph idx="1"/>
          </p:nvPr>
        </p:nvSpPr>
        <p:spPr>
          <a:xfrm>
            <a:off x="680321" y="2336873"/>
            <a:ext cx="6029242" cy="3599316"/>
          </a:xfrm>
        </p:spPr>
        <p:txBody>
          <a:bodyPr vert="horz" lIns="91440" tIns="45720" rIns="91440" bIns="45720" rtlCol="0" anchor="t">
            <a:normAutofit/>
          </a:bodyPr>
          <a:lstStyle/>
          <a:p>
            <a:r>
              <a:rPr lang="vi-VN" dirty="0">
                <a:solidFill>
                  <a:srgbClr val="FFFFFF"/>
                </a:solidFill>
                <a:latin typeface="Arial"/>
                <a:ea typeface="+mn-lt"/>
                <a:cs typeface="Arial"/>
              </a:rPr>
              <a:t>Hàm trả về tham chiếu là một hàm trong lập trình, được sử dụng để trả về địa chỉ của một biến trong bộ nhớ. Khi một hàm trả về tham chiếu được gọi, nó sẽ trả về địa chỉ của biến đó, chứ không phải giá trị của biến đó. Điều này cho phép chúng ta thay đổi giá trị của biến từ bên trong hàm.</a:t>
            </a:r>
          </a:p>
          <a:p>
            <a:endParaRPr lang="vi-VN" dirty="0">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10;&#10;Mô tả được tự động tạo">
            <a:extLst>
              <a:ext uri="{FF2B5EF4-FFF2-40B4-BE49-F238E27FC236}">
                <a16:creationId xmlns:a16="http://schemas.microsoft.com/office/drawing/2014/main" id="{CFCD6FDD-8E0A-1554-F8A4-44DBDB5C9119}"/>
              </a:ext>
            </a:extLst>
          </p:cNvPr>
          <p:cNvPicPr>
            <a:picLocks noChangeAspect="1"/>
          </p:cNvPicPr>
          <p:nvPr/>
        </p:nvPicPr>
        <p:blipFill>
          <a:blip r:embed="rId2"/>
          <a:stretch>
            <a:fillRect/>
          </a:stretch>
        </p:blipFill>
        <p:spPr>
          <a:xfrm>
            <a:off x="6929327" y="2340324"/>
            <a:ext cx="5050664" cy="3379380"/>
          </a:xfrm>
          <a:prstGeom prst="rect">
            <a:avLst/>
          </a:prstGeom>
        </p:spPr>
      </p:pic>
    </p:spTree>
    <p:extLst>
      <p:ext uri="{BB962C8B-B14F-4D97-AF65-F5344CB8AC3E}">
        <p14:creationId xmlns:p14="http://schemas.microsoft.com/office/powerpoint/2010/main" val="1678458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DA7D5A-D1F9-2D7A-CF4F-90919DBE6BD7}"/>
              </a:ext>
            </a:extLst>
          </p:cNvPr>
          <p:cNvSpPr>
            <a:spLocks noGrp="1"/>
          </p:cNvSpPr>
          <p:nvPr>
            <p:ph type="title"/>
          </p:nvPr>
        </p:nvSpPr>
        <p:spPr/>
        <p:txBody>
          <a:bodyPr/>
          <a:lstStyle/>
          <a:p>
            <a:r>
              <a:rPr lang="vi-VN" dirty="0" err="1">
                <a:latin typeface="Times New Roman"/>
                <a:cs typeface="Times New Roman"/>
              </a:rPr>
              <a:t>Return</a:t>
            </a:r>
            <a:r>
              <a:rPr lang="vi-VN" dirty="0">
                <a:latin typeface="Times New Roman"/>
                <a:cs typeface="Times New Roman"/>
              </a:rPr>
              <a:t> </a:t>
            </a:r>
            <a:r>
              <a:rPr lang="vi-VN" dirty="0" err="1">
                <a:latin typeface="Times New Roman"/>
                <a:cs typeface="Times New Roman"/>
              </a:rPr>
              <a:t>reference</a:t>
            </a:r>
          </a:p>
        </p:txBody>
      </p:sp>
      <p:sp>
        <p:nvSpPr>
          <p:cNvPr id="3" name="Chỗ dành sẵn cho Nội dung 2">
            <a:extLst>
              <a:ext uri="{FF2B5EF4-FFF2-40B4-BE49-F238E27FC236}">
                <a16:creationId xmlns:a16="http://schemas.microsoft.com/office/drawing/2014/main" id="{7A32580C-2CD0-8F54-9A0E-785F9CD55366}"/>
              </a:ext>
            </a:extLst>
          </p:cNvPr>
          <p:cNvSpPr>
            <a:spLocks noGrp="1"/>
          </p:cNvSpPr>
          <p:nvPr>
            <p:ph idx="1"/>
          </p:nvPr>
        </p:nvSpPr>
        <p:spPr>
          <a:xfrm>
            <a:off x="680321" y="2336873"/>
            <a:ext cx="6276087" cy="3599316"/>
          </a:xfrm>
        </p:spPr>
        <p:txBody>
          <a:bodyPr vert="horz" lIns="91440" tIns="45720" rIns="91440" bIns="45720" rtlCol="0" anchor="t">
            <a:normAutofit fontScale="92500"/>
          </a:bodyPr>
          <a:lstStyle/>
          <a:p>
            <a:r>
              <a:rPr lang="vi-VN" dirty="0">
                <a:latin typeface="Arial"/>
                <a:cs typeface="Arial"/>
              </a:rPr>
              <a:t>Khi sử dụng hàm trả về tham chiếu cần chú ý không được phép trả về 1 biến </a:t>
            </a:r>
            <a:r>
              <a:rPr lang="vi-VN" err="1">
                <a:latin typeface="Arial"/>
                <a:cs typeface="Arial"/>
              </a:rPr>
              <a:t>local</a:t>
            </a:r>
            <a:endParaRPr lang="vi-VN">
              <a:latin typeface="Arial"/>
              <a:cs typeface="Arial"/>
            </a:endParaRPr>
          </a:p>
          <a:p>
            <a:r>
              <a:rPr lang="vi-VN" dirty="0">
                <a:latin typeface="Arial"/>
                <a:cs typeface="Arial"/>
              </a:rPr>
              <a:t>Nếu muốn trả về 1 biến bắt buộc biến đó phải là biến toàn cục, có thể sử dụng những biến toàn cục được khai báo sẵn hoặc sử dụng từ khóa </a:t>
            </a:r>
            <a:r>
              <a:rPr lang="vi-VN" dirty="0" err="1">
                <a:latin typeface="Arial"/>
                <a:cs typeface="Arial"/>
              </a:rPr>
              <a:t>static</a:t>
            </a:r>
            <a:r>
              <a:rPr lang="vi-VN" dirty="0">
                <a:latin typeface="Arial"/>
                <a:cs typeface="Arial"/>
              </a:rPr>
              <a:t> thêm vào biến ở trong hàm .</a:t>
            </a:r>
          </a:p>
          <a:p>
            <a:r>
              <a:rPr lang="vi-VN" dirty="0">
                <a:latin typeface="Arial"/>
                <a:cs typeface="Arial"/>
              </a:rPr>
              <a:t>Giá trị </a:t>
            </a:r>
            <a:r>
              <a:rPr lang="vi-VN" dirty="0" err="1">
                <a:latin typeface="Arial"/>
                <a:cs typeface="Arial"/>
              </a:rPr>
              <a:t>return</a:t>
            </a:r>
            <a:r>
              <a:rPr lang="vi-VN" dirty="0">
                <a:latin typeface="Arial"/>
                <a:cs typeface="Arial"/>
              </a:rPr>
              <a:t> của hàm phải khác NULL</a:t>
            </a:r>
          </a:p>
          <a:p>
            <a:r>
              <a:rPr lang="vi-VN" dirty="0">
                <a:solidFill>
                  <a:srgbClr val="FFFFFF"/>
                </a:solidFill>
                <a:latin typeface="Arial"/>
                <a:ea typeface="+mn-lt"/>
                <a:cs typeface="Arial"/>
              </a:rPr>
              <a:t>Khi trả về tham chiếu, đảm bảo rằng tham chiếu đang trỏ tới dữ liệu hợp lệ, không bị hủy hoặc giải phóng bộ nhớ trước đó.</a:t>
            </a:r>
            <a:endParaRPr lang="vi-VN" dirty="0">
              <a:solidFill>
                <a:srgbClr val="FFFFFF"/>
              </a:solidFill>
              <a:latin typeface="Arial"/>
              <a:cs typeface="Arial"/>
            </a:endParaRPr>
          </a:p>
        </p:txBody>
      </p:sp>
      <p:pic>
        <p:nvPicPr>
          <p:cNvPr id="4" name="Hình ảnh 3" descr="Ảnh có chứa văn bản, ảnh chụp màn hình, Phông chữ&#10;&#10;Mô tả được tự động tạo">
            <a:extLst>
              <a:ext uri="{FF2B5EF4-FFF2-40B4-BE49-F238E27FC236}">
                <a16:creationId xmlns:a16="http://schemas.microsoft.com/office/drawing/2014/main" id="{BAE26ECF-7695-24A6-7681-503307DBE663}"/>
              </a:ext>
            </a:extLst>
          </p:cNvPr>
          <p:cNvPicPr>
            <a:picLocks noChangeAspect="1"/>
          </p:cNvPicPr>
          <p:nvPr/>
        </p:nvPicPr>
        <p:blipFill>
          <a:blip r:embed="rId2"/>
          <a:stretch>
            <a:fillRect/>
          </a:stretch>
        </p:blipFill>
        <p:spPr>
          <a:xfrm>
            <a:off x="7117724" y="2546216"/>
            <a:ext cx="4685762" cy="1003568"/>
          </a:xfrm>
          <a:prstGeom prst="rect">
            <a:avLst/>
          </a:prstGeom>
        </p:spPr>
      </p:pic>
    </p:spTree>
    <p:extLst>
      <p:ext uri="{BB962C8B-B14F-4D97-AF65-F5344CB8AC3E}">
        <p14:creationId xmlns:p14="http://schemas.microsoft.com/office/powerpoint/2010/main" val="54515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A44519-02C0-0E02-9EF9-BBAFE9505A77}"/>
              </a:ext>
            </a:extLst>
          </p:cNvPr>
          <p:cNvSpPr>
            <a:spLocks noGrp="1"/>
          </p:cNvSpPr>
          <p:nvPr>
            <p:ph type="title"/>
          </p:nvPr>
        </p:nvSpPr>
        <p:spPr/>
        <p:txBody>
          <a:bodyPr/>
          <a:lstStyle/>
          <a:p>
            <a:r>
              <a:rPr lang="vi-VN" dirty="0" err="1">
                <a:latin typeface="Times New Roman"/>
                <a:cs typeface="Times New Roman"/>
              </a:rPr>
              <a:t>Return</a:t>
            </a:r>
            <a:r>
              <a:rPr lang="vi-VN" dirty="0">
                <a:latin typeface="Times New Roman"/>
                <a:cs typeface="Times New Roman"/>
              </a:rPr>
              <a:t> </a:t>
            </a:r>
            <a:r>
              <a:rPr lang="vi-VN" dirty="0" err="1">
                <a:latin typeface="Times New Roman"/>
                <a:cs typeface="Times New Roman"/>
              </a:rPr>
              <a:t>pointer</a:t>
            </a:r>
            <a:endParaRPr lang="vi-VN" dirty="0" err="1"/>
          </a:p>
        </p:txBody>
      </p:sp>
      <p:sp>
        <p:nvSpPr>
          <p:cNvPr id="3" name="Chỗ dành sẵn cho Nội dung 2">
            <a:extLst>
              <a:ext uri="{FF2B5EF4-FFF2-40B4-BE49-F238E27FC236}">
                <a16:creationId xmlns:a16="http://schemas.microsoft.com/office/drawing/2014/main" id="{AB54943C-303B-D026-97C1-A5B580C9F84D}"/>
              </a:ext>
            </a:extLst>
          </p:cNvPr>
          <p:cNvSpPr>
            <a:spLocks noGrp="1"/>
          </p:cNvSpPr>
          <p:nvPr>
            <p:ph idx="1"/>
          </p:nvPr>
        </p:nvSpPr>
        <p:spPr>
          <a:xfrm>
            <a:off x="680321" y="2336873"/>
            <a:ext cx="6105786" cy="3599316"/>
          </a:xfrm>
        </p:spPr>
        <p:txBody>
          <a:bodyPr vert="horz" lIns="91440" tIns="45720" rIns="91440" bIns="45720" rtlCol="0" anchor="t">
            <a:normAutofit/>
          </a:bodyPr>
          <a:lstStyle/>
          <a:p>
            <a:r>
              <a:rPr lang="vi-VN" dirty="0">
                <a:solidFill>
                  <a:srgbClr val="FFFFFF"/>
                </a:solidFill>
                <a:latin typeface="Arial"/>
                <a:ea typeface="+mn-lt"/>
                <a:cs typeface="Arial"/>
              </a:rPr>
              <a:t>Hàm trả về con trỏ là một hàm trong lập trình, được sử dụng để trả về một con trỏ đến một biến trong bộ nhớ. Khi một hàm trả về con trỏ được gọi, nó sẽ trả về một con trỏ đến biến đó, chứ không phải giá trị của biến đó. Điều này cho phép chúng ta thay đổi giá trị của biến từ bên trong hàm và có thể ảnh hưởng đến giá trị của biến ngoài hàm.</a:t>
            </a:r>
            <a:endParaRPr lang="vi-VN" dirty="0">
              <a:solidFill>
                <a:srgbClr val="FFFFFF"/>
              </a:solidFill>
              <a:latin typeface="Arial" panose="020B0604020202020204" pitchFamily="34" charset="0"/>
              <a:cs typeface="Arial" panose="020B0604020202020204" pitchFamily="34" charset="0"/>
            </a:endParaRPr>
          </a:p>
        </p:txBody>
      </p:sp>
      <p:pic>
        <p:nvPicPr>
          <p:cNvPr id="4" name="Hình ảnh 3" descr="Ảnh có chứa văn bản, ảnh chụp màn hình, phần mềm, màn hình&#10;&#10;Mô tả được tự động tạo">
            <a:extLst>
              <a:ext uri="{FF2B5EF4-FFF2-40B4-BE49-F238E27FC236}">
                <a16:creationId xmlns:a16="http://schemas.microsoft.com/office/drawing/2014/main" id="{C3E68BBF-9BDC-7D1C-D0BE-FF8813DB6DE6}"/>
              </a:ext>
            </a:extLst>
          </p:cNvPr>
          <p:cNvPicPr>
            <a:picLocks noChangeAspect="1"/>
          </p:cNvPicPr>
          <p:nvPr/>
        </p:nvPicPr>
        <p:blipFill>
          <a:blip r:embed="rId2"/>
          <a:stretch>
            <a:fillRect/>
          </a:stretch>
        </p:blipFill>
        <p:spPr>
          <a:xfrm>
            <a:off x="6785020" y="2337777"/>
            <a:ext cx="5136523" cy="3030304"/>
          </a:xfrm>
          <a:prstGeom prst="rect">
            <a:avLst/>
          </a:prstGeom>
        </p:spPr>
      </p:pic>
    </p:spTree>
    <p:extLst>
      <p:ext uri="{BB962C8B-B14F-4D97-AF65-F5344CB8AC3E}">
        <p14:creationId xmlns:p14="http://schemas.microsoft.com/office/powerpoint/2010/main" val="359617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A18EC5-14B0-C1E7-6731-B054DAA40F74}"/>
              </a:ext>
            </a:extLst>
          </p:cNvPr>
          <p:cNvSpPr>
            <a:spLocks noGrp="1"/>
          </p:cNvSpPr>
          <p:nvPr>
            <p:ph type="title"/>
          </p:nvPr>
        </p:nvSpPr>
        <p:spPr/>
        <p:txBody>
          <a:bodyPr/>
          <a:lstStyle/>
          <a:p>
            <a:r>
              <a:rPr lang="vi-VN" dirty="0" err="1">
                <a:latin typeface="Times New Roman"/>
                <a:cs typeface="Times New Roman"/>
              </a:rPr>
              <a:t>Return</a:t>
            </a:r>
            <a:r>
              <a:rPr lang="vi-VN" dirty="0">
                <a:latin typeface="Times New Roman"/>
                <a:cs typeface="Times New Roman"/>
              </a:rPr>
              <a:t> </a:t>
            </a:r>
            <a:r>
              <a:rPr lang="vi-VN" dirty="0" err="1">
                <a:latin typeface="Times New Roman"/>
                <a:cs typeface="Times New Roman"/>
              </a:rPr>
              <a:t>pointer</a:t>
            </a:r>
            <a:endParaRPr lang="vi-VN" dirty="0" err="1"/>
          </a:p>
        </p:txBody>
      </p:sp>
      <p:sp>
        <p:nvSpPr>
          <p:cNvPr id="3" name="Chỗ dành sẵn cho Nội dung 2">
            <a:extLst>
              <a:ext uri="{FF2B5EF4-FFF2-40B4-BE49-F238E27FC236}">
                <a16:creationId xmlns:a16="http://schemas.microsoft.com/office/drawing/2014/main" id="{B68D5CBD-A622-B054-5944-28E6C2C003A3}"/>
              </a:ext>
            </a:extLst>
          </p:cNvPr>
          <p:cNvSpPr>
            <a:spLocks noGrp="1"/>
          </p:cNvSpPr>
          <p:nvPr>
            <p:ph idx="1"/>
          </p:nvPr>
        </p:nvSpPr>
        <p:spPr>
          <a:xfrm>
            <a:off x="680321" y="2336873"/>
            <a:ext cx="6329749" cy="3599316"/>
          </a:xfrm>
        </p:spPr>
        <p:txBody>
          <a:bodyPr vert="horz" lIns="91440" tIns="45720" rIns="91440" bIns="45720" rtlCol="0" anchor="t">
            <a:normAutofit fontScale="92500" lnSpcReduction="20000"/>
          </a:bodyPr>
          <a:lstStyle/>
          <a:p>
            <a:r>
              <a:rPr lang="vi-VN" dirty="0">
                <a:solidFill>
                  <a:srgbClr val="FFFFFF"/>
                </a:solidFill>
                <a:latin typeface="Arial"/>
                <a:ea typeface="+mn-lt"/>
                <a:cs typeface="Arial"/>
              </a:rPr>
              <a:t>Khi trả về con trỏ từ hàm phải đảm bảo rằng nó chỉ trỏ tới dữ liệu đã được cấp phát động bằng </a:t>
            </a:r>
            <a:r>
              <a:rPr lang="vi-VN" err="1">
                <a:latin typeface="Arial"/>
                <a:cs typeface="Arial"/>
              </a:rPr>
              <a:t>new</a:t>
            </a:r>
            <a:r>
              <a:rPr lang="vi-VN" dirty="0">
                <a:solidFill>
                  <a:srgbClr val="FFFFFF"/>
                </a:solidFill>
                <a:latin typeface="Arial"/>
                <a:ea typeface="+mn-lt"/>
                <a:cs typeface="Arial"/>
              </a:rPr>
              <a:t>. Không bao giờ trả về con trỏ tới một biến cục bộ trong hàm, vì biến cục bộ sẽ bị hủy khi hàm kết thúc, dẫn đến con trỏ </a:t>
            </a:r>
            <a:r>
              <a:rPr lang="vi-VN" err="1">
                <a:solidFill>
                  <a:srgbClr val="FFFFFF"/>
                </a:solidFill>
                <a:latin typeface="Arial"/>
                <a:ea typeface="+mn-lt"/>
                <a:cs typeface="Arial"/>
              </a:rPr>
              <a:t>trỏ</a:t>
            </a:r>
            <a:r>
              <a:rPr lang="vi-VN" dirty="0">
                <a:solidFill>
                  <a:srgbClr val="FFFFFF"/>
                </a:solidFill>
                <a:latin typeface="Arial"/>
                <a:ea typeface="+mn-lt"/>
                <a:cs typeface="Arial"/>
              </a:rPr>
              <a:t> tới vùng nhớ không hợp lệ.</a:t>
            </a:r>
            <a:endParaRPr lang="vi-VN" dirty="0">
              <a:solidFill>
                <a:srgbClr val="FFFFFF"/>
              </a:solidFill>
              <a:latin typeface="Arial"/>
              <a:cs typeface="Arial"/>
            </a:endParaRPr>
          </a:p>
          <a:p>
            <a:r>
              <a:rPr lang="vi-VN" dirty="0">
                <a:latin typeface="Arial"/>
                <a:cs typeface="Arial"/>
              </a:rPr>
              <a:t>Trong trường hợp muốn </a:t>
            </a:r>
            <a:r>
              <a:rPr lang="vi-VN" dirty="0" err="1">
                <a:latin typeface="Arial"/>
                <a:cs typeface="Arial"/>
              </a:rPr>
              <a:t>return</a:t>
            </a:r>
            <a:r>
              <a:rPr lang="vi-VN" dirty="0">
                <a:latin typeface="Arial"/>
                <a:cs typeface="Arial"/>
              </a:rPr>
              <a:t> về địa chỉ của 1 biến trong hàm cần thêm từ khóa </a:t>
            </a:r>
            <a:r>
              <a:rPr lang="vi-VN" dirty="0" err="1">
                <a:latin typeface="Arial"/>
                <a:cs typeface="Arial"/>
              </a:rPr>
              <a:t>static</a:t>
            </a:r>
            <a:r>
              <a:rPr lang="vi-VN" dirty="0">
                <a:latin typeface="Arial"/>
                <a:cs typeface="Arial"/>
              </a:rPr>
              <a:t> trước .</a:t>
            </a:r>
          </a:p>
          <a:p>
            <a:r>
              <a:rPr lang="vi-VN" dirty="0">
                <a:solidFill>
                  <a:srgbClr val="FFFFFF"/>
                </a:solidFill>
                <a:latin typeface="Arial"/>
                <a:ea typeface="+mn-lt"/>
                <a:cs typeface="Arial"/>
              </a:rPr>
              <a:t>Nếu một con trỏ đã được giải phóng bộ nhớ bằng </a:t>
            </a:r>
            <a:r>
              <a:rPr lang="vi-VN" dirty="0" err="1">
                <a:latin typeface="Arial"/>
                <a:cs typeface="Arial"/>
              </a:rPr>
              <a:t>delete</a:t>
            </a:r>
            <a:r>
              <a:rPr lang="vi-VN" dirty="0">
                <a:solidFill>
                  <a:srgbClr val="FFFFFF"/>
                </a:solidFill>
                <a:latin typeface="Arial"/>
                <a:ea typeface="+mn-lt"/>
                <a:cs typeface="Arial"/>
              </a:rPr>
              <a:t>, việc gọi </a:t>
            </a:r>
            <a:r>
              <a:rPr lang="vi-VN" dirty="0" err="1">
                <a:latin typeface="Arial"/>
                <a:cs typeface="Arial"/>
              </a:rPr>
              <a:t>delete</a:t>
            </a:r>
            <a:r>
              <a:rPr lang="vi-VN" dirty="0">
                <a:solidFill>
                  <a:srgbClr val="FFFFFF"/>
                </a:solidFill>
                <a:latin typeface="Arial"/>
                <a:ea typeface="+mn-lt"/>
                <a:cs typeface="Arial"/>
              </a:rPr>
              <a:t> lần nữa cho cùng một con trỏ sẽ gây ra lỗi và có thể dẫn đến sự hỏng hóc của chương trình.</a:t>
            </a:r>
            <a:endParaRPr lang="vi-VN" dirty="0">
              <a:solidFill>
                <a:srgbClr val="FFFFFF"/>
              </a:solidFill>
              <a:latin typeface="Arial"/>
              <a:cs typeface="Arial"/>
            </a:endParaRPr>
          </a:p>
          <a:p>
            <a:r>
              <a:rPr lang="vi-VN" dirty="0">
                <a:latin typeface="Arial"/>
                <a:cs typeface="Arial"/>
              </a:rPr>
              <a:t>Giá trị </a:t>
            </a:r>
            <a:r>
              <a:rPr lang="vi-VN" dirty="0" err="1">
                <a:latin typeface="Arial"/>
                <a:cs typeface="Arial"/>
              </a:rPr>
              <a:t>return</a:t>
            </a:r>
            <a:r>
              <a:rPr lang="vi-VN" dirty="0">
                <a:latin typeface="Arial"/>
                <a:cs typeface="Arial"/>
              </a:rPr>
              <a:t> của hàm có thể là NULL</a:t>
            </a:r>
          </a:p>
        </p:txBody>
      </p:sp>
      <p:pic>
        <p:nvPicPr>
          <p:cNvPr id="4" name="Hình ảnh 3" descr="Ảnh có chứa văn bản, Phông chữ, ảnh chụp màn hình, số&#10;&#10;Mô tả được tự động tạo">
            <a:extLst>
              <a:ext uri="{FF2B5EF4-FFF2-40B4-BE49-F238E27FC236}">
                <a16:creationId xmlns:a16="http://schemas.microsoft.com/office/drawing/2014/main" id="{0F51919C-280C-A0F3-BE13-13CFDBBF673D}"/>
              </a:ext>
            </a:extLst>
          </p:cNvPr>
          <p:cNvPicPr>
            <a:picLocks noChangeAspect="1"/>
          </p:cNvPicPr>
          <p:nvPr/>
        </p:nvPicPr>
        <p:blipFill>
          <a:blip r:embed="rId2"/>
          <a:stretch>
            <a:fillRect/>
          </a:stretch>
        </p:blipFill>
        <p:spPr>
          <a:xfrm>
            <a:off x="7461161" y="2436075"/>
            <a:ext cx="4170608" cy="1814130"/>
          </a:xfrm>
          <a:prstGeom prst="rect">
            <a:avLst/>
          </a:prstGeom>
        </p:spPr>
      </p:pic>
    </p:spTree>
    <p:extLst>
      <p:ext uri="{BB962C8B-B14F-4D97-AF65-F5344CB8AC3E}">
        <p14:creationId xmlns:p14="http://schemas.microsoft.com/office/powerpoint/2010/main" val="3720582001"/>
      </p:ext>
    </p:extLst>
  </p:cSld>
  <p:clrMapOvr>
    <a:masterClrMapping/>
  </p:clrMapOvr>
</p:sld>
</file>

<file path=ppt/theme/theme1.xml><?xml version="1.0" encoding="utf-8"?>
<a:theme xmlns:a="http://schemas.openxmlformats.org/drawingml/2006/main" name="TM04033917[[fn=Berlin]]_novariants">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Template>TM00001032</Template>
  <TotalTime>0</TotalTime>
  <Words>0</Words>
  <Application>Microsoft Office PowerPoint</Application>
  <PresentationFormat>Màn hình rộng</PresentationFormat>
  <Paragraphs>0</Paragraphs>
  <Slides>5</Slides>
  <Notes>0</Notes>
  <HiddenSlides>0</HiddenSlides>
  <MMClips>0</MMClips>
  <ScaleCrop>false</ScaleCrop>
  <HeadingPairs>
    <vt:vector size="4" baseType="variant">
      <vt:variant>
        <vt:lpstr>Chủ đề</vt:lpstr>
      </vt:variant>
      <vt:variant>
        <vt:i4>1</vt:i4>
      </vt:variant>
      <vt:variant>
        <vt:lpstr>Tiêu đề Bản chiếu</vt:lpstr>
      </vt:variant>
      <vt:variant>
        <vt:i4>5</vt:i4>
      </vt:variant>
    </vt:vector>
  </HeadingPairs>
  <TitlesOfParts>
    <vt:vector size="6" baseType="lpstr">
      <vt:lpstr>TM04033917[[fn=Berlin]]_novariants</vt:lpstr>
      <vt:lpstr>Return reference &amp; Return pointer</vt:lpstr>
      <vt:lpstr>Return reference</vt:lpstr>
      <vt:lpstr>Return reference</vt:lpstr>
      <vt:lpstr>Return pointer</vt:lpstr>
      <vt:lpstr>Return 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89</cp:revision>
  <dcterms:created xsi:type="dcterms:W3CDTF">2015-09-21T23:12:49Z</dcterms:created>
  <dcterms:modified xsi:type="dcterms:W3CDTF">2023-08-23T16:52:31Z</dcterms:modified>
</cp:coreProperties>
</file>