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5" r:id="rId2"/>
    <p:sldId id="256" r:id="rId3"/>
    <p:sldId id="266" r:id="rId4"/>
    <p:sldId id="308" r:id="rId5"/>
    <p:sldId id="286" r:id="rId6"/>
    <p:sldId id="287" r:id="rId7"/>
    <p:sldId id="28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20" r:id="rId18"/>
    <p:sldId id="318" r:id="rId19"/>
    <p:sldId id="321" r:id="rId20"/>
    <p:sldId id="31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07C9D-BF14-4437-BB37-BE0BBEA7FA92}" v="156" dt="2023-08-12T16:49:12.156"/>
    <p1510:client id="{399189BE-5D06-4A0E-B246-0C0A6772081D}" v="755" dt="2023-08-15T02:01:20.654"/>
    <p1510:client id="{4BCFFB54-997B-4F7A-B4C2-409D03F106F5}" v="969" dt="2023-08-14T02:12:43.891"/>
    <p1510:client id="{57C52411-8830-4BD9-A6E5-846E849B47E6}" v="273" dt="2023-08-13T14:23:06.778"/>
    <p1510:client id="{7BD44B75-EC8C-4B3D-BF08-D74D7C85CFD5}" v="7" dt="2023-08-13T14:34:24.574"/>
    <p1510:client id="{8295EE84-791A-42E1-A4A9-37AAC2132A28}" v="25" dt="2023-08-13T14:33:47.013"/>
    <p1510:client id="{9BB7DFBA-6891-4793-A038-44F4F0F7777A}" v="1265" dt="2023-08-14T09:45:32.133"/>
    <p1510:client id="{B68E48E9-D91C-431A-8442-F8C7C1687BF1}" v="369" dt="2023-08-13T14:25:42.175"/>
    <p1510:client id="{EBB327B4-9E27-498F-867A-1DE48C47D6D3}" v="2831" dt="2023-08-13T09:57:58.609"/>
    <p1510:client id="{F3ED98B2-E46D-4C07-964D-6F0F4AC82C7F}" v="626" dt="2023-08-14T00:59:24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 Nguyen" userId="8f7dea030ab03261" providerId="Windows Live" clId="Web-{8295EE84-791A-42E1-A4A9-37AAC2132A28}"/>
    <pc:docChg chg="addSld delSld sldOrd">
      <pc:chgData name="An Nguyen" userId="8f7dea030ab03261" providerId="Windows Live" clId="Web-{8295EE84-791A-42E1-A4A9-37AAC2132A28}" dt="2023-08-13T14:33:47.013" v="7"/>
      <pc:docMkLst>
        <pc:docMk/>
      </pc:docMkLst>
      <pc:sldChg chg="del">
        <pc:chgData name="An Nguyen" userId="8f7dea030ab03261" providerId="Windows Live" clId="Web-{8295EE84-791A-42E1-A4A9-37AAC2132A28}" dt="2023-08-13T14:33:38.575" v="4"/>
        <pc:sldMkLst>
          <pc:docMk/>
          <pc:sldMk cId="2270679226" sldId="299"/>
        </pc:sldMkLst>
      </pc:sldChg>
      <pc:sldChg chg="del">
        <pc:chgData name="An Nguyen" userId="8f7dea030ab03261" providerId="Windows Live" clId="Web-{8295EE84-791A-42E1-A4A9-37AAC2132A28}" dt="2023-08-13T14:33:37.028" v="3"/>
        <pc:sldMkLst>
          <pc:docMk/>
          <pc:sldMk cId="3110967630" sldId="300"/>
        </pc:sldMkLst>
      </pc:sldChg>
      <pc:sldChg chg="del">
        <pc:chgData name="An Nguyen" userId="8f7dea030ab03261" providerId="Windows Live" clId="Web-{8295EE84-791A-42E1-A4A9-37AAC2132A28}" dt="2023-08-13T14:33:35.247" v="2"/>
        <pc:sldMkLst>
          <pc:docMk/>
          <pc:sldMk cId="3819189258" sldId="302"/>
        </pc:sldMkLst>
      </pc:sldChg>
      <pc:sldChg chg="ord">
        <pc:chgData name="An Nguyen" userId="8f7dea030ab03261" providerId="Windows Live" clId="Web-{8295EE84-791A-42E1-A4A9-37AAC2132A28}" dt="2023-08-13T14:32:15.447" v="0"/>
        <pc:sldMkLst>
          <pc:docMk/>
          <pc:sldMk cId="2386726342" sldId="304"/>
        </pc:sldMkLst>
      </pc:sldChg>
      <pc:sldChg chg="del">
        <pc:chgData name="An Nguyen" userId="8f7dea030ab03261" providerId="Windows Live" clId="Web-{8295EE84-791A-42E1-A4A9-37AAC2132A28}" dt="2023-08-13T14:33:33.934" v="1"/>
        <pc:sldMkLst>
          <pc:docMk/>
          <pc:sldMk cId="4112899666" sldId="305"/>
        </pc:sldMkLst>
      </pc:sldChg>
      <pc:sldChg chg="add del">
        <pc:chgData name="An Nguyen" userId="8f7dea030ab03261" providerId="Windows Live" clId="Web-{8295EE84-791A-42E1-A4A9-37AAC2132A28}" dt="2023-08-13T14:33:47.013" v="7"/>
        <pc:sldMkLst>
          <pc:docMk/>
          <pc:sldMk cId="587019401" sldId="307"/>
        </pc:sldMkLst>
      </pc:sldChg>
    </pc:docChg>
  </pc:docChgLst>
  <pc:docChgLst>
    <pc:chgData name="An Nguyen" userId="8f7dea030ab03261" providerId="Windows Live" clId="Web-{F3ED98B2-E46D-4C07-964D-6F0F4AC82C7F}"/>
    <pc:docChg chg="addSld modSld">
      <pc:chgData name="An Nguyen" userId="8f7dea030ab03261" providerId="Windows Live" clId="Web-{F3ED98B2-E46D-4C07-964D-6F0F4AC82C7F}" dt="2023-08-14T00:59:24.334" v="593" actId="20577"/>
      <pc:docMkLst>
        <pc:docMk/>
      </pc:docMkLst>
      <pc:sldChg chg="addSp delSp modSp">
        <pc:chgData name="An Nguyen" userId="8f7dea030ab03261" providerId="Windows Live" clId="Web-{F3ED98B2-E46D-4C07-964D-6F0F4AC82C7F}" dt="2023-08-14T00:56:58.501" v="457" actId="1076"/>
        <pc:sldMkLst>
          <pc:docMk/>
          <pc:sldMk cId="1884904567" sldId="309"/>
        </pc:sldMkLst>
        <pc:spChg chg="mod">
          <ac:chgData name="An Nguyen" userId="8f7dea030ab03261" providerId="Windows Live" clId="Web-{F3ED98B2-E46D-4C07-964D-6F0F4AC82C7F}" dt="2023-08-14T00:45:14.886" v="7" actId="20577"/>
          <ac:spMkLst>
            <pc:docMk/>
            <pc:sldMk cId="1884904567" sldId="309"/>
            <ac:spMk id="2" creationId="{99577A1B-C31E-4645-D098-DE0F00E69822}"/>
          </ac:spMkLst>
        </pc:spChg>
        <pc:spChg chg="mod">
          <ac:chgData name="An Nguyen" userId="8f7dea030ab03261" providerId="Windows Live" clId="Web-{F3ED98B2-E46D-4C07-964D-6F0F4AC82C7F}" dt="2023-08-14T00:50:52.990" v="305" actId="20577"/>
          <ac:spMkLst>
            <pc:docMk/>
            <pc:sldMk cId="1884904567" sldId="309"/>
            <ac:spMk id="3" creationId="{FD98F198-9DF3-372A-020F-62CBB4BA1A2E}"/>
          </ac:spMkLst>
        </pc:spChg>
        <pc:spChg chg="add mod">
          <ac:chgData name="An Nguyen" userId="8f7dea030ab03261" providerId="Windows Live" clId="Web-{F3ED98B2-E46D-4C07-964D-6F0F4AC82C7F}" dt="2023-08-14T00:52:35.790" v="354" actId="20577"/>
          <ac:spMkLst>
            <pc:docMk/>
            <pc:sldMk cId="1884904567" sldId="309"/>
            <ac:spMk id="4" creationId="{816F8D6B-8867-76C4-EFCE-B5D7A553C3AD}"/>
          </ac:spMkLst>
        </pc:spChg>
        <pc:spChg chg="add mod">
          <ac:chgData name="An Nguyen" userId="8f7dea030ab03261" providerId="Windows Live" clId="Web-{F3ED98B2-E46D-4C07-964D-6F0F4AC82C7F}" dt="2023-08-14T00:56:52.595" v="455" actId="20577"/>
          <ac:spMkLst>
            <pc:docMk/>
            <pc:sldMk cId="1884904567" sldId="309"/>
            <ac:spMk id="5" creationId="{D6263D6B-CC22-034B-D6BD-5425EF6D9CAC}"/>
          </ac:spMkLst>
        </pc:spChg>
        <pc:spChg chg="add mod">
          <ac:chgData name="An Nguyen" userId="8f7dea030ab03261" providerId="Windows Live" clId="Web-{F3ED98B2-E46D-4C07-964D-6F0F4AC82C7F}" dt="2023-08-14T00:54:47.232" v="421" actId="20577"/>
          <ac:spMkLst>
            <pc:docMk/>
            <pc:sldMk cId="1884904567" sldId="309"/>
            <ac:spMk id="6" creationId="{3E1CE23B-2804-CEE4-8B37-1BC8B88F511B}"/>
          </ac:spMkLst>
        </pc:spChg>
        <pc:spChg chg="add mod">
          <ac:chgData name="An Nguyen" userId="8f7dea030ab03261" providerId="Windows Live" clId="Web-{F3ED98B2-E46D-4C07-964D-6F0F4AC82C7F}" dt="2023-08-14T00:56:58.501" v="457" actId="1076"/>
          <ac:spMkLst>
            <pc:docMk/>
            <pc:sldMk cId="1884904567" sldId="309"/>
            <ac:spMk id="7" creationId="{65F3584B-0785-772E-75A7-143E8B393BBE}"/>
          </ac:spMkLst>
        </pc:spChg>
        <pc:spChg chg="add mod">
          <ac:chgData name="An Nguyen" userId="8f7dea030ab03261" providerId="Windows Live" clId="Web-{F3ED98B2-E46D-4C07-964D-6F0F4AC82C7F}" dt="2023-08-14T00:55:03.279" v="427" actId="1076"/>
          <ac:spMkLst>
            <pc:docMk/>
            <pc:sldMk cId="1884904567" sldId="309"/>
            <ac:spMk id="8" creationId="{79C2779A-F970-4EED-2D4F-19D5A1D770E9}"/>
          </ac:spMkLst>
        </pc:spChg>
        <pc:spChg chg="add del mod">
          <ac:chgData name="An Nguyen" userId="8f7dea030ab03261" providerId="Windows Live" clId="Web-{F3ED98B2-E46D-4C07-964D-6F0F4AC82C7F}" dt="2023-08-14T00:55:26.561" v="432"/>
          <ac:spMkLst>
            <pc:docMk/>
            <pc:sldMk cId="1884904567" sldId="309"/>
            <ac:spMk id="9" creationId="{FBF85BB9-1E52-6507-6898-9E87733090A7}"/>
          </ac:spMkLst>
        </pc:spChg>
        <pc:spChg chg="add mod">
          <ac:chgData name="An Nguyen" userId="8f7dea030ab03261" providerId="Windows Live" clId="Web-{F3ED98B2-E46D-4C07-964D-6F0F4AC82C7F}" dt="2023-08-14T00:56:55.595" v="456" actId="1076"/>
          <ac:spMkLst>
            <pc:docMk/>
            <pc:sldMk cId="1884904567" sldId="309"/>
            <ac:spMk id="10" creationId="{503B7212-39D4-BF23-DA3E-F234008AA3B4}"/>
          </ac:spMkLst>
        </pc:spChg>
      </pc:sldChg>
      <pc:sldChg chg="modSp new">
        <pc:chgData name="An Nguyen" userId="8f7dea030ab03261" providerId="Windows Live" clId="Web-{F3ED98B2-E46D-4C07-964D-6F0F4AC82C7F}" dt="2023-08-14T00:59:24.334" v="593" actId="20577"/>
        <pc:sldMkLst>
          <pc:docMk/>
          <pc:sldMk cId="2621563857" sldId="310"/>
        </pc:sldMkLst>
        <pc:spChg chg="mod">
          <ac:chgData name="An Nguyen" userId="8f7dea030ab03261" providerId="Windows Live" clId="Web-{F3ED98B2-E46D-4C07-964D-6F0F4AC82C7F}" dt="2023-08-14T00:57:23.549" v="467" actId="20577"/>
          <ac:spMkLst>
            <pc:docMk/>
            <pc:sldMk cId="2621563857" sldId="310"/>
            <ac:spMk id="2" creationId="{1B728D8F-C9C0-576D-F1A8-8EF05F716E16}"/>
          </ac:spMkLst>
        </pc:spChg>
        <pc:spChg chg="mod">
          <ac:chgData name="An Nguyen" userId="8f7dea030ab03261" providerId="Windows Live" clId="Web-{F3ED98B2-E46D-4C07-964D-6F0F4AC82C7F}" dt="2023-08-14T00:59:24.334" v="593" actId="20577"/>
          <ac:spMkLst>
            <pc:docMk/>
            <pc:sldMk cId="2621563857" sldId="310"/>
            <ac:spMk id="3" creationId="{87B52866-4BBE-1FD6-DF22-9F60C0C9E4DE}"/>
          </ac:spMkLst>
        </pc:spChg>
      </pc:sldChg>
    </pc:docChg>
  </pc:docChgLst>
  <pc:docChgLst>
    <pc:chgData name="An Nguyen" userId="8f7dea030ab03261" providerId="Windows Live" clId="Web-{7BD44B75-EC8C-4B3D-BF08-D74D7C85CFD5}"/>
    <pc:docChg chg="addSld delSld modSld">
      <pc:chgData name="An Nguyen" userId="8f7dea030ab03261" providerId="Windows Live" clId="Web-{7BD44B75-EC8C-4B3D-BF08-D74D7C85CFD5}" dt="2023-08-13T14:34:24.574" v="6" actId="20577"/>
      <pc:docMkLst>
        <pc:docMk/>
      </pc:docMkLst>
      <pc:sldChg chg="del">
        <pc:chgData name="An Nguyen" userId="8f7dea030ab03261" providerId="Windows Live" clId="Web-{7BD44B75-EC8C-4B3D-BF08-D74D7C85CFD5}" dt="2023-08-13T14:34:02.105" v="0"/>
        <pc:sldMkLst>
          <pc:docMk/>
          <pc:sldMk cId="1988933441" sldId="298"/>
        </pc:sldMkLst>
      </pc:sldChg>
      <pc:sldChg chg="del">
        <pc:chgData name="An Nguyen" userId="8f7dea030ab03261" providerId="Windows Live" clId="Web-{7BD44B75-EC8C-4B3D-BF08-D74D7C85CFD5}" dt="2023-08-13T14:34:06.370" v="1"/>
        <pc:sldMkLst>
          <pc:docMk/>
          <pc:sldMk cId="1051899041" sldId="301"/>
        </pc:sldMkLst>
      </pc:sldChg>
      <pc:sldChg chg="del">
        <pc:chgData name="An Nguyen" userId="8f7dea030ab03261" providerId="Windows Live" clId="Web-{7BD44B75-EC8C-4B3D-BF08-D74D7C85CFD5}" dt="2023-08-13T14:34:10.449" v="2"/>
        <pc:sldMkLst>
          <pc:docMk/>
          <pc:sldMk cId="3703126261" sldId="303"/>
        </pc:sldMkLst>
      </pc:sldChg>
      <pc:sldChg chg="del">
        <pc:chgData name="An Nguyen" userId="8f7dea030ab03261" providerId="Windows Live" clId="Web-{7BD44B75-EC8C-4B3D-BF08-D74D7C85CFD5}" dt="2023-08-13T14:34:13.371" v="3"/>
        <pc:sldMkLst>
          <pc:docMk/>
          <pc:sldMk cId="2386726342" sldId="304"/>
        </pc:sldMkLst>
      </pc:sldChg>
      <pc:sldChg chg="modSp new">
        <pc:chgData name="An Nguyen" userId="8f7dea030ab03261" providerId="Windows Live" clId="Web-{7BD44B75-EC8C-4B3D-BF08-D74D7C85CFD5}" dt="2023-08-13T14:34:24.574" v="6" actId="20577"/>
        <pc:sldMkLst>
          <pc:docMk/>
          <pc:sldMk cId="1884904567" sldId="309"/>
        </pc:sldMkLst>
        <pc:spChg chg="mod">
          <ac:chgData name="An Nguyen" userId="8f7dea030ab03261" providerId="Windows Live" clId="Web-{7BD44B75-EC8C-4B3D-BF08-D74D7C85CFD5}" dt="2023-08-13T14:34:24.574" v="6" actId="20577"/>
          <ac:spMkLst>
            <pc:docMk/>
            <pc:sldMk cId="1884904567" sldId="309"/>
            <ac:spMk id="2" creationId="{99577A1B-C31E-4645-D098-DE0F00E69822}"/>
          </ac:spMkLst>
        </pc:spChg>
      </pc:sldChg>
    </pc:docChg>
  </pc:docChgLst>
  <pc:docChgLst>
    <pc:chgData name="An Nguyen" userId="8f7dea030ab03261" providerId="Windows Live" clId="Web-{9BB7DFBA-6891-4793-A038-44F4F0F7777A}"/>
    <pc:docChg chg="addSld modSld sldOrd">
      <pc:chgData name="An Nguyen" userId="8f7dea030ab03261" providerId="Windows Live" clId="Web-{9BB7DFBA-6891-4793-A038-44F4F0F7777A}" dt="2023-08-14T09:45:32.133" v="991"/>
      <pc:docMkLst>
        <pc:docMk/>
      </pc:docMkLst>
      <pc:sldChg chg="modSp new">
        <pc:chgData name="An Nguyen" userId="8f7dea030ab03261" providerId="Windows Live" clId="Web-{9BB7DFBA-6891-4793-A038-44F4F0F7777A}" dt="2023-08-14T08:14:21.116" v="384" actId="20577"/>
        <pc:sldMkLst>
          <pc:docMk/>
          <pc:sldMk cId="2107239740" sldId="317"/>
        </pc:sldMkLst>
        <pc:spChg chg="mod">
          <ac:chgData name="An Nguyen" userId="8f7dea030ab03261" providerId="Windows Live" clId="Web-{9BB7DFBA-6891-4793-A038-44F4F0F7777A}" dt="2023-08-14T08:06:43.792" v="10" actId="20577"/>
          <ac:spMkLst>
            <pc:docMk/>
            <pc:sldMk cId="2107239740" sldId="317"/>
            <ac:spMk id="2" creationId="{BD949538-AD2C-138E-807B-67A20801BFB7}"/>
          </ac:spMkLst>
        </pc:spChg>
        <pc:spChg chg="mod">
          <ac:chgData name="An Nguyen" userId="8f7dea030ab03261" providerId="Windows Live" clId="Web-{9BB7DFBA-6891-4793-A038-44F4F0F7777A}" dt="2023-08-14T08:14:21.116" v="384" actId="20577"/>
          <ac:spMkLst>
            <pc:docMk/>
            <pc:sldMk cId="2107239740" sldId="317"/>
            <ac:spMk id="3" creationId="{6EB310A1-FA28-D07C-0E21-A16DB1A2C274}"/>
          </ac:spMkLst>
        </pc:spChg>
      </pc:sldChg>
      <pc:sldChg chg="addSp delSp modSp new">
        <pc:chgData name="An Nguyen" userId="8f7dea030ab03261" providerId="Windows Live" clId="Web-{9BB7DFBA-6891-4793-A038-44F4F0F7777A}" dt="2023-08-14T08:36:25.541" v="533" actId="20577"/>
        <pc:sldMkLst>
          <pc:docMk/>
          <pc:sldMk cId="3975816578" sldId="318"/>
        </pc:sldMkLst>
        <pc:spChg chg="mod">
          <ac:chgData name="An Nguyen" userId="8f7dea030ab03261" providerId="Windows Live" clId="Web-{9BB7DFBA-6891-4793-A038-44F4F0F7777A}" dt="2023-08-14T08:14:26.523" v="395" actId="20577"/>
          <ac:spMkLst>
            <pc:docMk/>
            <pc:sldMk cId="3975816578" sldId="318"/>
            <ac:spMk id="2" creationId="{117FFD0E-9D76-FDEC-3157-67C4D33CE9CE}"/>
          </ac:spMkLst>
        </pc:spChg>
        <pc:spChg chg="del">
          <ac:chgData name="An Nguyen" userId="8f7dea030ab03261" providerId="Windows Live" clId="Web-{9BB7DFBA-6891-4793-A038-44F4F0F7777A}" dt="2023-08-14T08:15:32.290" v="396"/>
          <ac:spMkLst>
            <pc:docMk/>
            <pc:sldMk cId="3975816578" sldId="318"/>
            <ac:spMk id="3" creationId="{C076D61E-C8CD-8FC1-85B5-FF825288FED5}"/>
          </ac:spMkLst>
        </pc:spChg>
        <pc:spChg chg="add mod">
          <ac:chgData name="An Nguyen" userId="8f7dea030ab03261" providerId="Windows Live" clId="Web-{9BB7DFBA-6891-4793-A038-44F4F0F7777A}" dt="2023-08-14T08:16:14.557" v="404" actId="1076"/>
          <ac:spMkLst>
            <pc:docMk/>
            <pc:sldMk cId="3975816578" sldId="318"/>
            <ac:spMk id="5" creationId="{0977DD52-8EAB-FFE4-AEEF-BA28341B5E4A}"/>
          </ac:spMkLst>
        </pc:spChg>
        <pc:spChg chg="add mod">
          <ac:chgData name="An Nguyen" userId="8f7dea030ab03261" providerId="Windows Live" clId="Web-{9BB7DFBA-6891-4793-A038-44F4F0F7777A}" dt="2023-08-14T08:36:25.541" v="533" actId="20577"/>
          <ac:spMkLst>
            <pc:docMk/>
            <pc:sldMk cId="3975816578" sldId="318"/>
            <ac:spMk id="6" creationId="{F312070D-58CE-A2A8-5935-251F4523CC18}"/>
          </ac:spMkLst>
        </pc:spChg>
        <pc:picChg chg="add mod ord">
          <ac:chgData name="An Nguyen" userId="8f7dea030ab03261" providerId="Windows Live" clId="Web-{9BB7DFBA-6891-4793-A038-44F4F0F7777A}" dt="2023-08-14T08:15:36.259" v="398" actId="14100"/>
          <ac:picMkLst>
            <pc:docMk/>
            <pc:sldMk cId="3975816578" sldId="318"/>
            <ac:picMk id="4" creationId="{444D41F0-19D0-D881-48A2-BB2F35778FA7}"/>
          </ac:picMkLst>
        </pc:picChg>
      </pc:sldChg>
      <pc:sldChg chg="addSp delSp modSp new">
        <pc:chgData name="An Nguyen" userId="8f7dea030ab03261" providerId="Windows Live" clId="Web-{9BB7DFBA-6891-4793-A038-44F4F0F7777A}" dt="2023-08-14T08:31:31.768" v="514" actId="1076"/>
        <pc:sldMkLst>
          <pc:docMk/>
          <pc:sldMk cId="3487125263" sldId="319"/>
        </pc:sldMkLst>
        <pc:spChg chg="mod">
          <ac:chgData name="An Nguyen" userId="8f7dea030ab03261" providerId="Windows Live" clId="Web-{9BB7DFBA-6891-4793-A038-44F4F0F7777A}" dt="2023-08-14T08:31:23.986" v="512" actId="20577"/>
          <ac:spMkLst>
            <pc:docMk/>
            <pc:sldMk cId="3487125263" sldId="319"/>
            <ac:spMk id="2" creationId="{DB43652B-B05F-8955-460F-E72004CE8C1B}"/>
          </ac:spMkLst>
        </pc:spChg>
        <pc:spChg chg="del">
          <ac:chgData name="An Nguyen" userId="8f7dea030ab03261" providerId="Windows Live" clId="Web-{9BB7DFBA-6891-4793-A038-44F4F0F7777A}" dt="2023-08-14T08:29:22.999" v="475"/>
          <ac:spMkLst>
            <pc:docMk/>
            <pc:sldMk cId="3487125263" sldId="319"/>
            <ac:spMk id="3" creationId="{8892CF01-6051-4961-E324-A489E4BD027B}"/>
          </ac:spMkLst>
        </pc:spChg>
        <pc:spChg chg="add del mod">
          <ac:chgData name="An Nguyen" userId="8f7dea030ab03261" providerId="Windows Live" clId="Web-{9BB7DFBA-6891-4793-A038-44F4F0F7777A}" dt="2023-08-14T08:31:06.736" v="479"/>
          <ac:spMkLst>
            <pc:docMk/>
            <pc:sldMk cId="3487125263" sldId="319"/>
            <ac:spMk id="6" creationId="{D88F5959-784C-5464-3554-2C6ADD426245}"/>
          </ac:spMkLst>
        </pc:spChg>
        <pc:picChg chg="add del mod ord">
          <ac:chgData name="An Nguyen" userId="8f7dea030ab03261" providerId="Windows Live" clId="Web-{9BB7DFBA-6891-4793-A038-44F4F0F7777A}" dt="2023-08-14T08:29:38.859" v="478"/>
          <ac:picMkLst>
            <pc:docMk/>
            <pc:sldMk cId="3487125263" sldId="319"/>
            <ac:picMk id="4" creationId="{308C5AE7-66DF-78CF-8106-58A388FB00DC}"/>
          </ac:picMkLst>
        </pc:picChg>
        <pc:picChg chg="add mod ord">
          <ac:chgData name="An Nguyen" userId="8f7dea030ab03261" providerId="Windows Live" clId="Web-{9BB7DFBA-6891-4793-A038-44F4F0F7777A}" dt="2023-08-14T08:31:31.768" v="514" actId="1076"/>
          <ac:picMkLst>
            <pc:docMk/>
            <pc:sldMk cId="3487125263" sldId="319"/>
            <ac:picMk id="7" creationId="{4C68C0F9-1BD7-6B00-C621-9A91203CA415}"/>
          </ac:picMkLst>
        </pc:picChg>
      </pc:sldChg>
      <pc:sldChg chg="addSp delSp modSp new ord">
        <pc:chgData name="An Nguyen" userId="8f7dea030ab03261" providerId="Windows Live" clId="Web-{9BB7DFBA-6891-4793-A038-44F4F0F7777A}" dt="2023-08-14T09:45:32.133" v="991"/>
        <pc:sldMkLst>
          <pc:docMk/>
          <pc:sldMk cId="2884532759" sldId="320"/>
        </pc:sldMkLst>
        <pc:spChg chg="mod">
          <ac:chgData name="An Nguyen" userId="8f7dea030ab03261" providerId="Windows Live" clId="Web-{9BB7DFBA-6891-4793-A038-44F4F0F7777A}" dt="2023-08-14T09:08:57.169" v="546" actId="20577"/>
          <ac:spMkLst>
            <pc:docMk/>
            <pc:sldMk cId="2884532759" sldId="320"/>
            <ac:spMk id="2" creationId="{5622B254-1A7F-E50F-88C6-E671221CC738}"/>
          </ac:spMkLst>
        </pc:spChg>
        <pc:spChg chg="del">
          <ac:chgData name="An Nguyen" userId="8f7dea030ab03261" providerId="Windows Live" clId="Web-{9BB7DFBA-6891-4793-A038-44F4F0F7777A}" dt="2023-08-14T09:08:58.091" v="547"/>
          <ac:spMkLst>
            <pc:docMk/>
            <pc:sldMk cId="2884532759" sldId="320"/>
            <ac:spMk id="3" creationId="{A4704437-EE32-4B08-FF28-931235FB87B9}"/>
          </ac:spMkLst>
        </pc:spChg>
        <pc:spChg chg="add del mod">
          <ac:chgData name="An Nguyen" userId="8f7dea030ab03261" providerId="Windows Live" clId="Web-{9BB7DFBA-6891-4793-A038-44F4F0F7777A}" dt="2023-08-14T09:10:13.703" v="553"/>
          <ac:spMkLst>
            <pc:docMk/>
            <pc:sldMk cId="2884532759" sldId="320"/>
            <ac:spMk id="6" creationId="{DCE08A9E-81EE-8C12-8955-0F8840CF4C2E}"/>
          </ac:spMkLst>
        </pc:spChg>
        <pc:spChg chg="add del mod">
          <ac:chgData name="An Nguyen" userId="8f7dea030ab03261" providerId="Windows Live" clId="Web-{9BB7DFBA-6891-4793-A038-44F4F0F7777A}" dt="2023-08-14T09:31:18.251" v="879"/>
          <ac:spMkLst>
            <pc:docMk/>
            <pc:sldMk cId="2884532759" sldId="320"/>
            <ac:spMk id="10" creationId="{82D7A7F0-87D0-CA51-9623-DC7D54A67C48}"/>
          </ac:spMkLst>
        </pc:spChg>
        <pc:spChg chg="add del mod">
          <ac:chgData name="An Nguyen" userId="8f7dea030ab03261" providerId="Windows Live" clId="Web-{9BB7DFBA-6891-4793-A038-44F4F0F7777A}" dt="2023-08-14T09:12:40.222" v="572"/>
          <ac:spMkLst>
            <pc:docMk/>
            <pc:sldMk cId="2884532759" sldId="320"/>
            <ac:spMk id="13" creationId="{613D4324-F51C-99D5-311D-9ECC794685EB}"/>
          </ac:spMkLst>
        </pc:spChg>
        <pc:spChg chg="add del mod">
          <ac:chgData name="An Nguyen" userId="8f7dea030ab03261" providerId="Windows Live" clId="Web-{9BB7DFBA-6891-4793-A038-44F4F0F7777A}" dt="2023-08-14T09:31:06.688" v="873"/>
          <ac:spMkLst>
            <pc:docMk/>
            <pc:sldMk cId="2884532759" sldId="320"/>
            <ac:spMk id="14" creationId="{FB911DE5-399F-7946-05CE-987A6F48EBA5}"/>
          </ac:spMkLst>
        </pc:spChg>
        <pc:spChg chg="add del mod">
          <ac:chgData name="An Nguyen" userId="8f7dea030ab03261" providerId="Windows Live" clId="Web-{9BB7DFBA-6891-4793-A038-44F4F0F7777A}" dt="2023-08-14T09:31:03.391" v="864"/>
          <ac:spMkLst>
            <pc:docMk/>
            <pc:sldMk cId="2884532759" sldId="320"/>
            <ac:spMk id="15" creationId="{AD4B7A23-F61A-21F5-78D7-8C5C8F845600}"/>
          </ac:spMkLst>
        </pc:spChg>
        <pc:spChg chg="add del mod">
          <ac:chgData name="An Nguyen" userId="8f7dea030ab03261" providerId="Windows Live" clId="Web-{9BB7DFBA-6891-4793-A038-44F4F0F7777A}" dt="2023-08-14T09:31:03.391" v="863"/>
          <ac:spMkLst>
            <pc:docMk/>
            <pc:sldMk cId="2884532759" sldId="320"/>
            <ac:spMk id="17" creationId="{7D547F58-0F71-EB06-163A-8118E7B86068}"/>
          </ac:spMkLst>
        </pc:spChg>
        <pc:spChg chg="add del mod">
          <ac:chgData name="An Nguyen" userId="8f7dea030ab03261" providerId="Windows Live" clId="Web-{9BB7DFBA-6891-4793-A038-44F4F0F7777A}" dt="2023-08-14T09:21:02.251" v="723"/>
          <ac:spMkLst>
            <pc:docMk/>
            <pc:sldMk cId="2884532759" sldId="320"/>
            <ac:spMk id="18" creationId="{53113D06-82DB-DF5C-AEC9-20DDABCFA0A0}"/>
          </ac:spMkLst>
        </pc:spChg>
        <pc:spChg chg="add del mod">
          <ac:chgData name="An Nguyen" userId="8f7dea030ab03261" providerId="Windows Live" clId="Web-{9BB7DFBA-6891-4793-A038-44F4F0F7777A}" dt="2023-08-14T09:31:06.688" v="871"/>
          <ac:spMkLst>
            <pc:docMk/>
            <pc:sldMk cId="2884532759" sldId="320"/>
            <ac:spMk id="19" creationId="{2885393C-C7C0-8137-1F91-9C6F1AE2E5D9}"/>
          </ac:spMkLst>
        </pc:spChg>
        <pc:spChg chg="add del mod">
          <ac:chgData name="An Nguyen" userId="8f7dea030ab03261" providerId="Windows Live" clId="Web-{9BB7DFBA-6891-4793-A038-44F4F0F7777A}" dt="2023-08-14T09:18:47.982" v="682"/>
          <ac:spMkLst>
            <pc:docMk/>
            <pc:sldMk cId="2884532759" sldId="320"/>
            <ac:spMk id="20" creationId="{C2795109-65C3-7D01-3F9B-1E9AA2B87705}"/>
          </ac:spMkLst>
        </pc:spChg>
        <pc:spChg chg="add del mod">
          <ac:chgData name="An Nguyen" userId="8f7dea030ab03261" providerId="Windows Live" clId="Web-{9BB7DFBA-6891-4793-A038-44F4F0F7777A}" dt="2023-08-14T09:31:15.798" v="878"/>
          <ac:spMkLst>
            <pc:docMk/>
            <pc:sldMk cId="2884532759" sldId="320"/>
            <ac:spMk id="21" creationId="{051B393C-EF68-9D5B-4DCA-6D1EE8B8601B}"/>
          </ac:spMkLst>
        </pc:spChg>
        <pc:spChg chg="add del mod">
          <ac:chgData name="An Nguyen" userId="8f7dea030ab03261" providerId="Windows Live" clId="Web-{9BB7DFBA-6891-4793-A038-44F4F0F7777A}" dt="2023-08-14T09:24:31.256" v="768"/>
          <ac:spMkLst>
            <pc:docMk/>
            <pc:sldMk cId="2884532759" sldId="320"/>
            <ac:spMk id="22" creationId="{1D19824E-282A-F1B4-B74E-A0D46C71536B}"/>
          </ac:spMkLst>
        </pc:spChg>
        <pc:spChg chg="add del">
          <ac:chgData name="An Nguyen" userId="8f7dea030ab03261" providerId="Windows Live" clId="Web-{9BB7DFBA-6891-4793-A038-44F4F0F7777A}" dt="2023-08-14T09:20:27.547" v="714"/>
          <ac:spMkLst>
            <pc:docMk/>
            <pc:sldMk cId="2884532759" sldId="320"/>
            <ac:spMk id="23" creationId="{0066839A-3FC6-4EA2-4089-269D48655104}"/>
          </ac:spMkLst>
        </pc:spChg>
        <pc:spChg chg="add del mod">
          <ac:chgData name="An Nguyen" userId="8f7dea030ab03261" providerId="Windows Live" clId="Web-{9BB7DFBA-6891-4793-A038-44F4F0F7777A}" dt="2023-08-14T09:31:03.391" v="862"/>
          <ac:spMkLst>
            <pc:docMk/>
            <pc:sldMk cId="2884532759" sldId="320"/>
            <ac:spMk id="24" creationId="{10BFE400-C727-7D62-B08E-0451F9C81F70}"/>
          </ac:spMkLst>
        </pc:spChg>
        <pc:spChg chg="add del mod">
          <ac:chgData name="An Nguyen" userId="8f7dea030ab03261" providerId="Windows Live" clId="Web-{9BB7DFBA-6891-4793-A038-44F4F0F7777A}" dt="2023-08-14T09:31:03.391" v="861"/>
          <ac:spMkLst>
            <pc:docMk/>
            <pc:sldMk cId="2884532759" sldId="320"/>
            <ac:spMk id="25" creationId="{D59B57D5-A0CD-95AC-6914-80A802676243}"/>
          </ac:spMkLst>
        </pc:spChg>
        <pc:spChg chg="add del">
          <ac:chgData name="An Nguyen" userId="8f7dea030ab03261" providerId="Windows Live" clId="Web-{9BB7DFBA-6891-4793-A038-44F4F0F7777A}" dt="2023-08-14T09:31:06.688" v="870"/>
          <ac:spMkLst>
            <pc:docMk/>
            <pc:sldMk cId="2884532759" sldId="320"/>
            <ac:spMk id="26" creationId="{95D23650-96BB-FDE4-936A-7807241A9EAD}"/>
          </ac:spMkLst>
        </pc:spChg>
        <pc:spChg chg="add del">
          <ac:chgData name="An Nguyen" userId="8f7dea030ab03261" providerId="Windows Live" clId="Web-{9BB7DFBA-6891-4793-A038-44F4F0F7777A}" dt="2023-08-14T09:31:06.688" v="869"/>
          <ac:spMkLst>
            <pc:docMk/>
            <pc:sldMk cId="2884532759" sldId="320"/>
            <ac:spMk id="28" creationId="{E777D695-4B08-8194-91D6-0B29B9ACE1E1}"/>
          </ac:spMkLst>
        </pc:spChg>
        <pc:spChg chg="add del mod">
          <ac:chgData name="An Nguyen" userId="8f7dea030ab03261" providerId="Windows Live" clId="Web-{9BB7DFBA-6891-4793-A038-44F4F0F7777A}" dt="2023-08-14T09:31:06.688" v="867"/>
          <ac:spMkLst>
            <pc:docMk/>
            <pc:sldMk cId="2884532759" sldId="320"/>
            <ac:spMk id="30" creationId="{249AFE6B-8FAB-0983-D3C2-A037E93E9B3B}"/>
          </ac:spMkLst>
        </pc:spChg>
        <pc:spChg chg="add del mod">
          <ac:chgData name="An Nguyen" userId="8f7dea030ab03261" providerId="Windows Live" clId="Web-{9BB7DFBA-6891-4793-A038-44F4F0F7777A}" dt="2023-08-14T09:31:06.688" v="866"/>
          <ac:spMkLst>
            <pc:docMk/>
            <pc:sldMk cId="2884532759" sldId="320"/>
            <ac:spMk id="32" creationId="{B6A12FDF-80F8-E314-6F10-37BA9C830FA9}"/>
          </ac:spMkLst>
        </pc:spChg>
        <pc:spChg chg="add del mod">
          <ac:chgData name="An Nguyen" userId="8f7dea030ab03261" providerId="Windows Live" clId="Web-{9BB7DFBA-6891-4793-A038-44F4F0F7777A}" dt="2023-08-14T09:31:13.626" v="877"/>
          <ac:spMkLst>
            <pc:docMk/>
            <pc:sldMk cId="2884532759" sldId="320"/>
            <ac:spMk id="33" creationId="{214110B1-1BDB-DE2E-A4E8-D317A8CDE3DA}"/>
          </ac:spMkLst>
        </pc:spChg>
        <pc:spChg chg="add del mod">
          <ac:chgData name="An Nguyen" userId="8f7dea030ab03261" providerId="Windows Live" clId="Web-{9BB7DFBA-6891-4793-A038-44F4F0F7777A}" dt="2023-08-14T09:38:14.106" v="880"/>
          <ac:spMkLst>
            <pc:docMk/>
            <pc:sldMk cId="2884532759" sldId="320"/>
            <ac:spMk id="35" creationId="{609C796D-5A76-EF57-4035-6BC912BA0385}"/>
          </ac:spMkLst>
        </pc:spChg>
        <pc:spChg chg="add mod">
          <ac:chgData name="An Nguyen" userId="8f7dea030ab03261" providerId="Windows Live" clId="Web-{9BB7DFBA-6891-4793-A038-44F4F0F7777A}" dt="2023-08-14T09:41:11.454" v="937" actId="1076"/>
          <ac:spMkLst>
            <pc:docMk/>
            <pc:sldMk cId="2884532759" sldId="320"/>
            <ac:spMk id="40" creationId="{4E06D205-8A4D-CFD1-796F-D1EB344955CE}"/>
          </ac:spMkLst>
        </pc:spChg>
        <pc:spChg chg="add mod">
          <ac:chgData name="An Nguyen" userId="8f7dea030ab03261" providerId="Windows Live" clId="Web-{9BB7DFBA-6891-4793-A038-44F4F0F7777A}" dt="2023-08-14T09:44:33.709" v="966" actId="20577"/>
          <ac:spMkLst>
            <pc:docMk/>
            <pc:sldMk cId="2884532759" sldId="320"/>
            <ac:spMk id="41" creationId="{654BD720-1041-D6E6-114D-10585F0FF481}"/>
          </ac:spMkLst>
        </pc:spChg>
        <pc:spChg chg="add mod">
          <ac:chgData name="An Nguyen" userId="8f7dea030ab03261" providerId="Windows Live" clId="Web-{9BB7DFBA-6891-4793-A038-44F4F0F7777A}" dt="2023-08-14T09:44:49.585" v="975" actId="20577"/>
          <ac:spMkLst>
            <pc:docMk/>
            <pc:sldMk cId="2884532759" sldId="320"/>
            <ac:spMk id="42" creationId="{231666FD-4361-A4C3-F8FC-782F8AAF5FE8}"/>
          </ac:spMkLst>
        </pc:spChg>
        <pc:spChg chg="add mod">
          <ac:chgData name="An Nguyen" userId="8f7dea030ab03261" providerId="Windows Live" clId="Web-{9BB7DFBA-6891-4793-A038-44F4F0F7777A}" dt="2023-08-14T09:45:06.679" v="989" actId="1076"/>
          <ac:spMkLst>
            <pc:docMk/>
            <pc:sldMk cId="2884532759" sldId="320"/>
            <ac:spMk id="43" creationId="{E31D39E9-9318-DC7E-472F-EF4371961380}"/>
          </ac:spMkLst>
        </pc:spChg>
        <pc:graphicFrameChg chg="add del mod ord modGraphic">
          <ac:chgData name="An Nguyen" userId="8f7dea030ab03261" providerId="Windows Live" clId="Web-{9BB7DFBA-6891-4793-A038-44F4F0F7777A}" dt="2023-08-14T09:12:40.222" v="573"/>
          <ac:graphicFrameMkLst>
            <pc:docMk/>
            <pc:sldMk cId="2884532759" sldId="320"/>
            <ac:graphicFrameMk id="12" creationId="{6F03C9AC-FC82-A4D0-1F2D-56070E297F93}"/>
          </ac:graphicFrameMkLst>
        </pc:graphicFrameChg>
        <pc:picChg chg="add del mod ord">
          <ac:chgData name="An Nguyen" userId="8f7dea030ab03261" providerId="Windows Live" clId="Web-{9BB7DFBA-6891-4793-A038-44F4F0F7777A}" dt="2023-08-14T09:09:11.435" v="552"/>
          <ac:picMkLst>
            <pc:docMk/>
            <pc:sldMk cId="2884532759" sldId="320"/>
            <ac:picMk id="4" creationId="{38FDF80C-4406-EF6F-A746-23AB94021729}"/>
          </ac:picMkLst>
        </pc:picChg>
        <pc:picChg chg="add del mod ord">
          <ac:chgData name="An Nguyen" userId="8f7dea030ab03261" providerId="Windows Live" clId="Web-{9BB7DFBA-6891-4793-A038-44F4F0F7777A}" dt="2023-08-14T09:12:37.238" v="566"/>
          <ac:picMkLst>
            <pc:docMk/>
            <pc:sldMk cId="2884532759" sldId="320"/>
            <ac:picMk id="7" creationId="{D8B5014A-5DB6-8C93-174C-936FEE7F0B1E}"/>
          </ac:picMkLst>
        </pc:picChg>
        <pc:picChg chg="add del mod">
          <ac:chgData name="An Nguyen" userId="8f7dea030ab03261" providerId="Windows Live" clId="Web-{9BB7DFBA-6891-4793-A038-44F4F0F7777A}" dt="2023-08-14T09:12:37.425" v="567"/>
          <ac:picMkLst>
            <pc:docMk/>
            <pc:sldMk cId="2884532759" sldId="320"/>
            <ac:picMk id="8" creationId="{80B03D95-4EB3-BE97-4101-BE828848AD46}"/>
          </ac:picMkLst>
        </pc:picChg>
        <pc:picChg chg="add del mod">
          <ac:chgData name="An Nguyen" userId="8f7dea030ab03261" providerId="Windows Live" clId="Web-{9BB7DFBA-6891-4793-A038-44F4F0F7777A}" dt="2023-08-14T09:31:06.688" v="872"/>
          <ac:picMkLst>
            <pc:docMk/>
            <pc:sldMk cId="2884532759" sldId="320"/>
            <ac:picMk id="16" creationId="{B96EDC2F-6F50-B9FB-972C-A66EF49D6B19}"/>
          </ac:picMkLst>
        </pc:picChg>
        <pc:picChg chg="add del mod">
          <ac:chgData name="An Nguyen" userId="8f7dea030ab03261" providerId="Windows Live" clId="Web-{9BB7DFBA-6891-4793-A038-44F4F0F7777A}" dt="2023-08-14T09:31:06.688" v="868"/>
          <ac:picMkLst>
            <pc:docMk/>
            <pc:sldMk cId="2884532759" sldId="320"/>
            <ac:picMk id="29" creationId="{E5DED255-D2E1-F8D9-6E8B-F0AE43D82DB9}"/>
          </ac:picMkLst>
        </pc:picChg>
        <pc:picChg chg="add del mod">
          <ac:chgData name="An Nguyen" userId="8f7dea030ab03261" providerId="Windows Live" clId="Web-{9BB7DFBA-6891-4793-A038-44F4F0F7777A}" dt="2023-08-14T09:26:26.759" v="801"/>
          <ac:picMkLst>
            <pc:docMk/>
            <pc:sldMk cId="2884532759" sldId="320"/>
            <ac:picMk id="31" creationId="{99A6B09C-55C0-C915-FDF8-97138E4CD103}"/>
          </ac:picMkLst>
        </pc:picChg>
        <pc:picChg chg="add mod ord">
          <ac:chgData name="An Nguyen" userId="8f7dea030ab03261" providerId="Windows Live" clId="Web-{9BB7DFBA-6891-4793-A038-44F4F0F7777A}" dt="2023-08-14T09:38:21.996" v="883" actId="14100"/>
          <ac:picMkLst>
            <pc:docMk/>
            <pc:sldMk cId="2884532759" sldId="320"/>
            <ac:picMk id="36" creationId="{980A290C-5832-B3C3-697F-597663748C55}"/>
          </ac:picMkLst>
        </pc:picChg>
        <pc:picChg chg="add mod">
          <ac:chgData name="An Nguyen" userId="8f7dea030ab03261" providerId="Windows Live" clId="Web-{9BB7DFBA-6891-4793-A038-44F4F0F7777A}" dt="2023-08-14T09:39:58.515" v="904" actId="1076"/>
          <ac:picMkLst>
            <pc:docMk/>
            <pc:sldMk cId="2884532759" sldId="320"/>
            <ac:picMk id="37" creationId="{29428206-AD4E-C8B0-7E2B-35CE894F8C08}"/>
          </ac:picMkLst>
        </pc:picChg>
        <pc:picChg chg="add mod">
          <ac:chgData name="An Nguyen" userId="8f7dea030ab03261" providerId="Windows Live" clId="Web-{9BB7DFBA-6891-4793-A038-44F4F0F7777A}" dt="2023-08-14T09:39:55.936" v="903" actId="1076"/>
          <ac:picMkLst>
            <pc:docMk/>
            <pc:sldMk cId="2884532759" sldId="320"/>
            <ac:picMk id="38" creationId="{D4AD54EB-21DF-0829-FE96-B6EDBFA98988}"/>
          </ac:picMkLst>
        </pc:picChg>
        <pc:picChg chg="add mod">
          <ac:chgData name="An Nguyen" userId="8f7dea030ab03261" providerId="Windows Live" clId="Web-{9BB7DFBA-6891-4793-A038-44F4F0F7777A}" dt="2023-08-14T09:40:00.374" v="905" actId="1076"/>
          <ac:picMkLst>
            <pc:docMk/>
            <pc:sldMk cId="2884532759" sldId="320"/>
            <ac:picMk id="39" creationId="{AE57FACC-57B1-2981-E62C-EBCB50C57BBA}"/>
          </ac:picMkLst>
        </pc:picChg>
        <pc:cxnChg chg="add del mod">
          <ac:chgData name="An Nguyen" userId="8f7dea030ab03261" providerId="Windows Live" clId="Web-{9BB7DFBA-6891-4793-A038-44F4F0F7777A}" dt="2023-08-14T09:25:21.617" v="791"/>
          <ac:cxnSpMkLst>
            <pc:docMk/>
            <pc:sldMk cId="2884532759" sldId="320"/>
            <ac:cxnSpMk id="27" creationId="{949D10C2-C1AB-DC72-11C4-BDAEA0DAEA4E}"/>
          </ac:cxnSpMkLst>
        </pc:cxnChg>
      </pc:sldChg>
      <pc:sldChg chg="new">
        <pc:chgData name="An Nguyen" userId="8f7dea030ab03261" providerId="Windows Live" clId="Web-{9BB7DFBA-6891-4793-A038-44F4F0F7777A}" dt="2023-08-14T09:45:20.476" v="990"/>
        <pc:sldMkLst>
          <pc:docMk/>
          <pc:sldMk cId="1901583341" sldId="321"/>
        </pc:sldMkLst>
      </pc:sldChg>
    </pc:docChg>
  </pc:docChgLst>
  <pc:docChgLst>
    <pc:chgData name="An Nguyen" userId="8f7dea030ab03261" providerId="Windows Live" clId="Web-{4BCFFB54-997B-4F7A-B4C2-409D03F106F5}"/>
    <pc:docChg chg="addSld modSld">
      <pc:chgData name="An Nguyen" userId="8f7dea030ab03261" providerId="Windows Live" clId="Web-{4BCFFB54-997B-4F7A-B4C2-409D03F106F5}" dt="2023-08-14T02:12:43.891" v="651" actId="1076"/>
      <pc:docMkLst>
        <pc:docMk/>
      </pc:docMkLst>
      <pc:sldChg chg="addSp delSp modSp">
        <pc:chgData name="An Nguyen" userId="8f7dea030ab03261" providerId="Windows Live" clId="Web-{4BCFFB54-997B-4F7A-B4C2-409D03F106F5}" dt="2023-08-14T01:18:06.731" v="47" actId="1076"/>
        <pc:sldMkLst>
          <pc:docMk/>
          <pc:sldMk cId="3077875818" sldId="288"/>
        </pc:sldMkLst>
        <pc:spChg chg="add del mod">
          <ac:chgData name="An Nguyen" userId="8f7dea030ab03261" providerId="Windows Live" clId="Web-{4BCFFB54-997B-4F7A-B4C2-409D03F106F5}" dt="2023-08-14T01:15:43.898" v="3"/>
          <ac:spMkLst>
            <pc:docMk/>
            <pc:sldMk cId="3077875818" sldId="288"/>
            <ac:spMk id="4" creationId="{A5D68A71-4F70-8366-FA65-4A4F32AB6E7E}"/>
          </ac:spMkLst>
        </pc:spChg>
        <pc:spChg chg="add mod">
          <ac:chgData name="An Nguyen" userId="8f7dea030ab03261" providerId="Windows Live" clId="Web-{4BCFFB54-997B-4F7A-B4C2-409D03F106F5}" dt="2023-08-14T01:18:06.731" v="47" actId="1076"/>
          <ac:spMkLst>
            <pc:docMk/>
            <pc:sldMk cId="3077875818" sldId="288"/>
            <ac:spMk id="7" creationId="{2E5878B8-80FB-FC7F-51E5-7CC803D7B7B2}"/>
          </ac:spMkLst>
        </pc:spChg>
        <pc:picChg chg="add mod">
          <ac:chgData name="An Nguyen" userId="8f7dea030ab03261" providerId="Windows Live" clId="Web-{4BCFFB54-997B-4F7A-B4C2-409D03F106F5}" dt="2023-08-14T01:17:10.808" v="17" actId="1076"/>
          <ac:picMkLst>
            <pc:docMk/>
            <pc:sldMk cId="3077875818" sldId="288"/>
            <ac:picMk id="5" creationId="{D3403364-15A8-D8A5-3EE6-B3226BCE6358}"/>
          </ac:picMkLst>
        </pc:picChg>
        <pc:picChg chg="add mod">
          <ac:chgData name="An Nguyen" userId="8f7dea030ab03261" providerId="Windows Live" clId="Web-{4BCFFB54-997B-4F7A-B4C2-409D03F106F5}" dt="2023-08-14T01:17:13.667" v="18" actId="1076"/>
          <ac:picMkLst>
            <pc:docMk/>
            <pc:sldMk cId="3077875818" sldId="288"/>
            <ac:picMk id="6" creationId="{1F4F13E8-1148-F83C-30F1-0A809AB8BDD5}"/>
          </ac:picMkLst>
        </pc:picChg>
      </pc:sldChg>
      <pc:sldChg chg="addSp delSp modSp">
        <pc:chgData name="An Nguyen" userId="8f7dea030ab03261" providerId="Windows Live" clId="Web-{4BCFFB54-997B-4F7A-B4C2-409D03F106F5}" dt="2023-08-14T01:20:57.410" v="100" actId="1076"/>
        <pc:sldMkLst>
          <pc:docMk/>
          <pc:sldMk cId="2621563857" sldId="310"/>
        </pc:sldMkLst>
        <pc:spChg chg="add mod">
          <ac:chgData name="An Nguyen" userId="8f7dea030ab03261" providerId="Windows Live" clId="Web-{4BCFFB54-997B-4F7A-B4C2-409D03F106F5}" dt="2023-08-14T01:20:57.410" v="100" actId="1076"/>
          <ac:spMkLst>
            <pc:docMk/>
            <pc:sldMk cId="2621563857" sldId="310"/>
            <ac:spMk id="6" creationId="{552F39D4-52E5-CB29-BC3B-A9332FEA55C9}"/>
          </ac:spMkLst>
        </pc:spChg>
        <pc:picChg chg="add del mod">
          <ac:chgData name="An Nguyen" userId="8f7dea030ab03261" providerId="Windows Live" clId="Web-{4BCFFB54-997B-4F7A-B4C2-409D03F106F5}" dt="2023-08-14T01:20:00.048" v="49"/>
          <ac:picMkLst>
            <pc:docMk/>
            <pc:sldMk cId="2621563857" sldId="310"/>
            <ac:picMk id="4" creationId="{0BB311D9-87B6-F6EC-413F-7AA47A7A536A}"/>
          </ac:picMkLst>
        </pc:picChg>
        <pc:picChg chg="add mod">
          <ac:chgData name="An Nguyen" userId="8f7dea030ab03261" providerId="Windows Live" clId="Web-{4BCFFB54-997B-4F7A-B4C2-409D03F106F5}" dt="2023-08-14T01:20:54.394" v="99" actId="14100"/>
          <ac:picMkLst>
            <pc:docMk/>
            <pc:sldMk cId="2621563857" sldId="310"/>
            <ac:picMk id="5" creationId="{9BD332D7-9748-8774-D599-6DC612DEC341}"/>
          </ac:picMkLst>
        </pc:picChg>
      </pc:sldChg>
      <pc:sldChg chg="addSp delSp modSp new">
        <pc:chgData name="An Nguyen" userId="8f7dea030ab03261" providerId="Windows Live" clId="Web-{4BCFFB54-997B-4F7A-B4C2-409D03F106F5}" dt="2023-08-14T01:27:32.548" v="200" actId="14100"/>
        <pc:sldMkLst>
          <pc:docMk/>
          <pc:sldMk cId="590236052" sldId="311"/>
        </pc:sldMkLst>
        <pc:spChg chg="mod">
          <ac:chgData name="An Nguyen" userId="8f7dea030ab03261" providerId="Windows Live" clId="Web-{4BCFFB54-997B-4F7A-B4C2-409D03F106F5}" dt="2023-08-14T01:25:37.575" v="150" actId="20577"/>
          <ac:spMkLst>
            <pc:docMk/>
            <pc:sldMk cId="590236052" sldId="311"/>
            <ac:spMk id="2" creationId="{B3E632BE-6E03-8E7E-CF0D-F63C40AFBF52}"/>
          </ac:spMkLst>
        </pc:spChg>
        <pc:spChg chg="del">
          <ac:chgData name="An Nguyen" userId="8f7dea030ab03261" providerId="Windows Live" clId="Web-{4BCFFB54-997B-4F7A-B4C2-409D03F106F5}" dt="2023-08-14T01:25:55.185" v="151"/>
          <ac:spMkLst>
            <pc:docMk/>
            <pc:sldMk cId="590236052" sldId="311"/>
            <ac:spMk id="3" creationId="{CF3ACEB2-F6EB-0F3D-996D-E354D2C03795}"/>
          </ac:spMkLst>
        </pc:spChg>
        <pc:spChg chg="add mod">
          <ac:chgData name="An Nguyen" userId="8f7dea030ab03261" providerId="Windows Live" clId="Web-{4BCFFB54-997B-4F7A-B4C2-409D03F106F5}" dt="2023-08-14T01:27:26.954" v="199" actId="1076"/>
          <ac:spMkLst>
            <pc:docMk/>
            <pc:sldMk cId="590236052" sldId="311"/>
            <ac:spMk id="6" creationId="{9A471F07-0820-F60B-1A36-9266165513A2}"/>
          </ac:spMkLst>
        </pc:spChg>
        <pc:picChg chg="add mod ord">
          <ac:chgData name="An Nguyen" userId="8f7dea030ab03261" providerId="Windows Live" clId="Web-{4BCFFB54-997B-4F7A-B4C2-409D03F106F5}" dt="2023-08-14T01:26:10.592" v="158" actId="14100"/>
          <ac:picMkLst>
            <pc:docMk/>
            <pc:sldMk cId="590236052" sldId="311"/>
            <ac:picMk id="4" creationId="{2FAC7BFB-968A-8F0A-8E43-9BAADA36E653}"/>
          </ac:picMkLst>
        </pc:picChg>
        <pc:picChg chg="add mod">
          <ac:chgData name="An Nguyen" userId="8f7dea030ab03261" providerId="Windows Live" clId="Web-{4BCFFB54-997B-4F7A-B4C2-409D03F106F5}" dt="2023-08-14T01:27:32.548" v="200" actId="14100"/>
          <ac:picMkLst>
            <pc:docMk/>
            <pc:sldMk cId="590236052" sldId="311"/>
            <ac:picMk id="5" creationId="{18D4C274-B28D-7534-CE3A-E432C9629174}"/>
          </ac:picMkLst>
        </pc:picChg>
      </pc:sldChg>
      <pc:sldChg chg="addSp delSp modSp new">
        <pc:chgData name="An Nguyen" userId="8f7dea030ab03261" providerId="Windows Live" clId="Web-{4BCFFB54-997B-4F7A-B4C2-409D03F106F5}" dt="2023-08-14T01:33:36.748" v="255"/>
        <pc:sldMkLst>
          <pc:docMk/>
          <pc:sldMk cId="3239644356" sldId="312"/>
        </pc:sldMkLst>
        <pc:spChg chg="mod">
          <ac:chgData name="An Nguyen" userId="8f7dea030ab03261" providerId="Windows Live" clId="Web-{4BCFFB54-997B-4F7A-B4C2-409D03F106F5}" dt="2023-08-14T01:31:34.556" v="222" actId="20577"/>
          <ac:spMkLst>
            <pc:docMk/>
            <pc:sldMk cId="3239644356" sldId="312"/>
            <ac:spMk id="2" creationId="{B1191858-E1BB-7705-7739-186E56E554A3}"/>
          </ac:spMkLst>
        </pc:spChg>
        <pc:spChg chg="del">
          <ac:chgData name="An Nguyen" userId="8f7dea030ab03261" providerId="Windows Live" clId="Web-{4BCFFB54-997B-4F7A-B4C2-409D03F106F5}" dt="2023-08-14T01:30:20.569" v="202"/>
          <ac:spMkLst>
            <pc:docMk/>
            <pc:sldMk cId="3239644356" sldId="312"/>
            <ac:spMk id="3" creationId="{FBFCB36F-30F1-79AB-D490-148AC144F778}"/>
          </ac:spMkLst>
        </pc:spChg>
        <pc:spChg chg="add mod">
          <ac:chgData name="An Nguyen" userId="8f7dea030ab03261" providerId="Windows Live" clId="Web-{4BCFFB54-997B-4F7A-B4C2-409D03F106F5}" dt="2023-08-14T01:33:36.748" v="255"/>
          <ac:spMkLst>
            <pc:docMk/>
            <pc:sldMk cId="3239644356" sldId="312"/>
            <ac:spMk id="6" creationId="{B4F1F99C-6DF6-6190-4C36-8C7E5A32B2AD}"/>
          </ac:spMkLst>
        </pc:spChg>
        <pc:picChg chg="add mod ord">
          <ac:chgData name="An Nguyen" userId="8f7dea030ab03261" providerId="Windows Live" clId="Web-{4BCFFB54-997B-4F7A-B4C2-409D03F106F5}" dt="2023-08-14T01:31:42.572" v="225" actId="1076"/>
          <ac:picMkLst>
            <pc:docMk/>
            <pc:sldMk cId="3239644356" sldId="312"/>
            <ac:picMk id="4" creationId="{850FB2CE-0D13-5219-D025-CBB33D7993A1}"/>
          </ac:picMkLst>
        </pc:picChg>
        <pc:picChg chg="add mod">
          <ac:chgData name="An Nguyen" userId="8f7dea030ab03261" providerId="Windows Live" clId="Web-{4BCFFB54-997B-4F7A-B4C2-409D03F106F5}" dt="2023-08-14T01:31:45.901" v="226" actId="1076"/>
          <ac:picMkLst>
            <pc:docMk/>
            <pc:sldMk cId="3239644356" sldId="312"/>
            <ac:picMk id="5" creationId="{1D3010C0-8B9E-637E-96C2-52DF78F8C956}"/>
          </ac:picMkLst>
        </pc:picChg>
      </pc:sldChg>
      <pc:sldChg chg="addSp delSp modSp new">
        <pc:chgData name="An Nguyen" userId="8f7dea030ab03261" providerId="Windows Live" clId="Web-{4BCFFB54-997B-4F7A-B4C2-409D03F106F5}" dt="2023-08-14T01:39:08.666" v="310" actId="1076"/>
        <pc:sldMkLst>
          <pc:docMk/>
          <pc:sldMk cId="3655578162" sldId="313"/>
        </pc:sldMkLst>
        <pc:spChg chg="mod">
          <ac:chgData name="An Nguyen" userId="8f7dea030ab03261" providerId="Windows Live" clId="Web-{4BCFFB54-997B-4F7A-B4C2-409D03F106F5}" dt="2023-08-14T01:36:39.504" v="266" actId="20577"/>
          <ac:spMkLst>
            <pc:docMk/>
            <pc:sldMk cId="3655578162" sldId="313"/>
            <ac:spMk id="2" creationId="{F3458D08-4F19-9765-FF55-0A8AC8A1D80D}"/>
          </ac:spMkLst>
        </pc:spChg>
        <pc:spChg chg="del">
          <ac:chgData name="An Nguyen" userId="8f7dea030ab03261" providerId="Windows Live" clId="Web-{4BCFFB54-997B-4F7A-B4C2-409D03F106F5}" dt="2023-08-14T01:36:40.223" v="267"/>
          <ac:spMkLst>
            <pc:docMk/>
            <pc:sldMk cId="3655578162" sldId="313"/>
            <ac:spMk id="3" creationId="{52716AA8-562B-E629-E27A-AC3A5A5EEDFE}"/>
          </ac:spMkLst>
        </pc:spChg>
        <pc:spChg chg="add mod">
          <ac:chgData name="An Nguyen" userId="8f7dea030ab03261" providerId="Windows Live" clId="Web-{4BCFFB54-997B-4F7A-B4C2-409D03F106F5}" dt="2023-08-14T01:39:08.666" v="310" actId="1076"/>
          <ac:spMkLst>
            <pc:docMk/>
            <pc:sldMk cId="3655578162" sldId="313"/>
            <ac:spMk id="6" creationId="{8ABD2256-0BCA-025C-3597-165CCA965EFC}"/>
          </ac:spMkLst>
        </pc:spChg>
        <pc:picChg chg="add mod ord">
          <ac:chgData name="An Nguyen" userId="8f7dea030ab03261" providerId="Windows Live" clId="Web-{4BCFFB54-997B-4F7A-B4C2-409D03F106F5}" dt="2023-08-14T01:37:20.381" v="277" actId="14100"/>
          <ac:picMkLst>
            <pc:docMk/>
            <pc:sldMk cId="3655578162" sldId="313"/>
            <ac:picMk id="4" creationId="{8F366F03-3A39-BF4A-0788-087474B7B6E2}"/>
          </ac:picMkLst>
        </pc:picChg>
        <pc:picChg chg="add mod">
          <ac:chgData name="An Nguyen" userId="8f7dea030ab03261" providerId="Windows Live" clId="Web-{4BCFFB54-997B-4F7A-B4C2-409D03F106F5}" dt="2023-08-14T01:38:36.680" v="282" actId="14100"/>
          <ac:picMkLst>
            <pc:docMk/>
            <pc:sldMk cId="3655578162" sldId="313"/>
            <ac:picMk id="5" creationId="{20B92BF0-F521-E8D5-D101-01C18AD2CA8E}"/>
          </ac:picMkLst>
        </pc:picChg>
      </pc:sldChg>
      <pc:sldChg chg="addSp delSp modSp new">
        <pc:chgData name="An Nguyen" userId="8f7dea030ab03261" providerId="Windows Live" clId="Web-{4BCFFB54-997B-4F7A-B4C2-409D03F106F5}" dt="2023-08-14T01:48:03.371" v="512" actId="1076"/>
        <pc:sldMkLst>
          <pc:docMk/>
          <pc:sldMk cId="3991177298" sldId="314"/>
        </pc:sldMkLst>
        <pc:spChg chg="mod">
          <ac:chgData name="An Nguyen" userId="8f7dea030ab03261" providerId="Windows Live" clId="Web-{4BCFFB54-997B-4F7A-B4C2-409D03F106F5}" dt="2023-08-14T01:40:44.278" v="318" actId="20577"/>
          <ac:spMkLst>
            <pc:docMk/>
            <pc:sldMk cId="3991177298" sldId="314"/>
            <ac:spMk id="2" creationId="{95E9F246-9C1A-7F38-A5C0-C6CEB62D2EF2}"/>
          </ac:spMkLst>
        </pc:spChg>
        <pc:spChg chg="del">
          <ac:chgData name="An Nguyen" userId="8f7dea030ab03261" providerId="Windows Live" clId="Web-{4BCFFB54-997B-4F7A-B4C2-409D03F106F5}" dt="2023-08-14T01:40:30.059" v="312"/>
          <ac:spMkLst>
            <pc:docMk/>
            <pc:sldMk cId="3991177298" sldId="314"/>
            <ac:spMk id="3" creationId="{877077BE-4421-6655-9CCF-D6445437967E}"/>
          </ac:spMkLst>
        </pc:spChg>
        <pc:spChg chg="add mod">
          <ac:chgData name="An Nguyen" userId="8f7dea030ab03261" providerId="Windows Live" clId="Web-{4BCFFB54-997B-4F7A-B4C2-409D03F106F5}" dt="2023-08-14T01:44:50.021" v="437" actId="20577"/>
          <ac:spMkLst>
            <pc:docMk/>
            <pc:sldMk cId="3991177298" sldId="314"/>
            <ac:spMk id="5" creationId="{1184716B-21C9-409C-5912-E0535F7831C3}"/>
          </ac:spMkLst>
        </pc:spChg>
        <pc:spChg chg="add mod">
          <ac:chgData name="An Nguyen" userId="8f7dea030ab03261" providerId="Windows Live" clId="Web-{4BCFFB54-997B-4F7A-B4C2-409D03F106F5}" dt="2023-08-14T01:47:39.683" v="511" actId="1076"/>
          <ac:spMkLst>
            <pc:docMk/>
            <pc:sldMk cId="3991177298" sldId="314"/>
            <ac:spMk id="8" creationId="{972EB900-9D38-C527-DB6F-F436132907FB}"/>
          </ac:spMkLst>
        </pc:spChg>
        <pc:spChg chg="add del mod">
          <ac:chgData name="An Nguyen" userId="8f7dea030ab03261" providerId="Windows Live" clId="Web-{4BCFFB54-997B-4F7A-B4C2-409D03F106F5}" dt="2023-08-14T01:47:14.120" v="502"/>
          <ac:spMkLst>
            <pc:docMk/>
            <pc:sldMk cId="3991177298" sldId="314"/>
            <ac:spMk id="10" creationId="{954CBB2E-E6B5-468A-0E51-CB6FD401EF58}"/>
          </ac:spMkLst>
        </pc:spChg>
        <pc:picChg chg="add del mod ord">
          <ac:chgData name="An Nguyen" userId="8f7dea030ab03261" providerId="Windows Live" clId="Web-{4BCFFB54-997B-4F7A-B4C2-409D03F106F5}" dt="2023-08-14T01:46:39.712" v="501"/>
          <ac:picMkLst>
            <pc:docMk/>
            <pc:sldMk cId="3991177298" sldId="314"/>
            <ac:picMk id="4" creationId="{05F535C4-BC60-D972-EE32-9F66023BD659}"/>
          </ac:picMkLst>
        </pc:picChg>
        <pc:picChg chg="add mod">
          <ac:chgData name="An Nguyen" userId="8f7dea030ab03261" providerId="Windows Live" clId="Web-{4BCFFB54-997B-4F7A-B4C2-409D03F106F5}" dt="2023-08-14T01:47:27.464" v="508" actId="1076"/>
          <ac:picMkLst>
            <pc:docMk/>
            <pc:sldMk cId="3991177298" sldId="314"/>
            <ac:picMk id="6" creationId="{296C22D8-4133-5FFB-40C3-7E238D9A6310}"/>
          </ac:picMkLst>
        </pc:picChg>
        <pc:picChg chg="add mod">
          <ac:chgData name="An Nguyen" userId="8f7dea030ab03261" providerId="Windows Live" clId="Web-{4BCFFB54-997B-4F7A-B4C2-409D03F106F5}" dt="2023-08-14T01:47:33.370" v="510" actId="1076"/>
          <ac:picMkLst>
            <pc:docMk/>
            <pc:sldMk cId="3991177298" sldId="314"/>
            <ac:picMk id="7" creationId="{0489C25A-E962-986D-CB91-6027BB472770}"/>
          </ac:picMkLst>
        </pc:picChg>
        <pc:picChg chg="add mod ord">
          <ac:chgData name="An Nguyen" userId="8f7dea030ab03261" providerId="Windows Live" clId="Web-{4BCFFB54-997B-4F7A-B4C2-409D03F106F5}" dt="2023-08-14T01:48:03.371" v="512" actId="1076"/>
          <ac:picMkLst>
            <pc:docMk/>
            <pc:sldMk cId="3991177298" sldId="314"/>
            <ac:picMk id="11" creationId="{B40B0A37-7A52-223D-8C92-4B6C3C1A9329}"/>
          </ac:picMkLst>
        </pc:picChg>
      </pc:sldChg>
      <pc:sldChg chg="addSp modSp new">
        <pc:chgData name="An Nguyen" userId="8f7dea030ab03261" providerId="Windows Live" clId="Web-{4BCFFB54-997B-4F7A-B4C2-409D03F106F5}" dt="2023-08-14T01:52:35.287" v="610" actId="1076"/>
        <pc:sldMkLst>
          <pc:docMk/>
          <pc:sldMk cId="442217827" sldId="315"/>
        </pc:sldMkLst>
        <pc:spChg chg="mod">
          <ac:chgData name="An Nguyen" userId="8f7dea030ab03261" providerId="Windows Live" clId="Web-{4BCFFB54-997B-4F7A-B4C2-409D03F106F5}" dt="2023-08-14T01:45:41.429" v="454" actId="20577"/>
          <ac:spMkLst>
            <pc:docMk/>
            <pc:sldMk cId="442217827" sldId="315"/>
            <ac:spMk id="2" creationId="{7ECFF75E-6DB6-44A3-0B11-315EAE6935C9}"/>
          </ac:spMkLst>
        </pc:spChg>
        <pc:spChg chg="mod">
          <ac:chgData name="An Nguyen" userId="8f7dea030ab03261" providerId="Windows Live" clId="Web-{4BCFFB54-997B-4F7A-B4C2-409D03F106F5}" dt="2023-08-14T01:46:24.102" v="500" actId="20577"/>
          <ac:spMkLst>
            <pc:docMk/>
            <pc:sldMk cId="442217827" sldId="315"/>
            <ac:spMk id="3" creationId="{AF3BD4F8-D25E-FA5D-DAF5-597DE6934369}"/>
          </ac:spMkLst>
        </pc:spChg>
        <pc:spChg chg="add mod">
          <ac:chgData name="An Nguyen" userId="8f7dea030ab03261" providerId="Windows Live" clId="Web-{4BCFFB54-997B-4F7A-B4C2-409D03F106F5}" dt="2023-08-14T01:49:01.436" v="527" actId="20577"/>
          <ac:spMkLst>
            <pc:docMk/>
            <pc:sldMk cId="442217827" sldId="315"/>
            <ac:spMk id="4" creationId="{4AC24FFB-76B7-0077-BA36-ECF00E1AD509}"/>
          </ac:spMkLst>
        </pc:spChg>
        <pc:spChg chg="add mod">
          <ac:chgData name="An Nguyen" userId="8f7dea030ab03261" providerId="Windows Live" clId="Web-{4BCFFB54-997B-4F7A-B4C2-409D03F106F5}" dt="2023-08-14T01:49:49.906" v="556" actId="1076"/>
          <ac:spMkLst>
            <pc:docMk/>
            <pc:sldMk cId="442217827" sldId="315"/>
            <ac:spMk id="5" creationId="{B6DD3BA7-389E-D4A4-028C-B612CFC7ECB8}"/>
          </ac:spMkLst>
        </pc:spChg>
        <pc:spChg chg="add mod">
          <ac:chgData name="An Nguyen" userId="8f7dea030ab03261" providerId="Windows Live" clId="Web-{4BCFFB54-997B-4F7A-B4C2-409D03F106F5}" dt="2023-08-14T01:49:59.719" v="558" actId="1076"/>
          <ac:spMkLst>
            <pc:docMk/>
            <pc:sldMk cId="442217827" sldId="315"/>
            <ac:spMk id="6" creationId="{E87A4EE0-9436-B647-7E9F-82EC09E3BB4F}"/>
          </ac:spMkLst>
        </pc:spChg>
        <pc:spChg chg="add mod">
          <ac:chgData name="An Nguyen" userId="8f7dea030ab03261" providerId="Windows Live" clId="Web-{4BCFFB54-997B-4F7A-B4C2-409D03F106F5}" dt="2023-08-14T01:52:35.287" v="610" actId="1076"/>
          <ac:spMkLst>
            <pc:docMk/>
            <pc:sldMk cId="442217827" sldId="315"/>
            <ac:spMk id="9" creationId="{D34435C2-6F86-5DCA-3E62-5D7F23CC6FB1}"/>
          </ac:spMkLst>
        </pc:spChg>
        <pc:picChg chg="add mod">
          <ac:chgData name="An Nguyen" userId="8f7dea030ab03261" providerId="Windows Live" clId="Web-{4BCFFB54-997B-4F7A-B4C2-409D03F106F5}" dt="2023-08-14T01:51:13.065" v="562" actId="14100"/>
          <ac:picMkLst>
            <pc:docMk/>
            <pc:sldMk cId="442217827" sldId="315"/>
            <ac:picMk id="7" creationId="{C58A3452-8144-0FEC-7FB0-09A9C1DF8418}"/>
          </ac:picMkLst>
        </pc:picChg>
        <pc:picChg chg="add mod">
          <ac:chgData name="An Nguyen" userId="8f7dea030ab03261" providerId="Windows Live" clId="Web-{4BCFFB54-997B-4F7A-B4C2-409D03F106F5}" dt="2023-08-14T01:51:40.785" v="568" actId="14100"/>
          <ac:picMkLst>
            <pc:docMk/>
            <pc:sldMk cId="442217827" sldId="315"/>
            <ac:picMk id="8" creationId="{38B68EB0-716A-1742-1E6C-F21107C07B9C}"/>
          </ac:picMkLst>
        </pc:picChg>
      </pc:sldChg>
      <pc:sldChg chg="addSp modSp new">
        <pc:chgData name="An Nguyen" userId="8f7dea030ab03261" providerId="Windows Live" clId="Web-{4BCFFB54-997B-4F7A-B4C2-409D03F106F5}" dt="2023-08-14T02:12:43.891" v="651" actId="1076"/>
        <pc:sldMkLst>
          <pc:docMk/>
          <pc:sldMk cId="458945785" sldId="316"/>
        </pc:sldMkLst>
        <pc:spChg chg="mod">
          <ac:chgData name="An Nguyen" userId="8f7dea030ab03261" providerId="Windows Live" clId="Web-{4BCFFB54-997B-4F7A-B4C2-409D03F106F5}" dt="2023-08-14T02:11:08.622" v="616" actId="20577"/>
          <ac:spMkLst>
            <pc:docMk/>
            <pc:sldMk cId="458945785" sldId="316"/>
            <ac:spMk id="2" creationId="{7A35DED2-EE0B-0EB7-6DA6-97662B1818DC}"/>
          </ac:spMkLst>
        </pc:spChg>
        <pc:spChg chg="mod">
          <ac:chgData name="An Nguyen" userId="8f7dea030ab03261" providerId="Windows Live" clId="Web-{4BCFFB54-997B-4F7A-B4C2-409D03F106F5}" dt="2023-08-14T02:12:11.374" v="627" actId="20577"/>
          <ac:spMkLst>
            <pc:docMk/>
            <pc:sldMk cId="458945785" sldId="316"/>
            <ac:spMk id="3" creationId="{C71F4048-F403-BD5C-9A17-CEB4791AD5F8}"/>
          </ac:spMkLst>
        </pc:spChg>
        <pc:spChg chg="add mod">
          <ac:chgData name="An Nguyen" userId="8f7dea030ab03261" providerId="Windows Live" clId="Web-{4BCFFB54-997B-4F7A-B4C2-409D03F106F5}" dt="2023-08-14T02:12:43.891" v="651" actId="1076"/>
          <ac:spMkLst>
            <pc:docMk/>
            <pc:sldMk cId="458945785" sldId="316"/>
            <ac:spMk id="6" creationId="{39C5F1CA-66C0-5EBB-3159-03A856C450F2}"/>
          </ac:spMkLst>
        </pc:spChg>
        <pc:picChg chg="add mod">
          <ac:chgData name="An Nguyen" userId="8f7dea030ab03261" providerId="Windows Live" clId="Web-{4BCFFB54-997B-4F7A-B4C2-409D03F106F5}" dt="2023-08-14T02:12:11.468" v="628" actId="1076"/>
          <ac:picMkLst>
            <pc:docMk/>
            <pc:sldMk cId="458945785" sldId="316"/>
            <ac:picMk id="4" creationId="{80876866-624F-6DEC-E6ED-F49C8599DED0}"/>
          </ac:picMkLst>
        </pc:picChg>
        <pc:picChg chg="add mod">
          <ac:chgData name="An Nguyen" userId="8f7dea030ab03261" providerId="Windows Live" clId="Web-{4BCFFB54-997B-4F7A-B4C2-409D03F106F5}" dt="2023-08-14T02:12:14.108" v="629" actId="1076"/>
          <ac:picMkLst>
            <pc:docMk/>
            <pc:sldMk cId="458945785" sldId="316"/>
            <ac:picMk id="5" creationId="{8E140FA5-EA0A-796C-440F-8CC452A7B3CD}"/>
          </ac:picMkLst>
        </pc:picChg>
      </pc:sldChg>
    </pc:docChg>
  </pc:docChgLst>
  <pc:docChgLst>
    <pc:chgData name="An Nguyen" userId="8f7dea030ab03261" providerId="Windows Live" clId="Web-{EBB327B4-9E27-498F-867A-1DE48C47D6D3}"/>
    <pc:docChg chg="addSld modSld">
      <pc:chgData name="An Nguyen" userId="8f7dea030ab03261" providerId="Windows Live" clId="Web-{EBB327B4-9E27-498F-867A-1DE48C47D6D3}" dt="2023-08-13T09:57:58.609" v="2143"/>
      <pc:docMkLst>
        <pc:docMk/>
      </pc:docMkLst>
      <pc:sldChg chg="addSp delSp modSp">
        <pc:chgData name="An Nguyen" userId="8f7dea030ab03261" providerId="Windows Live" clId="Web-{EBB327B4-9E27-498F-867A-1DE48C47D6D3}" dt="2023-08-13T08:08:03.558" v="813" actId="1076"/>
        <pc:sldMkLst>
          <pc:docMk/>
          <pc:sldMk cId="3077613480" sldId="266"/>
        </pc:sldMkLst>
        <pc:spChg chg="del">
          <ac:chgData name="An Nguyen" userId="8f7dea030ab03261" providerId="Windows Live" clId="Web-{EBB327B4-9E27-498F-867A-1DE48C47D6D3}" dt="2023-08-13T07:55:56.209" v="801"/>
          <ac:spMkLst>
            <pc:docMk/>
            <pc:sldMk cId="3077613480" sldId="266"/>
            <ac:spMk id="3" creationId="{A6B9983C-F9F8-CB77-05FB-9742B138C5D2}"/>
          </ac:spMkLst>
        </pc:spChg>
        <pc:spChg chg="mod">
          <ac:chgData name="An Nguyen" userId="8f7dea030ab03261" providerId="Windows Live" clId="Web-{EBB327B4-9E27-498F-867A-1DE48C47D6D3}" dt="2023-08-13T07:55:58.272" v="802" actId="20577"/>
          <ac:spMkLst>
            <pc:docMk/>
            <pc:sldMk cId="3077613480" sldId="266"/>
            <ac:spMk id="4" creationId="{EB1A055E-E6A6-3305-F6A8-98AC5B8A1356}"/>
          </ac:spMkLst>
        </pc:spChg>
        <pc:spChg chg="del">
          <ac:chgData name="An Nguyen" userId="8f7dea030ab03261" providerId="Windows Live" clId="Web-{EBB327B4-9E27-498F-867A-1DE48C47D6D3}" dt="2023-08-13T07:55:56.209" v="800"/>
          <ac:spMkLst>
            <pc:docMk/>
            <pc:sldMk cId="3077613480" sldId="266"/>
            <ac:spMk id="5" creationId="{D73FEAF4-E381-163A-C32F-EDE13209F0E1}"/>
          </ac:spMkLst>
        </pc:spChg>
        <pc:spChg chg="del">
          <ac:chgData name="An Nguyen" userId="8f7dea030ab03261" providerId="Windows Live" clId="Web-{EBB327B4-9E27-498F-867A-1DE48C47D6D3}" dt="2023-08-13T07:55:56.209" v="799"/>
          <ac:spMkLst>
            <pc:docMk/>
            <pc:sldMk cId="3077613480" sldId="266"/>
            <ac:spMk id="6" creationId="{CA577D37-35BF-B781-EAF5-FEF92CC29F7F}"/>
          </ac:spMkLst>
        </pc:spChg>
        <pc:spChg chg="del">
          <ac:chgData name="An Nguyen" userId="8f7dea030ab03261" providerId="Windows Live" clId="Web-{EBB327B4-9E27-498F-867A-1DE48C47D6D3}" dt="2023-08-13T07:55:56.209" v="798"/>
          <ac:spMkLst>
            <pc:docMk/>
            <pc:sldMk cId="3077613480" sldId="266"/>
            <ac:spMk id="7" creationId="{D2548210-76DD-0F7B-CBCE-4DF6B293503B}"/>
          </ac:spMkLst>
        </pc:spChg>
        <pc:spChg chg="del">
          <ac:chgData name="An Nguyen" userId="8f7dea030ab03261" providerId="Windows Live" clId="Web-{EBB327B4-9E27-498F-867A-1DE48C47D6D3}" dt="2023-08-13T07:55:56.209" v="797"/>
          <ac:spMkLst>
            <pc:docMk/>
            <pc:sldMk cId="3077613480" sldId="266"/>
            <ac:spMk id="8" creationId="{713832E8-FD15-2487-FAEE-2F0734F8808F}"/>
          </ac:spMkLst>
        </pc:spChg>
        <pc:spChg chg="del">
          <ac:chgData name="An Nguyen" userId="8f7dea030ab03261" providerId="Windows Live" clId="Web-{EBB327B4-9E27-498F-867A-1DE48C47D6D3}" dt="2023-08-13T07:55:56.209" v="796"/>
          <ac:spMkLst>
            <pc:docMk/>
            <pc:sldMk cId="3077613480" sldId="266"/>
            <ac:spMk id="9" creationId="{415494E8-F630-510C-90E1-0C7404BBCF0B}"/>
          </ac:spMkLst>
        </pc:spChg>
        <pc:spChg chg="del">
          <ac:chgData name="An Nguyen" userId="8f7dea030ab03261" providerId="Windows Live" clId="Web-{EBB327B4-9E27-498F-867A-1DE48C47D6D3}" dt="2023-08-13T07:55:56.209" v="795"/>
          <ac:spMkLst>
            <pc:docMk/>
            <pc:sldMk cId="3077613480" sldId="266"/>
            <ac:spMk id="10" creationId="{90D1C9C6-B27C-0E1F-0BB3-28DB43A7DD68}"/>
          </ac:spMkLst>
        </pc:spChg>
        <pc:spChg chg="del">
          <ac:chgData name="An Nguyen" userId="8f7dea030ab03261" providerId="Windows Live" clId="Web-{EBB327B4-9E27-498F-867A-1DE48C47D6D3}" dt="2023-08-13T07:55:56.209" v="794"/>
          <ac:spMkLst>
            <pc:docMk/>
            <pc:sldMk cId="3077613480" sldId="266"/>
            <ac:spMk id="11" creationId="{99A19748-319D-DBB6-8491-B755735874DF}"/>
          </ac:spMkLst>
        </pc:spChg>
        <pc:spChg chg="del">
          <ac:chgData name="An Nguyen" userId="8f7dea030ab03261" providerId="Windows Live" clId="Web-{EBB327B4-9E27-498F-867A-1DE48C47D6D3}" dt="2023-08-13T07:55:56.209" v="793"/>
          <ac:spMkLst>
            <pc:docMk/>
            <pc:sldMk cId="3077613480" sldId="266"/>
            <ac:spMk id="12" creationId="{3358052E-0A25-1614-EF47-09D948E08F03}"/>
          </ac:spMkLst>
        </pc:spChg>
        <pc:spChg chg="del">
          <ac:chgData name="An Nguyen" userId="8f7dea030ab03261" providerId="Windows Live" clId="Web-{EBB327B4-9E27-498F-867A-1DE48C47D6D3}" dt="2023-08-13T07:55:56.209" v="792"/>
          <ac:spMkLst>
            <pc:docMk/>
            <pc:sldMk cId="3077613480" sldId="266"/>
            <ac:spMk id="14" creationId="{0AC8E51D-9067-D94E-A96C-7A3A2A153484}"/>
          </ac:spMkLst>
        </pc:spChg>
        <pc:spChg chg="del">
          <ac:chgData name="An Nguyen" userId="8f7dea030ab03261" providerId="Windows Live" clId="Web-{EBB327B4-9E27-498F-867A-1DE48C47D6D3}" dt="2023-08-13T07:55:56.209" v="791"/>
          <ac:spMkLst>
            <pc:docMk/>
            <pc:sldMk cId="3077613480" sldId="266"/>
            <ac:spMk id="15" creationId="{8071CC3A-9F1A-B9CA-925C-3D1E518F774A}"/>
          </ac:spMkLst>
        </pc:spChg>
        <pc:picChg chg="add mod">
          <ac:chgData name="An Nguyen" userId="8f7dea030ab03261" providerId="Windows Live" clId="Web-{EBB327B4-9E27-498F-867A-1DE48C47D6D3}" dt="2023-08-13T08:08:03.558" v="813" actId="1076"/>
          <ac:picMkLst>
            <pc:docMk/>
            <pc:sldMk cId="3077613480" sldId="266"/>
            <ac:picMk id="13" creationId="{D0F80119-C158-DCB4-CC15-F31EFC3EFE9F}"/>
          </ac:picMkLst>
        </pc:picChg>
      </pc:sldChg>
      <pc:sldChg chg="addSp delSp modSp">
        <pc:chgData name="An Nguyen" userId="8f7dea030ab03261" providerId="Windows Live" clId="Web-{EBB327B4-9E27-498F-867A-1DE48C47D6D3}" dt="2023-08-13T03:40:25.880" v="790" actId="14100"/>
        <pc:sldMkLst>
          <pc:docMk/>
          <pc:sldMk cId="3019909205" sldId="286"/>
        </pc:sldMkLst>
        <pc:spChg chg="mod">
          <ac:chgData name="An Nguyen" userId="8f7dea030ab03261" providerId="Windows Live" clId="Web-{EBB327B4-9E27-498F-867A-1DE48C47D6D3}" dt="2023-08-13T03:14:09.581" v="439" actId="20577"/>
          <ac:spMkLst>
            <pc:docMk/>
            <pc:sldMk cId="3019909205" sldId="286"/>
            <ac:spMk id="2" creationId="{E1CD1BA1-BFCB-F63E-E749-7695F62A3B12}"/>
          </ac:spMkLst>
        </pc:spChg>
        <pc:spChg chg="del mod">
          <ac:chgData name="An Nguyen" userId="8f7dea030ab03261" providerId="Windows Live" clId="Web-{EBB327B4-9E27-498F-867A-1DE48C47D6D3}" dt="2023-08-13T03:26:10.025" v="610"/>
          <ac:spMkLst>
            <pc:docMk/>
            <pc:sldMk cId="3019909205" sldId="286"/>
            <ac:spMk id="3" creationId="{27E5A49A-AD90-BEE3-9951-43EB0BAEC80A}"/>
          </ac:spMkLst>
        </pc:spChg>
        <pc:spChg chg="del">
          <ac:chgData name="An Nguyen" userId="8f7dea030ab03261" providerId="Windows Live" clId="Web-{EBB327B4-9E27-498F-867A-1DE48C47D6D3}" dt="2023-08-13T03:15:55.240" v="442"/>
          <ac:spMkLst>
            <pc:docMk/>
            <pc:sldMk cId="3019909205" sldId="286"/>
            <ac:spMk id="4" creationId="{4E413FB4-B776-3F17-D339-23B08E2A46B9}"/>
          </ac:spMkLst>
        </pc:spChg>
        <pc:spChg chg="del">
          <ac:chgData name="An Nguyen" userId="8f7dea030ab03261" providerId="Windows Live" clId="Web-{EBB327B4-9E27-498F-867A-1DE48C47D6D3}" dt="2023-08-13T03:15:56.646" v="444"/>
          <ac:spMkLst>
            <pc:docMk/>
            <pc:sldMk cId="3019909205" sldId="286"/>
            <ac:spMk id="6" creationId="{7BEE0978-A6E4-DC29-000B-4BDD548C76D0}"/>
          </ac:spMkLst>
        </pc:spChg>
        <pc:spChg chg="del">
          <ac:chgData name="An Nguyen" userId="8f7dea030ab03261" providerId="Windows Live" clId="Web-{EBB327B4-9E27-498F-867A-1DE48C47D6D3}" dt="2023-08-13T03:15:56.412" v="443"/>
          <ac:spMkLst>
            <pc:docMk/>
            <pc:sldMk cId="3019909205" sldId="286"/>
            <ac:spMk id="7" creationId="{F31B7A10-2FF1-F1CD-C917-941EB4EE62A7}"/>
          </ac:spMkLst>
        </pc:spChg>
        <pc:spChg chg="add mod">
          <ac:chgData name="An Nguyen" userId="8f7dea030ab03261" providerId="Windows Live" clId="Web-{EBB327B4-9E27-498F-867A-1DE48C47D6D3}" dt="2023-08-13T03:35:36.371" v="776" actId="20577"/>
          <ac:spMkLst>
            <pc:docMk/>
            <pc:sldMk cId="3019909205" sldId="286"/>
            <ac:spMk id="9" creationId="{602013F1-522A-B931-1EAD-3C432B1AAEA6}"/>
          </ac:spMkLst>
        </pc:spChg>
        <pc:spChg chg="add mod">
          <ac:chgData name="An Nguyen" userId="8f7dea030ab03261" providerId="Windows Live" clId="Web-{EBB327B4-9E27-498F-867A-1DE48C47D6D3}" dt="2023-08-13T03:26:54.011" v="626" actId="20577"/>
          <ac:spMkLst>
            <pc:docMk/>
            <pc:sldMk cId="3019909205" sldId="286"/>
            <ac:spMk id="10" creationId="{E88BF30C-89C6-E88F-022C-E8039612C5A9}"/>
          </ac:spMkLst>
        </pc:spChg>
        <pc:spChg chg="add mod">
          <ac:chgData name="An Nguyen" userId="8f7dea030ab03261" providerId="Windows Live" clId="Web-{EBB327B4-9E27-498F-867A-1DE48C47D6D3}" dt="2023-08-13T03:29:57.517" v="684" actId="20577"/>
          <ac:spMkLst>
            <pc:docMk/>
            <pc:sldMk cId="3019909205" sldId="286"/>
            <ac:spMk id="11" creationId="{08B95B35-8AC0-022B-D396-4E1839AEF1A7}"/>
          </ac:spMkLst>
        </pc:spChg>
        <pc:spChg chg="add del mod">
          <ac:chgData name="An Nguyen" userId="8f7dea030ab03261" providerId="Windows Live" clId="Web-{EBB327B4-9E27-498F-867A-1DE48C47D6D3}" dt="2023-08-13T03:26:14.900" v="611"/>
          <ac:spMkLst>
            <pc:docMk/>
            <pc:sldMk cId="3019909205" sldId="286"/>
            <ac:spMk id="13" creationId="{47FF3E87-E92F-4AE6-0201-A4498513C46C}"/>
          </ac:spMkLst>
        </pc:spChg>
        <pc:spChg chg="add mod">
          <ac:chgData name="An Nguyen" userId="8f7dea030ab03261" providerId="Windows Live" clId="Web-{EBB327B4-9E27-498F-867A-1DE48C47D6D3}" dt="2023-08-13T03:36:43.420" v="784" actId="20577"/>
          <ac:spMkLst>
            <pc:docMk/>
            <pc:sldMk cId="3019909205" sldId="286"/>
            <ac:spMk id="16" creationId="{87551ECA-4A7D-94B0-AADE-430010ED4D1F}"/>
          </ac:spMkLst>
        </pc:spChg>
        <pc:spChg chg="add mod">
          <ac:chgData name="An Nguyen" userId="8f7dea030ab03261" providerId="Windows Live" clId="Web-{EBB327B4-9E27-498F-867A-1DE48C47D6D3}" dt="2023-08-13T03:34:37.650" v="754" actId="20577"/>
          <ac:spMkLst>
            <pc:docMk/>
            <pc:sldMk cId="3019909205" sldId="286"/>
            <ac:spMk id="19" creationId="{E759205F-E8F5-FFDC-6191-045834BE91DD}"/>
          </ac:spMkLst>
        </pc:spChg>
        <pc:picChg chg="add mod">
          <ac:chgData name="An Nguyen" userId="8f7dea030ab03261" providerId="Windows Live" clId="Web-{EBB327B4-9E27-498F-867A-1DE48C47D6D3}" dt="2023-08-13T03:31:09.878" v="696" actId="1076"/>
          <ac:picMkLst>
            <pc:docMk/>
            <pc:sldMk cId="3019909205" sldId="286"/>
            <ac:picMk id="5" creationId="{5C3866BF-23AF-558A-C585-2223D7F9D052}"/>
          </ac:picMkLst>
        </pc:picChg>
        <pc:picChg chg="add mod">
          <ac:chgData name="An Nguyen" userId="8f7dea030ab03261" providerId="Windows Live" clId="Web-{EBB327B4-9E27-498F-867A-1DE48C47D6D3}" dt="2023-08-13T03:40:25.880" v="790" actId="14100"/>
          <ac:picMkLst>
            <pc:docMk/>
            <pc:sldMk cId="3019909205" sldId="286"/>
            <ac:picMk id="8" creationId="{D786CEB9-D146-2E71-D788-0C2985E7A513}"/>
          </ac:picMkLst>
        </pc:picChg>
        <pc:picChg chg="add mod">
          <ac:chgData name="An Nguyen" userId="8f7dea030ab03261" providerId="Windows Live" clId="Web-{EBB327B4-9E27-498F-867A-1DE48C47D6D3}" dt="2023-08-13T03:33:15.242" v="715" actId="1076"/>
          <ac:picMkLst>
            <pc:docMk/>
            <pc:sldMk cId="3019909205" sldId="286"/>
            <ac:picMk id="14" creationId="{739A5052-0F4F-53B3-6E12-37C44C32D738}"/>
          </ac:picMkLst>
        </pc:picChg>
        <pc:picChg chg="add del mod">
          <ac:chgData name="An Nguyen" userId="8f7dea030ab03261" providerId="Windows Live" clId="Web-{EBB327B4-9E27-498F-867A-1DE48C47D6D3}" dt="2023-08-13T03:37:11.827" v="786"/>
          <ac:picMkLst>
            <pc:docMk/>
            <pc:sldMk cId="3019909205" sldId="286"/>
            <ac:picMk id="15" creationId="{1A4FCE9E-6314-C994-0E4F-C84ECF868FA8}"/>
          </ac:picMkLst>
        </pc:picChg>
        <pc:picChg chg="add mod">
          <ac:chgData name="An Nguyen" userId="8f7dea030ab03261" providerId="Windows Live" clId="Web-{EBB327B4-9E27-498F-867A-1DE48C47D6D3}" dt="2023-08-13T03:33:22.757" v="718" actId="1076"/>
          <ac:picMkLst>
            <pc:docMk/>
            <pc:sldMk cId="3019909205" sldId="286"/>
            <ac:picMk id="17" creationId="{D3B8A31D-AA99-454E-01F9-FC3ED1E6F007}"/>
          </ac:picMkLst>
        </pc:picChg>
        <pc:picChg chg="add mod">
          <ac:chgData name="An Nguyen" userId="8f7dea030ab03261" providerId="Windows Live" clId="Web-{EBB327B4-9E27-498F-867A-1DE48C47D6D3}" dt="2023-08-13T03:33:46.196" v="721" actId="14100"/>
          <ac:picMkLst>
            <pc:docMk/>
            <pc:sldMk cId="3019909205" sldId="286"/>
            <ac:picMk id="18" creationId="{F2E164DC-0A17-1215-BB3D-3DF51C910FD7}"/>
          </ac:picMkLst>
        </pc:picChg>
        <pc:picChg chg="add mod">
          <ac:chgData name="An Nguyen" userId="8f7dea030ab03261" providerId="Windows Live" clId="Web-{EBB327B4-9E27-498F-867A-1DE48C47D6D3}" dt="2023-08-13T03:37:16.515" v="788" actId="14100"/>
          <ac:picMkLst>
            <pc:docMk/>
            <pc:sldMk cId="3019909205" sldId="286"/>
            <ac:picMk id="20" creationId="{F3486CC4-64B4-E9EE-C235-6CD4A320061B}"/>
          </ac:picMkLst>
        </pc:picChg>
      </pc:sldChg>
      <pc:sldChg chg="modSp">
        <pc:chgData name="An Nguyen" userId="8f7dea030ab03261" providerId="Windows Live" clId="Web-{EBB327B4-9E27-498F-867A-1DE48C47D6D3}" dt="2023-08-13T08:15:27.070" v="895" actId="20577"/>
        <pc:sldMkLst>
          <pc:docMk/>
          <pc:sldMk cId="125673369" sldId="287"/>
        </pc:sldMkLst>
        <pc:spChg chg="mod">
          <ac:chgData name="An Nguyen" userId="8f7dea030ab03261" providerId="Windows Live" clId="Web-{EBB327B4-9E27-498F-867A-1DE48C47D6D3}" dt="2023-08-13T08:11:51.924" v="827" actId="20577"/>
          <ac:spMkLst>
            <pc:docMk/>
            <pc:sldMk cId="125673369" sldId="287"/>
            <ac:spMk id="2" creationId="{9E3EAB8F-3041-3233-0DB0-3BCE70828821}"/>
          </ac:spMkLst>
        </pc:spChg>
        <pc:spChg chg="mod">
          <ac:chgData name="An Nguyen" userId="8f7dea030ab03261" providerId="Windows Live" clId="Web-{EBB327B4-9E27-498F-867A-1DE48C47D6D3}" dt="2023-08-13T08:15:27.070" v="895" actId="20577"/>
          <ac:spMkLst>
            <pc:docMk/>
            <pc:sldMk cId="125673369" sldId="287"/>
            <ac:spMk id="3" creationId="{8E7A50AC-F4F7-3572-C7D3-6732B23096FC}"/>
          </ac:spMkLst>
        </pc:spChg>
      </pc:sldChg>
      <pc:sldChg chg="modSp">
        <pc:chgData name="An Nguyen" userId="8f7dea030ab03261" providerId="Windows Live" clId="Web-{EBB327B4-9E27-498F-867A-1DE48C47D6D3}" dt="2023-08-13T08:29:21.651" v="1162" actId="20577"/>
        <pc:sldMkLst>
          <pc:docMk/>
          <pc:sldMk cId="3077875818" sldId="288"/>
        </pc:sldMkLst>
        <pc:spChg chg="mod">
          <ac:chgData name="An Nguyen" userId="8f7dea030ab03261" providerId="Windows Live" clId="Web-{EBB327B4-9E27-498F-867A-1DE48C47D6D3}" dt="2023-08-13T08:29:21.651" v="1162" actId="20577"/>
          <ac:spMkLst>
            <pc:docMk/>
            <pc:sldMk cId="3077875818" sldId="288"/>
            <ac:spMk id="2" creationId="{40CB58AD-C1E0-B4D0-B4F3-68A3EEEAE086}"/>
          </ac:spMkLst>
        </pc:spChg>
        <pc:spChg chg="mod">
          <ac:chgData name="An Nguyen" userId="8f7dea030ab03261" providerId="Windows Live" clId="Web-{EBB327B4-9E27-498F-867A-1DE48C47D6D3}" dt="2023-08-13T08:26:18.256" v="1123" actId="20577"/>
          <ac:spMkLst>
            <pc:docMk/>
            <pc:sldMk cId="3077875818" sldId="288"/>
            <ac:spMk id="3" creationId="{A0DE9231-E935-4AEC-CF6A-83395152DAF5}"/>
          </ac:spMkLst>
        </pc:spChg>
      </pc:sldChg>
      <pc:sldChg chg="addSp modSp">
        <pc:chgData name="An Nguyen" userId="8f7dea030ab03261" providerId="Windows Live" clId="Web-{EBB327B4-9E27-498F-867A-1DE48C47D6D3}" dt="2023-08-13T08:33:43.860" v="1394" actId="20577"/>
        <pc:sldMkLst>
          <pc:docMk/>
          <pc:sldMk cId="96102933" sldId="289"/>
        </pc:sldMkLst>
        <pc:spChg chg="mod">
          <ac:chgData name="An Nguyen" userId="8f7dea030ab03261" providerId="Windows Live" clId="Web-{EBB327B4-9E27-498F-867A-1DE48C47D6D3}" dt="2023-08-13T08:33:43.860" v="1394" actId="20577"/>
          <ac:spMkLst>
            <pc:docMk/>
            <pc:sldMk cId="96102933" sldId="289"/>
            <ac:spMk id="2" creationId="{40CB58AD-C1E0-B4D0-B4F3-68A3EEEAE086}"/>
          </ac:spMkLst>
        </pc:spChg>
        <pc:spChg chg="add mod">
          <ac:chgData name="An Nguyen" userId="8f7dea030ab03261" providerId="Windows Live" clId="Web-{EBB327B4-9E27-498F-867A-1DE48C47D6D3}" dt="2023-08-13T08:33:40.845" v="1393" actId="20577"/>
          <ac:spMkLst>
            <pc:docMk/>
            <pc:sldMk cId="96102933" sldId="289"/>
            <ac:spMk id="3" creationId="{5870FDB7-0437-6072-5E29-ABDB5869BFF3}"/>
          </ac:spMkLst>
        </pc:spChg>
        <pc:spChg chg="mod">
          <ac:chgData name="An Nguyen" userId="8f7dea030ab03261" providerId="Windows Live" clId="Web-{EBB327B4-9E27-498F-867A-1DE48C47D6D3}" dt="2023-08-13T08:33:36.157" v="1383"/>
          <ac:spMkLst>
            <pc:docMk/>
            <pc:sldMk cId="96102933" sldId="289"/>
            <ac:spMk id="4" creationId="{DAB396EA-FABC-4C69-6F30-C509CF8D663F}"/>
          </ac:spMkLst>
        </pc:spChg>
        <pc:spChg chg="mod">
          <ac:chgData name="An Nguyen" userId="8f7dea030ab03261" providerId="Windows Live" clId="Web-{EBB327B4-9E27-498F-867A-1DE48C47D6D3}" dt="2023-08-13T08:33:36.188" v="1384"/>
          <ac:spMkLst>
            <pc:docMk/>
            <pc:sldMk cId="96102933" sldId="289"/>
            <ac:spMk id="5" creationId="{BA5B2400-8235-5EFF-293B-C10C55A328F7}"/>
          </ac:spMkLst>
        </pc:spChg>
        <pc:spChg chg="mod">
          <ac:chgData name="An Nguyen" userId="8f7dea030ab03261" providerId="Windows Live" clId="Web-{EBB327B4-9E27-498F-867A-1DE48C47D6D3}" dt="2023-08-13T08:33:36.204" v="1385"/>
          <ac:spMkLst>
            <pc:docMk/>
            <pc:sldMk cId="96102933" sldId="289"/>
            <ac:spMk id="6" creationId="{CAD2452F-1ACD-9E30-AA62-21DFF920A69E}"/>
          </ac:spMkLst>
        </pc:spChg>
        <pc:spChg chg="mod">
          <ac:chgData name="An Nguyen" userId="8f7dea030ab03261" providerId="Windows Live" clId="Web-{EBB327B4-9E27-498F-867A-1DE48C47D6D3}" dt="2023-08-13T08:33:36.235" v="1386"/>
          <ac:spMkLst>
            <pc:docMk/>
            <pc:sldMk cId="96102933" sldId="289"/>
            <ac:spMk id="7" creationId="{91C2B01C-1F7A-2681-36ED-0753CE6A4B32}"/>
          </ac:spMkLst>
        </pc:spChg>
        <pc:spChg chg="mod">
          <ac:chgData name="An Nguyen" userId="8f7dea030ab03261" providerId="Windows Live" clId="Web-{EBB327B4-9E27-498F-867A-1DE48C47D6D3}" dt="2023-08-13T08:33:36.266" v="1387"/>
          <ac:spMkLst>
            <pc:docMk/>
            <pc:sldMk cId="96102933" sldId="289"/>
            <ac:spMk id="8" creationId="{7B757D3D-E74B-A1F8-226E-34C5884D4A3F}"/>
          </ac:spMkLst>
        </pc:spChg>
        <pc:spChg chg="mod">
          <ac:chgData name="An Nguyen" userId="8f7dea030ab03261" providerId="Windows Live" clId="Web-{EBB327B4-9E27-498F-867A-1DE48C47D6D3}" dt="2023-08-13T08:33:36.282" v="1388"/>
          <ac:spMkLst>
            <pc:docMk/>
            <pc:sldMk cId="96102933" sldId="289"/>
            <ac:spMk id="9" creationId="{370DDE44-4FD0-6F64-4C7E-03A29C25C130}"/>
          </ac:spMkLst>
        </pc:spChg>
        <pc:spChg chg="mod">
          <ac:chgData name="An Nguyen" userId="8f7dea030ab03261" providerId="Windows Live" clId="Web-{EBB327B4-9E27-498F-867A-1DE48C47D6D3}" dt="2023-08-13T08:33:36.298" v="1389"/>
          <ac:spMkLst>
            <pc:docMk/>
            <pc:sldMk cId="96102933" sldId="289"/>
            <ac:spMk id="10" creationId="{DC4E5BC2-C30C-0BF4-552F-F218E80981EF}"/>
          </ac:spMkLst>
        </pc:spChg>
        <pc:spChg chg="add mod">
          <ac:chgData name="An Nguyen" userId="8f7dea030ab03261" providerId="Windows Live" clId="Web-{EBB327B4-9E27-498F-867A-1DE48C47D6D3}" dt="2023-08-13T08:33:36.329" v="1391"/>
          <ac:spMkLst>
            <pc:docMk/>
            <pc:sldMk cId="96102933" sldId="289"/>
            <ac:spMk id="11" creationId="{F35FD253-8673-688D-ED34-07760988E644}"/>
          </ac:spMkLst>
        </pc:spChg>
      </pc:sldChg>
      <pc:sldChg chg="addSp delSp modSp">
        <pc:chgData name="An Nguyen" userId="8f7dea030ab03261" providerId="Windows Live" clId="Web-{EBB327B4-9E27-498F-867A-1DE48C47D6D3}" dt="2023-08-13T08:55:26.234" v="1512" actId="20577"/>
        <pc:sldMkLst>
          <pc:docMk/>
          <pc:sldMk cId="3856163899" sldId="290"/>
        </pc:sldMkLst>
        <pc:spChg chg="mod">
          <ac:chgData name="An Nguyen" userId="8f7dea030ab03261" providerId="Windows Live" clId="Web-{EBB327B4-9E27-498F-867A-1DE48C47D6D3}" dt="2023-08-13T08:35:22.972" v="1419" actId="20577"/>
          <ac:spMkLst>
            <pc:docMk/>
            <pc:sldMk cId="3856163899" sldId="290"/>
            <ac:spMk id="2" creationId="{9041B917-C43A-EC16-9F83-91A026598664}"/>
          </ac:spMkLst>
        </pc:spChg>
        <pc:spChg chg="del mod">
          <ac:chgData name="An Nguyen" userId="8f7dea030ab03261" providerId="Windows Live" clId="Web-{EBB327B4-9E27-498F-867A-1DE48C47D6D3}" dt="2023-08-13T08:34:44.565" v="1400"/>
          <ac:spMkLst>
            <pc:docMk/>
            <pc:sldMk cId="3856163899" sldId="290"/>
            <ac:spMk id="3" creationId="{076B34E7-7417-BB42-67A3-33B1FA623892}"/>
          </ac:spMkLst>
        </pc:spChg>
        <pc:spChg chg="add mod">
          <ac:chgData name="An Nguyen" userId="8f7dea030ab03261" providerId="Windows Live" clId="Web-{EBB327B4-9E27-498F-867A-1DE48C47D6D3}" dt="2023-08-13T08:55:26.234" v="1512" actId="20577"/>
          <ac:spMkLst>
            <pc:docMk/>
            <pc:sldMk cId="3856163899" sldId="290"/>
            <ac:spMk id="6" creationId="{877171D2-39A4-3599-8403-589621A98965}"/>
          </ac:spMkLst>
        </pc:spChg>
        <pc:picChg chg="add del mod ord">
          <ac:chgData name="An Nguyen" userId="8f7dea030ab03261" providerId="Windows Live" clId="Web-{EBB327B4-9E27-498F-867A-1DE48C47D6D3}" dt="2023-08-13T08:34:49.237" v="1401"/>
          <ac:picMkLst>
            <pc:docMk/>
            <pc:sldMk cId="3856163899" sldId="290"/>
            <ac:picMk id="4" creationId="{A4188CBB-D058-761F-18C1-B3EFC484251B}"/>
          </ac:picMkLst>
        </pc:picChg>
      </pc:sldChg>
      <pc:sldChg chg="addSp delSp modSp">
        <pc:chgData name="An Nguyen" userId="8f7dea030ab03261" providerId="Windows Live" clId="Web-{EBB327B4-9E27-498F-867A-1DE48C47D6D3}" dt="2023-08-13T09:20:37.933" v="1671" actId="20577"/>
        <pc:sldMkLst>
          <pc:docMk/>
          <pc:sldMk cId="1385015592" sldId="291"/>
        </pc:sldMkLst>
        <pc:spChg chg="mod">
          <ac:chgData name="An Nguyen" userId="8f7dea030ab03261" providerId="Windows Live" clId="Web-{EBB327B4-9E27-498F-867A-1DE48C47D6D3}" dt="2023-08-13T09:20:37.933" v="1671" actId="20577"/>
          <ac:spMkLst>
            <pc:docMk/>
            <pc:sldMk cId="1385015592" sldId="291"/>
            <ac:spMk id="2" creationId="{9041B917-C43A-EC16-9F83-91A026598664}"/>
          </ac:spMkLst>
        </pc:spChg>
        <pc:spChg chg="del mod">
          <ac:chgData name="An Nguyen" userId="8f7dea030ab03261" providerId="Windows Live" clId="Web-{EBB327B4-9E27-498F-867A-1DE48C47D6D3}" dt="2023-08-13T09:16:25.739" v="1548"/>
          <ac:spMkLst>
            <pc:docMk/>
            <pc:sldMk cId="1385015592" sldId="291"/>
            <ac:spMk id="3" creationId="{076B34E7-7417-BB42-67A3-33B1FA623892}"/>
          </ac:spMkLst>
        </pc:spChg>
        <pc:spChg chg="add mod">
          <ac:chgData name="An Nguyen" userId="8f7dea030ab03261" providerId="Windows Live" clId="Web-{EBB327B4-9E27-498F-867A-1DE48C47D6D3}" dt="2023-08-13T09:20:27.635" v="1670" actId="20577"/>
          <ac:spMkLst>
            <pc:docMk/>
            <pc:sldMk cId="1385015592" sldId="291"/>
            <ac:spMk id="5" creationId="{F587F270-12F7-993B-15E3-9DBA54A4CB7A}"/>
          </ac:spMkLst>
        </pc:spChg>
      </pc:sldChg>
      <pc:sldChg chg="addSp delSp modSp">
        <pc:chgData name="An Nguyen" userId="8f7dea030ab03261" providerId="Windows Live" clId="Web-{EBB327B4-9E27-498F-867A-1DE48C47D6D3}" dt="2023-08-13T09:40:13.585" v="2015" actId="20577"/>
        <pc:sldMkLst>
          <pc:docMk/>
          <pc:sldMk cId="3386721310" sldId="292"/>
        </pc:sldMkLst>
        <pc:spChg chg="mod">
          <ac:chgData name="An Nguyen" userId="8f7dea030ab03261" providerId="Windows Live" clId="Web-{EBB327B4-9E27-498F-867A-1DE48C47D6D3}" dt="2023-08-13T09:22:25.263" v="1689" actId="20577"/>
          <ac:spMkLst>
            <pc:docMk/>
            <pc:sldMk cId="3386721310" sldId="292"/>
            <ac:spMk id="2" creationId="{9041B917-C43A-EC16-9F83-91A026598664}"/>
          </ac:spMkLst>
        </pc:spChg>
        <pc:spChg chg="mod">
          <ac:chgData name="An Nguyen" userId="8f7dea030ab03261" providerId="Windows Live" clId="Web-{EBB327B4-9E27-498F-867A-1DE48C47D6D3}" dt="2023-08-13T09:35:52" v="1973" actId="14100"/>
          <ac:spMkLst>
            <pc:docMk/>
            <pc:sldMk cId="3386721310" sldId="292"/>
            <ac:spMk id="3" creationId="{076B34E7-7417-BB42-67A3-33B1FA623892}"/>
          </ac:spMkLst>
        </pc:spChg>
        <pc:spChg chg="del">
          <ac:chgData name="An Nguyen" userId="8f7dea030ab03261" providerId="Windows Live" clId="Web-{EBB327B4-9E27-498F-867A-1DE48C47D6D3}" dt="2023-08-13T09:23:37.312" v="1768"/>
          <ac:spMkLst>
            <pc:docMk/>
            <pc:sldMk cId="3386721310" sldId="292"/>
            <ac:spMk id="10" creationId="{34FAFD8F-EEC3-082E-6100-878BBDC87C38}"/>
          </ac:spMkLst>
        </pc:spChg>
        <pc:spChg chg="del">
          <ac:chgData name="An Nguyen" userId="8f7dea030ab03261" providerId="Windows Live" clId="Web-{EBB327B4-9E27-498F-867A-1DE48C47D6D3}" dt="2023-08-13T09:23:37.921" v="1769"/>
          <ac:spMkLst>
            <pc:docMk/>
            <pc:sldMk cId="3386721310" sldId="292"/>
            <ac:spMk id="11" creationId="{3C271764-3939-767E-57DC-4DF21B62E712}"/>
          </ac:spMkLst>
        </pc:spChg>
        <pc:spChg chg="add mod">
          <ac:chgData name="An Nguyen" userId="8f7dea030ab03261" providerId="Windows Live" clId="Web-{EBB327B4-9E27-498F-867A-1DE48C47D6D3}" dt="2023-08-13T09:38:14.145" v="1991"/>
          <ac:spMkLst>
            <pc:docMk/>
            <pc:sldMk cId="3386721310" sldId="292"/>
            <ac:spMk id="13" creationId="{3445561E-84F8-FB06-F719-74D58BD08AFC}"/>
          </ac:spMkLst>
        </pc:spChg>
        <pc:spChg chg="add mod">
          <ac:chgData name="An Nguyen" userId="8f7dea030ab03261" providerId="Windows Live" clId="Web-{EBB327B4-9E27-498F-867A-1DE48C47D6D3}" dt="2023-08-13T09:40:13.585" v="2015" actId="20577"/>
          <ac:spMkLst>
            <pc:docMk/>
            <pc:sldMk cId="3386721310" sldId="292"/>
            <ac:spMk id="19" creationId="{05C9B5A7-0249-BF26-7066-3A2D4F161535}"/>
          </ac:spMkLst>
        </pc:spChg>
        <pc:picChg chg="add del mod">
          <ac:chgData name="An Nguyen" userId="8f7dea030ab03261" providerId="Windows Live" clId="Web-{EBB327B4-9E27-498F-867A-1DE48C47D6D3}" dt="2023-08-13T09:37:23.783" v="1976"/>
          <ac:picMkLst>
            <pc:docMk/>
            <pc:sldMk cId="3386721310" sldId="292"/>
            <ac:picMk id="4" creationId="{0DD2EF2C-D7D9-D162-513C-856B6DC3FA97}"/>
          </ac:picMkLst>
        </pc:picChg>
        <pc:picChg chg="add del mod">
          <ac:chgData name="An Nguyen" userId="8f7dea030ab03261" providerId="Windows Live" clId="Web-{EBB327B4-9E27-498F-867A-1DE48C47D6D3}" dt="2023-08-13T09:27:10.473" v="1779"/>
          <ac:picMkLst>
            <pc:docMk/>
            <pc:sldMk cId="3386721310" sldId="292"/>
            <ac:picMk id="5" creationId="{6C5FD361-7E5C-DC71-25B4-7423383942A4}"/>
          </ac:picMkLst>
        </pc:picChg>
        <pc:picChg chg="add del mod">
          <ac:chgData name="An Nguyen" userId="8f7dea030ab03261" providerId="Windows Live" clId="Web-{EBB327B4-9E27-498F-867A-1DE48C47D6D3}" dt="2023-08-13T09:37:27.440" v="1978"/>
          <ac:picMkLst>
            <pc:docMk/>
            <pc:sldMk cId="3386721310" sldId="292"/>
            <ac:picMk id="6" creationId="{FB4B9F1D-B68E-4FC1-93D8-B35EA7BE3837}"/>
          </ac:picMkLst>
        </pc:picChg>
        <pc:picChg chg="del">
          <ac:chgData name="An Nguyen" userId="8f7dea030ab03261" providerId="Windows Live" clId="Web-{EBB327B4-9E27-498F-867A-1DE48C47D6D3}" dt="2023-08-13T09:23:35.921" v="1766"/>
          <ac:picMkLst>
            <pc:docMk/>
            <pc:sldMk cId="3386721310" sldId="292"/>
            <ac:picMk id="7" creationId="{6549C414-3CF7-F0B3-C9A0-5747AFC682F2}"/>
          </ac:picMkLst>
        </pc:picChg>
        <pc:picChg chg="add del mod">
          <ac:chgData name="An Nguyen" userId="8f7dea030ab03261" providerId="Windows Live" clId="Web-{EBB327B4-9E27-498F-867A-1DE48C47D6D3}" dt="2023-08-13T09:37:21.705" v="1974"/>
          <ac:picMkLst>
            <pc:docMk/>
            <pc:sldMk cId="3386721310" sldId="292"/>
            <ac:picMk id="8" creationId="{3B1FE267-A91C-C358-1854-F0F9C972CAA6}"/>
          </ac:picMkLst>
        </pc:picChg>
        <pc:picChg chg="del">
          <ac:chgData name="An Nguyen" userId="8f7dea030ab03261" providerId="Windows Live" clId="Web-{EBB327B4-9E27-498F-867A-1DE48C47D6D3}" dt="2023-08-13T09:23:36.562" v="1767"/>
          <ac:picMkLst>
            <pc:docMk/>
            <pc:sldMk cId="3386721310" sldId="292"/>
            <ac:picMk id="9" creationId="{41956948-6237-4B74-BD6C-BBBEFB99A125}"/>
          </ac:picMkLst>
        </pc:picChg>
        <pc:picChg chg="add del mod">
          <ac:chgData name="An Nguyen" userId="8f7dea030ab03261" providerId="Windows Live" clId="Web-{EBB327B4-9E27-498F-867A-1DE48C47D6D3}" dt="2023-08-13T09:37:22.424" v="1975"/>
          <ac:picMkLst>
            <pc:docMk/>
            <pc:sldMk cId="3386721310" sldId="292"/>
            <ac:picMk id="12" creationId="{C5B7E066-3DFE-FE24-2CE8-69A8775FB61C}"/>
          </ac:picMkLst>
        </pc:picChg>
        <pc:picChg chg="add mod">
          <ac:chgData name="An Nguyen" userId="8f7dea030ab03261" providerId="Windows Live" clId="Web-{EBB327B4-9E27-498F-867A-1DE48C47D6D3}" dt="2023-08-13T09:39:18.334" v="2003" actId="1076"/>
          <ac:picMkLst>
            <pc:docMk/>
            <pc:sldMk cId="3386721310" sldId="292"/>
            <ac:picMk id="14" creationId="{EB8FFB06-3CBF-D52A-E34B-7CAAA870767A}"/>
          </ac:picMkLst>
        </pc:picChg>
        <pc:picChg chg="add mod">
          <ac:chgData name="An Nguyen" userId="8f7dea030ab03261" providerId="Windows Live" clId="Web-{EBB327B4-9E27-498F-867A-1DE48C47D6D3}" dt="2023-08-13T09:38:03.019" v="1987" actId="14100"/>
          <ac:picMkLst>
            <pc:docMk/>
            <pc:sldMk cId="3386721310" sldId="292"/>
            <ac:picMk id="15" creationId="{E7754943-77B2-C44C-1837-59C1DAAD4543}"/>
          </ac:picMkLst>
        </pc:picChg>
        <pc:picChg chg="add mod">
          <ac:chgData name="An Nguyen" userId="8f7dea030ab03261" providerId="Windows Live" clId="Web-{EBB327B4-9E27-498F-867A-1DE48C47D6D3}" dt="2023-08-13T09:38:58.755" v="2001" actId="1076"/>
          <ac:picMkLst>
            <pc:docMk/>
            <pc:sldMk cId="3386721310" sldId="292"/>
            <ac:picMk id="16" creationId="{5172BFAA-268F-571C-3BE6-931788B36432}"/>
          </ac:picMkLst>
        </pc:picChg>
        <pc:picChg chg="add mod">
          <ac:chgData name="An Nguyen" userId="8f7dea030ab03261" providerId="Windows Live" clId="Web-{EBB327B4-9E27-498F-867A-1DE48C47D6D3}" dt="2023-08-13T09:39:28.756" v="2007" actId="14100"/>
          <ac:picMkLst>
            <pc:docMk/>
            <pc:sldMk cId="3386721310" sldId="292"/>
            <ac:picMk id="17" creationId="{C0F114F7-A613-9FF7-2DB0-55D0AF520458}"/>
          </ac:picMkLst>
        </pc:picChg>
        <pc:picChg chg="add del mod">
          <ac:chgData name="An Nguyen" userId="8f7dea030ab03261" providerId="Windows Live" clId="Web-{EBB327B4-9E27-498F-867A-1DE48C47D6D3}" dt="2023-08-13T09:39:36.709" v="2009"/>
          <ac:picMkLst>
            <pc:docMk/>
            <pc:sldMk cId="3386721310" sldId="292"/>
            <ac:picMk id="18" creationId="{EF2D2085-A315-3292-6D99-FAE9DA6B9EE0}"/>
          </ac:picMkLst>
        </pc:picChg>
      </pc:sldChg>
      <pc:sldChg chg="addSp delSp modSp">
        <pc:chgData name="An Nguyen" userId="8f7dea030ab03261" providerId="Windows Live" clId="Web-{EBB327B4-9E27-498F-867A-1DE48C47D6D3}" dt="2023-08-13T09:53:20.743" v="2126" actId="1076"/>
        <pc:sldMkLst>
          <pc:docMk/>
          <pc:sldMk cId="4048499776" sldId="293"/>
        </pc:sldMkLst>
        <pc:spChg chg="mod">
          <ac:chgData name="An Nguyen" userId="8f7dea030ab03261" providerId="Windows Live" clId="Web-{EBB327B4-9E27-498F-867A-1DE48C47D6D3}" dt="2023-08-13T09:40:39.992" v="2029" actId="20577"/>
          <ac:spMkLst>
            <pc:docMk/>
            <pc:sldMk cId="4048499776" sldId="293"/>
            <ac:spMk id="2" creationId="{9041B917-C43A-EC16-9F83-91A026598664}"/>
          </ac:spMkLst>
        </pc:spChg>
        <pc:spChg chg="mod">
          <ac:chgData name="An Nguyen" userId="8f7dea030ab03261" providerId="Windows Live" clId="Web-{EBB327B4-9E27-498F-867A-1DE48C47D6D3}" dt="2023-08-13T09:41:22.665" v="2066" actId="20577"/>
          <ac:spMkLst>
            <pc:docMk/>
            <pc:sldMk cId="4048499776" sldId="293"/>
            <ac:spMk id="3" creationId="{076B34E7-7417-BB42-67A3-33B1FA623892}"/>
          </ac:spMkLst>
        </pc:spChg>
        <pc:spChg chg="add mod">
          <ac:chgData name="An Nguyen" userId="8f7dea030ab03261" providerId="Windows Live" clId="Web-{EBB327B4-9E27-498F-867A-1DE48C47D6D3}" dt="2023-08-13T09:51:29.444" v="2117" actId="1076"/>
          <ac:spMkLst>
            <pc:docMk/>
            <pc:sldMk cId="4048499776" sldId="293"/>
            <ac:spMk id="10" creationId="{73CEF7AE-BA2B-F765-B735-897FA6025573}"/>
          </ac:spMkLst>
        </pc:spChg>
        <pc:picChg chg="add del mod">
          <ac:chgData name="An Nguyen" userId="8f7dea030ab03261" providerId="Windows Live" clId="Web-{EBB327B4-9E27-498F-867A-1DE48C47D6D3}" dt="2023-08-13T09:42:15.400" v="2074"/>
          <ac:picMkLst>
            <pc:docMk/>
            <pc:sldMk cId="4048499776" sldId="293"/>
            <ac:picMk id="4" creationId="{3BD52D09-A7DA-1234-0D3D-02E6C51E4411}"/>
          </ac:picMkLst>
        </pc:picChg>
        <pc:picChg chg="del mod">
          <ac:chgData name="An Nguyen" userId="8f7dea030ab03261" providerId="Windows Live" clId="Web-{EBB327B4-9E27-498F-867A-1DE48C47D6D3}" dt="2023-08-13T09:41:25.165" v="2068"/>
          <ac:picMkLst>
            <pc:docMk/>
            <pc:sldMk cId="4048499776" sldId="293"/>
            <ac:picMk id="5" creationId="{068A287E-3521-2AFC-2F31-E9C472AD4702}"/>
          </ac:picMkLst>
        </pc:picChg>
        <pc:picChg chg="add del mod">
          <ac:chgData name="An Nguyen" userId="8f7dea030ab03261" providerId="Windows Live" clId="Web-{EBB327B4-9E27-498F-867A-1DE48C47D6D3}" dt="2023-08-13T09:50:13.161" v="2089"/>
          <ac:picMkLst>
            <pc:docMk/>
            <pc:sldMk cId="4048499776" sldId="293"/>
            <ac:picMk id="6" creationId="{A1768F4E-239F-A06C-130D-93BB83D3D69C}"/>
          </ac:picMkLst>
        </pc:picChg>
        <pc:picChg chg="add del mod">
          <ac:chgData name="An Nguyen" userId="8f7dea030ab03261" providerId="Windows Live" clId="Web-{EBB327B4-9E27-498F-867A-1DE48C47D6D3}" dt="2023-08-13T09:50:10.567" v="2088"/>
          <ac:picMkLst>
            <pc:docMk/>
            <pc:sldMk cId="4048499776" sldId="293"/>
            <ac:picMk id="7" creationId="{71F9E012-7418-65F2-2050-D29EF2D5FB02}"/>
          </ac:picMkLst>
        </pc:picChg>
        <pc:picChg chg="add mod">
          <ac:chgData name="An Nguyen" userId="8f7dea030ab03261" providerId="Windows Live" clId="Web-{EBB327B4-9E27-498F-867A-1DE48C47D6D3}" dt="2023-08-13T09:51:06.147" v="2103" actId="1076"/>
          <ac:picMkLst>
            <pc:docMk/>
            <pc:sldMk cId="4048499776" sldId="293"/>
            <ac:picMk id="8" creationId="{5AAAB299-084E-492A-F50B-4EB4D166BAF8}"/>
          </ac:picMkLst>
        </pc:picChg>
        <pc:picChg chg="add mod">
          <ac:chgData name="An Nguyen" userId="8f7dea030ab03261" providerId="Windows Live" clId="Web-{EBB327B4-9E27-498F-867A-1DE48C47D6D3}" dt="2023-08-13T09:51:08.162" v="2104" actId="1076"/>
          <ac:picMkLst>
            <pc:docMk/>
            <pc:sldMk cId="4048499776" sldId="293"/>
            <ac:picMk id="9" creationId="{272CEDA1-042C-B606-EFE7-E642E9FDA2A9}"/>
          </ac:picMkLst>
        </pc:picChg>
        <pc:picChg chg="add mod">
          <ac:chgData name="An Nguyen" userId="8f7dea030ab03261" providerId="Windows Live" clId="Web-{EBB327B4-9E27-498F-867A-1DE48C47D6D3}" dt="2023-08-13T09:53:20.743" v="2126" actId="1076"/>
          <ac:picMkLst>
            <pc:docMk/>
            <pc:sldMk cId="4048499776" sldId="293"/>
            <ac:picMk id="11" creationId="{21CC9817-BCF4-3539-C040-B9F0D890770A}"/>
          </ac:picMkLst>
        </pc:picChg>
      </pc:sldChg>
      <pc:sldChg chg="delSp modSp">
        <pc:chgData name="An Nguyen" userId="8f7dea030ab03261" providerId="Windows Live" clId="Web-{EBB327B4-9E27-498F-867A-1DE48C47D6D3}" dt="2023-08-13T09:57:58.609" v="2143"/>
        <pc:sldMkLst>
          <pc:docMk/>
          <pc:sldMk cId="3060131066" sldId="294"/>
        </pc:sldMkLst>
        <pc:spChg chg="mod">
          <ac:chgData name="An Nguyen" userId="8f7dea030ab03261" providerId="Windows Live" clId="Web-{EBB327B4-9E27-498F-867A-1DE48C47D6D3}" dt="2023-08-13T09:57:49.703" v="2136" actId="20577"/>
          <ac:spMkLst>
            <pc:docMk/>
            <pc:sldMk cId="3060131066" sldId="294"/>
            <ac:spMk id="2" creationId="{9041B917-C43A-EC16-9F83-91A026598664}"/>
          </ac:spMkLst>
        </pc:spChg>
        <pc:spChg chg="mod">
          <ac:chgData name="An Nguyen" userId="8f7dea030ab03261" providerId="Windows Live" clId="Web-{EBB327B4-9E27-498F-867A-1DE48C47D6D3}" dt="2023-08-13T09:57:54.859" v="2139" actId="20577"/>
          <ac:spMkLst>
            <pc:docMk/>
            <pc:sldMk cId="3060131066" sldId="294"/>
            <ac:spMk id="3" creationId="{076B34E7-7417-BB42-67A3-33B1FA623892}"/>
          </ac:spMkLst>
        </pc:spChg>
        <pc:spChg chg="mod">
          <ac:chgData name="An Nguyen" userId="8f7dea030ab03261" providerId="Windows Live" clId="Web-{EBB327B4-9E27-498F-867A-1DE48C47D6D3}" dt="2023-08-13T09:57:56" v="2140" actId="20577"/>
          <ac:spMkLst>
            <pc:docMk/>
            <pc:sldMk cId="3060131066" sldId="294"/>
            <ac:spMk id="9" creationId="{433A0DA2-FC99-140E-7055-0C2F031F68BD}"/>
          </ac:spMkLst>
        </pc:spChg>
        <pc:spChg chg="del">
          <ac:chgData name="An Nguyen" userId="8f7dea030ab03261" providerId="Windows Live" clId="Web-{EBB327B4-9E27-498F-867A-1DE48C47D6D3}" dt="2023-08-13T09:57:58.609" v="2143"/>
          <ac:spMkLst>
            <pc:docMk/>
            <pc:sldMk cId="3060131066" sldId="294"/>
            <ac:spMk id="10" creationId="{A9EDFA24-5225-0A27-75AD-39EE1AF9374A}"/>
          </ac:spMkLst>
        </pc:spChg>
        <pc:picChg chg="del">
          <ac:chgData name="An Nguyen" userId="8f7dea030ab03261" providerId="Windows Live" clId="Web-{EBB327B4-9E27-498F-867A-1DE48C47D6D3}" dt="2023-08-13T09:57:56.797" v="2141"/>
          <ac:picMkLst>
            <pc:docMk/>
            <pc:sldMk cId="3060131066" sldId="294"/>
            <ac:picMk id="6" creationId="{1ACBAC97-0192-B2C4-9295-01BB1BA427C4}"/>
          </ac:picMkLst>
        </pc:picChg>
        <pc:picChg chg="del">
          <ac:chgData name="An Nguyen" userId="8f7dea030ab03261" providerId="Windows Live" clId="Web-{EBB327B4-9E27-498F-867A-1DE48C47D6D3}" dt="2023-08-13T09:57:57.093" v="2142"/>
          <ac:picMkLst>
            <pc:docMk/>
            <pc:sldMk cId="3060131066" sldId="294"/>
            <ac:picMk id="8" creationId="{D880678D-E486-D912-6601-A1E2392C2980}"/>
          </ac:picMkLst>
        </pc:picChg>
      </pc:sldChg>
      <pc:sldChg chg="addSp delSp modSp new mod setBg setClrOvrMap">
        <pc:chgData name="An Nguyen" userId="8f7dea030ab03261" providerId="Windows Live" clId="Web-{EBB327B4-9E27-498F-867A-1DE48C47D6D3}" dt="2023-08-13T03:23:52.396" v="595" actId="20577"/>
        <pc:sldMkLst>
          <pc:docMk/>
          <pc:sldMk cId="2537461577" sldId="308"/>
        </pc:sldMkLst>
        <pc:spChg chg="mod">
          <ac:chgData name="An Nguyen" userId="8f7dea030ab03261" providerId="Windows Live" clId="Web-{EBB327B4-9E27-498F-867A-1DE48C47D6D3}" dt="2023-08-13T03:13:48.861" v="400" actId="20577"/>
          <ac:spMkLst>
            <pc:docMk/>
            <pc:sldMk cId="2537461577" sldId="308"/>
            <ac:spMk id="2" creationId="{7BA40A11-7385-7A3B-876D-7FC631A289E5}"/>
          </ac:spMkLst>
        </pc:spChg>
        <pc:spChg chg="add del">
          <ac:chgData name="An Nguyen" userId="8f7dea030ab03261" providerId="Windows Live" clId="Web-{EBB327B4-9E27-498F-867A-1DE48C47D6D3}" dt="2023-08-13T02:49:46.222" v="7"/>
          <ac:spMkLst>
            <pc:docMk/>
            <pc:sldMk cId="2537461577" sldId="308"/>
            <ac:spMk id="3" creationId="{1E7D5EAE-46E3-9A7B-6129-2FE2FF6BC806}"/>
          </ac:spMkLst>
        </pc:spChg>
        <pc:spChg chg="add del mod">
          <ac:chgData name="An Nguyen" userId="8f7dea030ab03261" providerId="Windows Live" clId="Web-{EBB327B4-9E27-498F-867A-1DE48C47D6D3}" dt="2023-08-13T02:53:12.291" v="13"/>
          <ac:spMkLst>
            <pc:docMk/>
            <pc:sldMk cId="2537461577" sldId="308"/>
            <ac:spMk id="7" creationId="{ECCFB1A2-51BA-722F-604D-19953E963919}"/>
          </ac:spMkLst>
        </pc:spChg>
        <pc:spChg chg="add del">
          <ac:chgData name="An Nguyen" userId="8f7dea030ab03261" providerId="Windows Live" clId="Web-{EBB327B4-9E27-498F-867A-1DE48C47D6D3}" dt="2023-08-13T02:49:44.331" v="5"/>
          <ac:spMkLst>
            <pc:docMk/>
            <pc:sldMk cId="2537461577" sldId="308"/>
            <ac:spMk id="8" creationId="{C037A1E7-D69E-2C68-5A3A-26C1F9A5B4CB}"/>
          </ac:spMkLst>
        </pc:spChg>
        <pc:spChg chg="add del">
          <ac:chgData name="An Nguyen" userId="8f7dea030ab03261" providerId="Windows Live" clId="Web-{EBB327B4-9E27-498F-867A-1DE48C47D6D3}" dt="2023-08-13T02:49:44.331" v="5"/>
          <ac:spMkLst>
            <pc:docMk/>
            <pc:sldMk cId="2537461577" sldId="308"/>
            <ac:spMk id="15" creationId="{9DD3589A-DB65-424B-ACF1-5C8155F1C3A8}"/>
          </ac:spMkLst>
        </pc:spChg>
        <pc:spChg chg="add del">
          <ac:chgData name="An Nguyen" userId="8f7dea030ab03261" providerId="Windows Live" clId="Web-{EBB327B4-9E27-498F-867A-1DE48C47D6D3}" dt="2023-08-13T02:49:44.331" v="5"/>
          <ac:spMkLst>
            <pc:docMk/>
            <pc:sldMk cId="2537461577" sldId="308"/>
            <ac:spMk id="17" creationId="{9F784D76-D302-4160-A2D4-C2F4AB76D478}"/>
          </ac:spMkLst>
        </pc:spChg>
        <pc:spChg chg="add del mod">
          <ac:chgData name="An Nguyen" userId="8f7dea030ab03261" providerId="Windows Live" clId="Web-{EBB327B4-9E27-498F-867A-1DE48C47D6D3}" dt="2023-08-13T03:17:28.618" v="459" actId="20577"/>
          <ac:spMkLst>
            <pc:docMk/>
            <pc:sldMk cId="2537461577" sldId="308"/>
            <ac:spMk id="18" creationId="{3BBF17D8-78DB-CAC1-A495-D9199DB1BCAB}"/>
          </ac:spMkLst>
        </pc:spChg>
        <pc:spChg chg="add del mod">
          <ac:chgData name="An Nguyen" userId="8f7dea030ab03261" providerId="Windows Live" clId="Web-{EBB327B4-9E27-498F-867A-1DE48C47D6D3}" dt="2023-08-13T03:23:41.286" v="591"/>
          <ac:spMkLst>
            <pc:docMk/>
            <pc:sldMk cId="2537461577" sldId="308"/>
            <ac:spMk id="20" creationId="{4C5E6E31-66FA-D210-DD59-86CD88770397}"/>
          </ac:spMkLst>
        </pc:spChg>
        <pc:spChg chg="add del">
          <ac:chgData name="An Nguyen" userId="8f7dea030ab03261" providerId="Windows Live" clId="Web-{EBB327B4-9E27-498F-867A-1DE48C47D6D3}" dt="2023-08-13T02:49:44.331" v="5"/>
          <ac:spMkLst>
            <pc:docMk/>
            <pc:sldMk cId="2537461577" sldId="308"/>
            <ac:spMk id="21" creationId="{2B57E7D2-A94B-4A8D-B58F-D3E30C2353DE}"/>
          </ac:spMkLst>
        </pc:spChg>
        <pc:spChg chg="add del mod">
          <ac:chgData name="An Nguyen" userId="8f7dea030ab03261" providerId="Windows Live" clId="Web-{EBB327B4-9E27-498F-867A-1DE48C47D6D3}" dt="2023-08-13T03:23:40.614" v="590"/>
          <ac:spMkLst>
            <pc:docMk/>
            <pc:sldMk cId="2537461577" sldId="308"/>
            <ac:spMk id="22" creationId="{A7D22E6F-87D3-A0EA-A6B5-EDE5319EDD9B}"/>
          </ac:spMkLst>
        </pc:spChg>
        <pc:spChg chg="add mod">
          <ac:chgData name="An Nguyen" userId="8f7dea030ab03261" providerId="Windows Live" clId="Web-{EBB327B4-9E27-498F-867A-1DE48C47D6D3}" dt="2023-08-13T03:23:46.067" v="593"/>
          <ac:spMkLst>
            <pc:docMk/>
            <pc:sldMk cId="2537461577" sldId="308"/>
            <ac:spMk id="23" creationId="{497C253D-9A31-8803-6CCE-7FD4AE1C4D13}"/>
          </ac:spMkLst>
        </pc:spChg>
        <pc:spChg chg="add mod">
          <ac:chgData name="An Nguyen" userId="8f7dea030ab03261" providerId="Windows Live" clId="Web-{EBB327B4-9E27-498F-867A-1DE48C47D6D3}" dt="2023-08-13T03:23:52.396" v="595" actId="20577"/>
          <ac:spMkLst>
            <pc:docMk/>
            <pc:sldMk cId="2537461577" sldId="308"/>
            <ac:spMk id="24" creationId="{7F79C02B-6F25-D43D-2EC5-B18AC155E275}"/>
          </ac:spMkLst>
        </pc:spChg>
        <pc:spChg chg="add mod">
          <ac:chgData name="An Nguyen" userId="8f7dea030ab03261" providerId="Windows Live" clId="Web-{EBB327B4-9E27-498F-867A-1DE48C47D6D3}" dt="2023-08-13T03:23:34.161" v="589" actId="14100"/>
          <ac:spMkLst>
            <pc:docMk/>
            <pc:sldMk cId="2537461577" sldId="308"/>
            <ac:spMk id="25" creationId="{7065960F-6BDB-E97C-A60B-E3D0C9FF52C6}"/>
          </ac:spMkLst>
        </pc:spChg>
        <pc:picChg chg="add del mod ord">
          <ac:chgData name="An Nguyen" userId="8f7dea030ab03261" providerId="Windows Live" clId="Web-{EBB327B4-9E27-498F-867A-1DE48C47D6D3}" dt="2023-08-13T02:52:42.275" v="12"/>
          <ac:picMkLst>
            <pc:docMk/>
            <pc:sldMk cId="2537461577" sldId="308"/>
            <ac:picMk id="4" creationId="{F36E74CF-E652-E41C-29A2-43E19C13FAC4}"/>
          </ac:picMkLst>
        </pc:picChg>
        <pc:picChg chg="add del mod ord">
          <ac:chgData name="An Nguyen" userId="8f7dea030ab03261" providerId="Windows Live" clId="Web-{EBB327B4-9E27-498F-867A-1DE48C47D6D3}" dt="2023-08-13T02:49:42.956" v="4"/>
          <ac:picMkLst>
            <pc:docMk/>
            <pc:sldMk cId="2537461577" sldId="308"/>
            <ac:picMk id="5" creationId="{97A87973-E8DB-1330-3DCA-73CB6D2B34EB}"/>
          </ac:picMkLst>
        </pc:picChg>
        <pc:picChg chg="add mod ord">
          <ac:chgData name="An Nguyen" userId="8f7dea030ab03261" providerId="Windows Live" clId="Web-{EBB327B4-9E27-498F-867A-1DE48C47D6D3}" dt="2023-08-13T03:08:47.305" v="309" actId="1076"/>
          <ac:picMkLst>
            <pc:docMk/>
            <pc:sldMk cId="2537461577" sldId="308"/>
            <ac:picMk id="9" creationId="{24B198B3-F75E-9BB6-EC76-120A6291F666}"/>
          </ac:picMkLst>
        </pc:picChg>
        <pc:picChg chg="add del mod">
          <ac:chgData name="An Nguyen" userId="8f7dea030ab03261" providerId="Windows Live" clId="Web-{EBB327B4-9E27-498F-867A-1DE48C47D6D3}" dt="2023-08-13T02:54:11.137" v="25"/>
          <ac:picMkLst>
            <pc:docMk/>
            <pc:sldMk cId="2537461577" sldId="308"/>
            <ac:picMk id="10" creationId="{5CAFC61D-6E57-C34F-9362-7882EC9718BA}"/>
          </ac:picMkLst>
        </pc:picChg>
        <pc:picChg chg="add del">
          <ac:chgData name="An Nguyen" userId="8f7dea030ab03261" providerId="Windows Live" clId="Web-{EBB327B4-9E27-498F-867A-1DE48C47D6D3}" dt="2023-08-13T02:49:44.331" v="5"/>
          <ac:picMkLst>
            <pc:docMk/>
            <pc:sldMk cId="2537461577" sldId="308"/>
            <ac:picMk id="11" creationId="{D8DF5C3E-BDAB-40E6-A40B-8C05D8CD3F52}"/>
          </ac:picMkLst>
        </pc:picChg>
        <pc:picChg chg="add mod">
          <ac:chgData name="An Nguyen" userId="8f7dea030ab03261" providerId="Windows Live" clId="Web-{EBB327B4-9E27-498F-867A-1DE48C47D6D3}" dt="2023-08-13T03:07:30.209" v="285" actId="1076"/>
          <ac:picMkLst>
            <pc:docMk/>
            <pc:sldMk cId="2537461577" sldId="308"/>
            <ac:picMk id="12" creationId="{41C49459-4A8B-1C45-7F8C-4E3A48F97507}"/>
          </ac:picMkLst>
        </pc:picChg>
        <pc:picChg chg="add del">
          <ac:chgData name="An Nguyen" userId="8f7dea030ab03261" providerId="Windows Live" clId="Web-{EBB327B4-9E27-498F-867A-1DE48C47D6D3}" dt="2023-08-13T02:49:44.331" v="5"/>
          <ac:picMkLst>
            <pc:docMk/>
            <pc:sldMk cId="2537461577" sldId="308"/>
            <ac:picMk id="13" creationId="{9D90C31A-86E3-472B-B929-496667598EFF}"/>
          </ac:picMkLst>
        </pc:picChg>
        <pc:picChg chg="add mod">
          <ac:chgData name="An Nguyen" userId="8f7dea030ab03261" providerId="Windows Live" clId="Web-{EBB327B4-9E27-498F-867A-1DE48C47D6D3}" dt="2023-08-13T03:07:34.209" v="287" actId="1076"/>
          <ac:picMkLst>
            <pc:docMk/>
            <pc:sldMk cId="2537461577" sldId="308"/>
            <ac:picMk id="14" creationId="{4AA3F60C-3D28-4D19-20AC-A9786D81FFB4}"/>
          </ac:picMkLst>
        </pc:picChg>
        <pc:picChg chg="add mod">
          <ac:chgData name="An Nguyen" userId="8f7dea030ab03261" providerId="Windows Live" clId="Web-{EBB327B4-9E27-498F-867A-1DE48C47D6D3}" dt="2023-08-13T03:08:39.133" v="307" actId="1076"/>
          <ac:picMkLst>
            <pc:docMk/>
            <pc:sldMk cId="2537461577" sldId="308"/>
            <ac:picMk id="16" creationId="{85353058-0AB7-6113-C044-13EE63111BC6}"/>
          </ac:picMkLst>
        </pc:picChg>
        <pc:picChg chg="add del">
          <ac:chgData name="An Nguyen" userId="8f7dea030ab03261" providerId="Windows Live" clId="Web-{EBB327B4-9E27-498F-867A-1DE48C47D6D3}" dt="2023-08-13T02:49:44.331" v="5"/>
          <ac:picMkLst>
            <pc:docMk/>
            <pc:sldMk cId="2537461577" sldId="308"/>
            <ac:picMk id="19" creationId="{608D9710-1A5F-4D24-B654-F2081DE6014C}"/>
          </ac:picMkLst>
        </pc:picChg>
      </pc:sldChg>
    </pc:docChg>
  </pc:docChgLst>
  <pc:docChgLst>
    <pc:chgData name="An Nguyen" userId="8f7dea030ab03261" providerId="Windows Live" clId="Web-{399189BE-5D06-4A0E-B246-0C0A6772081D}"/>
    <pc:docChg chg="modSld">
      <pc:chgData name="An Nguyen" userId="8f7dea030ab03261" providerId="Windows Live" clId="Web-{399189BE-5D06-4A0E-B246-0C0A6772081D}" dt="2023-08-15T02:01:20.654" v="493" actId="1076"/>
      <pc:docMkLst>
        <pc:docMk/>
      </pc:docMkLst>
      <pc:sldChg chg="addSp delSp modSp">
        <pc:chgData name="An Nguyen" userId="8f7dea030ab03261" providerId="Windows Live" clId="Web-{399189BE-5D06-4A0E-B246-0C0A6772081D}" dt="2023-08-15T02:01:20.654" v="493" actId="1076"/>
        <pc:sldMkLst>
          <pc:docMk/>
          <pc:sldMk cId="3975816578" sldId="318"/>
        </pc:sldMkLst>
        <pc:spChg chg="del">
          <ac:chgData name="An Nguyen" userId="8f7dea030ab03261" providerId="Windows Live" clId="Web-{399189BE-5D06-4A0E-B246-0C0A6772081D}" dt="2023-08-15T02:00:23.403" v="437"/>
          <ac:spMkLst>
            <pc:docMk/>
            <pc:sldMk cId="3975816578" sldId="318"/>
            <ac:spMk id="5" creationId="{0977DD52-8EAB-FFE4-AEEF-BA28341B5E4A}"/>
          </ac:spMkLst>
        </pc:spChg>
        <pc:spChg chg="mod">
          <ac:chgData name="An Nguyen" userId="8f7dea030ab03261" providerId="Windows Live" clId="Web-{399189BE-5D06-4A0E-B246-0C0A6772081D}" dt="2023-08-15T02:00:17.934" v="434" actId="1076"/>
          <ac:spMkLst>
            <pc:docMk/>
            <pc:sldMk cId="3975816578" sldId="318"/>
            <ac:spMk id="6" creationId="{F312070D-58CE-A2A8-5935-251F4523CC18}"/>
          </ac:spMkLst>
        </pc:spChg>
        <pc:spChg chg="add del mod">
          <ac:chgData name="An Nguyen" userId="8f7dea030ab03261" providerId="Windows Live" clId="Web-{399189BE-5D06-4A0E-B246-0C0A6772081D}" dt="2023-08-15T02:00:26.716" v="439"/>
          <ac:spMkLst>
            <pc:docMk/>
            <pc:sldMk cId="3975816578" sldId="318"/>
            <ac:spMk id="8" creationId="{5091CCE0-63DA-6A86-6A0B-6217DEE3E59F}"/>
          </ac:spMkLst>
        </pc:spChg>
        <pc:spChg chg="add mod">
          <ac:chgData name="An Nguyen" userId="8f7dea030ab03261" providerId="Windows Live" clId="Web-{399189BE-5D06-4A0E-B246-0C0A6772081D}" dt="2023-08-15T02:01:15.404" v="489" actId="1076"/>
          <ac:spMkLst>
            <pc:docMk/>
            <pc:sldMk cId="3975816578" sldId="318"/>
            <ac:spMk id="9" creationId="{741D8493-D51F-F6E3-6675-1609B07B3D0C}"/>
          </ac:spMkLst>
        </pc:spChg>
        <pc:picChg chg="add mod">
          <ac:chgData name="An Nguyen" userId="8f7dea030ab03261" providerId="Windows Live" clId="Web-{399189BE-5D06-4A0E-B246-0C0A6772081D}" dt="2023-08-15T02:01:20.654" v="493" actId="1076"/>
          <ac:picMkLst>
            <pc:docMk/>
            <pc:sldMk cId="3975816578" sldId="318"/>
            <ac:picMk id="3" creationId="{2FEA07C6-3D83-66A0-4A39-C9395B859D2D}"/>
          </ac:picMkLst>
        </pc:picChg>
        <pc:picChg chg="del">
          <ac:chgData name="An Nguyen" userId="8f7dea030ab03261" providerId="Windows Live" clId="Web-{399189BE-5D06-4A0E-B246-0C0A6772081D}" dt="2023-08-15T02:00:21.950" v="436"/>
          <ac:picMkLst>
            <pc:docMk/>
            <pc:sldMk cId="3975816578" sldId="318"/>
            <ac:picMk id="4" creationId="{444D41F0-19D0-D881-48A2-BB2F35778FA7}"/>
          </ac:picMkLst>
        </pc:picChg>
      </pc:sldChg>
      <pc:sldChg chg="addSp modSp">
        <pc:chgData name="An Nguyen" userId="8f7dea030ab03261" providerId="Windows Live" clId="Web-{399189BE-5D06-4A0E-B246-0C0A6772081D}" dt="2023-08-15T01:58:00.009" v="433" actId="20577"/>
        <pc:sldMkLst>
          <pc:docMk/>
          <pc:sldMk cId="1901583341" sldId="321"/>
        </pc:sldMkLst>
        <pc:spChg chg="mod">
          <ac:chgData name="An Nguyen" userId="8f7dea030ab03261" providerId="Windows Live" clId="Web-{399189BE-5D06-4A0E-B246-0C0A6772081D}" dt="2023-08-15T01:52:00.454" v="40" actId="20577"/>
          <ac:spMkLst>
            <pc:docMk/>
            <pc:sldMk cId="1901583341" sldId="321"/>
            <ac:spMk id="2" creationId="{CED8F80B-E347-EDCC-D5BA-3BDEBA32A650}"/>
          </ac:spMkLst>
        </pc:spChg>
        <pc:spChg chg="mod">
          <ac:chgData name="An Nguyen" userId="8f7dea030ab03261" providerId="Windows Live" clId="Web-{399189BE-5D06-4A0E-B246-0C0A6772081D}" dt="2023-08-15T01:53:44.175" v="194" actId="20577"/>
          <ac:spMkLst>
            <pc:docMk/>
            <pc:sldMk cId="1901583341" sldId="321"/>
            <ac:spMk id="3" creationId="{F5E3FEC1-14A5-4C04-4D96-3832CCBA03E4}"/>
          </ac:spMkLst>
        </pc:spChg>
        <pc:spChg chg="add mod">
          <ac:chgData name="An Nguyen" userId="8f7dea030ab03261" providerId="Windows Live" clId="Web-{399189BE-5D06-4A0E-B246-0C0A6772081D}" dt="2023-08-15T01:56:27.663" v="315" actId="20577"/>
          <ac:spMkLst>
            <pc:docMk/>
            <pc:sldMk cId="1901583341" sldId="321"/>
            <ac:spMk id="5" creationId="{8386CD9E-E287-5461-7CD5-FE1FFF64371A}"/>
          </ac:spMkLst>
        </pc:spChg>
        <pc:spChg chg="add mod">
          <ac:chgData name="An Nguyen" userId="8f7dea030ab03261" providerId="Windows Live" clId="Web-{399189BE-5D06-4A0E-B246-0C0A6772081D}" dt="2023-08-15T01:58:00.009" v="433" actId="20577"/>
          <ac:spMkLst>
            <pc:docMk/>
            <pc:sldMk cId="1901583341" sldId="321"/>
            <ac:spMk id="6" creationId="{C3DCB213-8B67-BFA2-CEB5-E8FD32FF7A19}"/>
          </ac:spMkLst>
        </pc:spChg>
        <pc:picChg chg="add mod">
          <ac:chgData name="An Nguyen" userId="8f7dea030ab03261" providerId="Windows Live" clId="Web-{399189BE-5D06-4A0E-B246-0C0A6772081D}" dt="2023-08-15T01:55:11.505" v="204" actId="14100"/>
          <ac:picMkLst>
            <pc:docMk/>
            <pc:sldMk cId="1901583341" sldId="321"/>
            <ac:picMk id="4" creationId="{7F86A10A-3735-4448-2708-616648231B0A}"/>
          </ac:picMkLst>
        </pc:picChg>
      </pc:sldChg>
    </pc:docChg>
  </pc:docChgLst>
  <pc:docChgLst>
    <pc:chgData name="Nguyễn Tiến Đạt" userId="630b43fa9a43a7ca" providerId="Windows Live" clId="Web-{B68E48E9-D91C-431A-8442-F8C7C1687BF1}"/>
    <pc:docChg chg="addSld delSld modSld">
      <pc:chgData name="Nguyễn Tiến Đạt" userId="630b43fa9a43a7ca" providerId="Windows Live" clId="Web-{B68E48E9-D91C-431A-8442-F8C7C1687BF1}" dt="2023-08-13T14:25:40.159" v="196"/>
      <pc:docMkLst>
        <pc:docMk/>
      </pc:docMkLst>
      <pc:sldChg chg="addSp modSp">
        <pc:chgData name="Nguyễn Tiến Đạt" userId="630b43fa9a43a7ca" providerId="Windows Live" clId="Web-{B68E48E9-D91C-431A-8442-F8C7C1687BF1}" dt="2023-08-13T14:16:35.835" v="35" actId="1076"/>
        <pc:sldMkLst>
          <pc:docMk/>
          <pc:sldMk cId="3077613480" sldId="266"/>
        </pc:sldMkLst>
        <pc:spChg chg="mod">
          <ac:chgData name="Nguyễn Tiến Đạt" userId="630b43fa9a43a7ca" providerId="Windows Live" clId="Web-{B68E48E9-D91C-431A-8442-F8C7C1687BF1}" dt="2023-08-13T14:14:31.114" v="24" actId="20577"/>
          <ac:spMkLst>
            <pc:docMk/>
            <pc:sldMk cId="3077613480" sldId="266"/>
            <ac:spMk id="2" creationId="{C9B31E19-608E-E615-B41D-375239E09AD4}"/>
          </ac:spMkLst>
        </pc:spChg>
        <pc:spChg chg="mod">
          <ac:chgData name="Nguyễn Tiến Đạt" userId="630b43fa9a43a7ca" providerId="Windows Live" clId="Web-{B68E48E9-D91C-431A-8442-F8C7C1687BF1}" dt="2023-08-13T14:15:13.974" v="33" actId="20577"/>
          <ac:spMkLst>
            <pc:docMk/>
            <pc:sldMk cId="3077613480" sldId="266"/>
            <ac:spMk id="4" creationId="{EB1A055E-E6A6-3305-F6A8-98AC5B8A1356}"/>
          </ac:spMkLst>
        </pc:spChg>
        <pc:picChg chg="add mod">
          <ac:chgData name="Nguyễn Tiến Đạt" userId="630b43fa9a43a7ca" providerId="Windows Live" clId="Web-{B68E48E9-D91C-431A-8442-F8C7C1687BF1}" dt="2023-08-13T14:16:35.835" v="35" actId="1076"/>
          <ac:picMkLst>
            <pc:docMk/>
            <pc:sldMk cId="3077613480" sldId="266"/>
            <ac:picMk id="3" creationId="{AA43E3F5-95B2-3882-5D43-1F377765B808}"/>
          </ac:picMkLst>
        </pc:picChg>
      </pc:sldChg>
      <pc:sldChg chg="modSp">
        <pc:chgData name="Nguyễn Tiến Đạt" userId="630b43fa9a43a7ca" providerId="Windows Live" clId="Web-{B68E48E9-D91C-431A-8442-F8C7C1687BF1}" dt="2023-08-13T14:21:36.857" v="167" actId="20577"/>
        <pc:sldMkLst>
          <pc:docMk/>
          <pc:sldMk cId="3019909205" sldId="286"/>
        </pc:sldMkLst>
        <pc:spChg chg="mod">
          <ac:chgData name="Nguyễn Tiến Đạt" userId="630b43fa9a43a7ca" providerId="Windows Live" clId="Web-{B68E48E9-D91C-431A-8442-F8C7C1687BF1}" dt="2023-08-13T14:21:36.857" v="167" actId="20577"/>
          <ac:spMkLst>
            <pc:docMk/>
            <pc:sldMk cId="3019909205" sldId="286"/>
            <ac:spMk id="2" creationId="{E1CD1BA1-BFCB-F63E-E749-7695F62A3B12}"/>
          </ac:spMkLst>
        </pc:spChg>
      </pc:sldChg>
      <pc:sldChg chg="del">
        <pc:chgData name="Nguyễn Tiến Đạt" userId="630b43fa9a43a7ca" providerId="Windows Live" clId="Web-{B68E48E9-D91C-431A-8442-F8C7C1687BF1}" dt="2023-08-13T14:23:06.234" v="168"/>
        <pc:sldMkLst>
          <pc:docMk/>
          <pc:sldMk cId="96102933" sldId="289"/>
        </pc:sldMkLst>
      </pc:sldChg>
      <pc:sldChg chg="del">
        <pc:chgData name="Nguyễn Tiến Đạt" userId="630b43fa9a43a7ca" providerId="Windows Live" clId="Web-{B68E48E9-D91C-431A-8442-F8C7C1687BF1}" dt="2023-08-13T14:23:07.203" v="169"/>
        <pc:sldMkLst>
          <pc:docMk/>
          <pc:sldMk cId="3856163899" sldId="290"/>
        </pc:sldMkLst>
      </pc:sldChg>
      <pc:sldChg chg="del">
        <pc:chgData name="Nguyễn Tiến Đạt" userId="630b43fa9a43a7ca" providerId="Windows Live" clId="Web-{B68E48E9-D91C-431A-8442-F8C7C1687BF1}" dt="2023-08-13T14:23:07.687" v="170"/>
        <pc:sldMkLst>
          <pc:docMk/>
          <pc:sldMk cId="1385015592" sldId="291"/>
        </pc:sldMkLst>
      </pc:sldChg>
      <pc:sldChg chg="del">
        <pc:chgData name="Nguyễn Tiến Đạt" userId="630b43fa9a43a7ca" providerId="Windows Live" clId="Web-{B68E48E9-D91C-431A-8442-F8C7C1687BF1}" dt="2023-08-13T14:23:08.218" v="171"/>
        <pc:sldMkLst>
          <pc:docMk/>
          <pc:sldMk cId="3386721310" sldId="292"/>
        </pc:sldMkLst>
      </pc:sldChg>
      <pc:sldChg chg="del">
        <pc:chgData name="Nguyễn Tiến Đạt" userId="630b43fa9a43a7ca" providerId="Windows Live" clId="Web-{B68E48E9-D91C-431A-8442-F8C7C1687BF1}" dt="2023-08-13T14:23:08.812" v="172"/>
        <pc:sldMkLst>
          <pc:docMk/>
          <pc:sldMk cId="4048499776" sldId="293"/>
        </pc:sldMkLst>
      </pc:sldChg>
      <pc:sldChg chg="del">
        <pc:chgData name="Nguyễn Tiến Đạt" userId="630b43fa9a43a7ca" providerId="Windows Live" clId="Web-{B68E48E9-D91C-431A-8442-F8C7C1687BF1}" dt="2023-08-13T14:23:09.499" v="173"/>
        <pc:sldMkLst>
          <pc:docMk/>
          <pc:sldMk cId="3060131066" sldId="294"/>
        </pc:sldMkLst>
      </pc:sldChg>
      <pc:sldChg chg="del">
        <pc:chgData name="Nguyễn Tiến Đạt" userId="630b43fa9a43a7ca" providerId="Windows Live" clId="Web-{B68E48E9-D91C-431A-8442-F8C7C1687BF1}" dt="2023-08-13T14:23:10.984" v="176"/>
        <pc:sldMkLst>
          <pc:docMk/>
          <pc:sldMk cId="3706163716" sldId="295"/>
        </pc:sldMkLst>
      </pc:sldChg>
      <pc:sldChg chg="del">
        <pc:chgData name="Nguyễn Tiến Đạt" userId="630b43fa9a43a7ca" providerId="Windows Live" clId="Web-{B68E48E9-D91C-431A-8442-F8C7C1687BF1}" dt="2023-08-13T14:23:10.046" v="174"/>
        <pc:sldMkLst>
          <pc:docMk/>
          <pc:sldMk cId="2900784475" sldId="296"/>
        </pc:sldMkLst>
      </pc:sldChg>
      <pc:sldChg chg="del">
        <pc:chgData name="Nguyễn Tiến Đạt" userId="630b43fa9a43a7ca" providerId="Windows Live" clId="Web-{B68E48E9-D91C-431A-8442-F8C7C1687BF1}" dt="2023-08-13T14:23:10.640" v="175"/>
        <pc:sldMkLst>
          <pc:docMk/>
          <pc:sldMk cId="3672834119" sldId="297"/>
        </pc:sldMkLst>
      </pc:sldChg>
      <pc:sldChg chg="add del">
        <pc:chgData name="Nguyễn Tiến Đạt" userId="630b43fa9a43a7ca" providerId="Windows Live" clId="Web-{B68E48E9-D91C-431A-8442-F8C7C1687BF1}" dt="2023-08-13T14:25:40.159" v="196"/>
        <pc:sldMkLst>
          <pc:docMk/>
          <pc:sldMk cId="1988933441" sldId="298"/>
        </pc:sldMkLst>
      </pc:sldChg>
      <pc:sldChg chg="add del">
        <pc:chgData name="Nguyễn Tiến Đạt" userId="630b43fa9a43a7ca" providerId="Windows Live" clId="Web-{B68E48E9-D91C-431A-8442-F8C7C1687BF1}" dt="2023-08-13T14:25:34.659" v="195"/>
        <pc:sldMkLst>
          <pc:docMk/>
          <pc:sldMk cId="2270679226" sldId="299"/>
        </pc:sldMkLst>
      </pc:sldChg>
      <pc:sldChg chg="add del">
        <pc:chgData name="Nguyễn Tiến Đạt" userId="630b43fa9a43a7ca" providerId="Windows Live" clId="Web-{B68E48E9-D91C-431A-8442-F8C7C1687BF1}" dt="2023-08-13T14:25:33.753" v="194"/>
        <pc:sldMkLst>
          <pc:docMk/>
          <pc:sldMk cId="3110967630" sldId="300"/>
        </pc:sldMkLst>
      </pc:sldChg>
      <pc:sldChg chg="add del">
        <pc:chgData name="Nguyễn Tiến Đạt" userId="630b43fa9a43a7ca" providerId="Windows Live" clId="Web-{B68E48E9-D91C-431A-8442-F8C7C1687BF1}" dt="2023-08-13T14:25:09.189" v="193"/>
        <pc:sldMkLst>
          <pc:docMk/>
          <pc:sldMk cId="1051899041" sldId="301"/>
        </pc:sldMkLst>
      </pc:sldChg>
      <pc:sldChg chg="add del">
        <pc:chgData name="Nguyễn Tiến Đạt" userId="630b43fa9a43a7ca" providerId="Windows Live" clId="Web-{B68E48E9-D91C-431A-8442-F8C7C1687BF1}" dt="2023-08-13T14:25:07.252" v="192"/>
        <pc:sldMkLst>
          <pc:docMk/>
          <pc:sldMk cId="3819189258" sldId="302"/>
        </pc:sldMkLst>
      </pc:sldChg>
      <pc:sldChg chg="add del">
        <pc:chgData name="Nguyễn Tiến Đạt" userId="630b43fa9a43a7ca" providerId="Windows Live" clId="Web-{B68E48E9-D91C-431A-8442-F8C7C1687BF1}" dt="2023-08-13T14:25:06.346" v="191"/>
        <pc:sldMkLst>
          <pc:docMk/>
          <pc:sldMk cId="3703126261" sldId="303"/>
        </pc:sldMkLst>
      </pc:sldChg>
      <pc:sldChg chg="add del">
        <pc:chgData name="Nguyễn Tiến Đạt" userId="630b43fa9a43a7ca" providerId="Windows Live" clId="Web-{B68E48E9-D91C-431A-8442-F8C7C1687BF1}" dt="2023-08-13T14:24:38.142" v="190"/>
        <pc:sldMkLst>
          <pc:docMk/>
          <pc:sldMk cId="2386726342" sldId="304"/>
        </pc:sldMkLst>
      </pc:sldChg>
      <pc:sldChg chg="add del">
        <pc:chgData name="Nguyễn Tiến Đạt" userId="630b43fa9a43a7ca" providerId="Windows Live" clId="Web-{B68E48E9-D91C-431A-8442-F8C7C1687BF1}" dt="2023-08-13T14:24:37.001" v="189"/>
        <pc:sldMkLst>
          <pc:docMk/>
          <pc:sldMk cId="4112899666" sldId="305"/>
        </pc:sldMkLst>
      </pc:sldChg>
      <pc:sldChg chg="add del">
        <pc:chgData name="Nguyễn Tiến Đạt" userId="630b43fa9a43a7ca" providerId="Windows Live" clId="Web-{B68E48E9-D91C-431A-8442-F8C7C1687BF1}" dt="2023-08-13T14:24:35.189" v="188"/>
        <pc:sldMkLst>
          <pc:docMk/>
          <pc:sldMk cId="587019401" sldId="307"/>
        </pc:sldMkLst>
      </pc:sldChg>
      <pc:sldChg chg="modSp">
        <pc:chgData name="Nguyễn Tiến Đạt" userId="630b43fa9a43a7ca" providerId="Windows Live" clId="Web-{B68E48E9-D91C-431A-8442-F8C7C1687BF1}" dt="2023-08-13T14:19:12.244" v="141" actId="20577"/>
        <pc:sldMkLst>
          <pc:docMk/>
          <pc:sldMk cId="2537461577" sldId="308"/>
        </pc:sldMkLst>
        <pc:spChg chg="mod">
          <ac:chgData name="Nguyễn Tiến Đạt" userId="630b43fa9a43a7ca" providerId="Windows Live" clId="Web-{B68E48E9-D91C-431A-8442-F8C7C1687BF1}" dt="2023-08-13T14:07:53.074" v="20" actId="20577"/>
          <ac:spMkLst>
            <pc:docMk/>
            <pc:sldMk cId="2537461577" sldId="308"/>
            <ac:spMk id="2" creationId="{7BA40A11-7385-7A3B-876D-7FC631A289E5}"/>
          </ac:spMkLst>
        </pc:spChg>
        <pc:spChg chg="mod">
          <ac:chgData name="Nguyễn Tiến Đạt" userId="630b43fa9a43a7ca" providerId="Windows Live" clId="Web-{B68E48E9-D91C-431A-8442-F8C7C1687BF1}" dt="2023-08-13T14:19:12.244" v="141" actId="20577"/>
          <ac:spMkLst>
            <pc:docMk/>
            <pc:sldMk cId="2537461577" sldId="308"/>
            <ac:spMk id="18" creationId="{3BBF17D8-78DB-CAC1-A495-D9199DB1BCAB}"/>
          </ac:spMkLst>
        </pc:spChg>
      </pc:sldChg>
      <pc:sldChg chg="new del">
        <pc:chgData name="Nguyễn Tiến Đạt" userId="630b43fa9a43a7ca" providerId="Windows Live" clId="Web-{B68E48E9-D91C-431A-8442-F8C7C1687BF1}" dt="2023-08-13T14:24:34.595" v="187"/>
        <pc:sldMkLst>
          <pc:docMk/>
          <pc:sldMk cId="1435923163" sldId="309"/>
        </pc:sldMkLst>
      </pc:sldChg>
    </pc:docChg>
  </pc:docChgLst>
  <pc:docChgLst>
    <pc:chgData name="An Nguyen" userId="8f7dea030ab03261" providerId="Windows Live" clId="Web-{57C52411-8830-4BD9-A6E5-846E849B47E6}"/>
    <pc:docChg chg="modSld">
      <pc:chgData name="An Nguyen" userId="8f7dea030ab03261" providerId="Windows Live" clId="Web-{57C52411-8830-4BD9-A6E5-846E849B47E6}" dt="2023-08-13T14:23:06.778" v="274" actId="1076"/>
      <pc:docMkLst>
        <pc:docMk/>
      </pc:docMkLst>
      <pc:sldChg chg="addSp modSp">
        <pc:chgData name="An Nguyen" userId="8f7dea030ab03261" providerId="Windows Live" clId="Web-{57C52411-8830-4BD9-A6E5-846E849B47E6}" dt="2023-08-13T14:23:06.778" v="274" actId="1076"/>
        <pc:sldMkLst>
          <pc:docMk/>
          <pc:sldMk cId="3060131066" sldId="294"/>
        </pc:sldMkLst>
        <pc:spChg chg="mod">
          <ac:chgData name="An Nguyen" userId="8f7dea030ab03261" providerId="Windows Live" clId="Web-{57C52411-8830-4BD9-A6E5-846E849B47E6}" dt="2023-08-13T14:18:02.318" v="19" actId="20577"/>
          <ac:spMkLst>
            <pc:docMk/>
            <pc:sldMk cId="3060131066" sldId="294"/>
            <ac:spMk id="2" creationId="{9041B917-C43A-EC16-9F83-91A026598664}"/>
          </ac:spMkLst>
        </pc:spChg>
        <pc:spChg chg="mod">
          <ac:chgData name="An Nguyen" userId="8f7dea030ab03261" providerId="Windows Live" clId="Web-{57C52411-8830-4BD9-A6E5-846E849B47E6}" dt="2023-08-13T14:23:03.372" v="272" actId="20577"/>
          <ac:spMkLst>
            <pc:docMk/>
            <pc:sldMk cId="3060131066" sldId="294"/>
            <ac:spMk id="3" creationId="{076B34E7-7417-BB42-67A3-33B1FA623892}"/>
          </ac:spMkLst>
        </pc:spChg>
        <pc:picChg chg="add mod">
          <ac:chgData name="An Nguyen" userId="8f7dea030ab03261" providerId="Windows Live" clId="Web-{57C52411-8830-4BD9-A6E5-846E849B47E6}" dt="2023-08-13T14:23:06.778" v="274" actId="1076"/>
          <ac:picMkLst>
            <pc:docMk/>
            <pc:sldMk cId="3060131066" sldId="294"/>
            <ac:picMk id="4" creationId="{A12A3885-55ED-9FB8-9229-BF0BD058F948}"/>
          </ac:picMkLst>
        </pc:picChg>
      </pc:sldChg>
      <pc:sldChg chg="modSp">
        <pc:chgData name="An Nguyen" userId="8f7dea030ab03261" providerId="Windows Live" clId="Web-{57C52411-8830-4BD9-A6E5-846E849B47E6}" dt="2023-08-13T14:21:20.463" v="175" actId="20577"/>
        <pc:sldMkLst>
          <pc:docMk/>
          <pc:sldMk cId="2900784475" sldId="296"/>
        </pc:sldMkLst>
        <pc:spChg chg="mod">
          <ac:chgData name="An Nguyen" userId="8f7dea030ab03261" providerId="Windows Live" clId="Web-{57C52411-8830-4BD9-A6E5-846E849B47E6}" dt="2023-08-13T14:21:20.463" v="175" actId="20577"/>
          <ac:spMkLst>
            <pc:docMk/>
            <pc:sldMk cId="2900784475" sldId="296"/>
            <ac:spMk id="2" creationId="{9041B917-C43A-EC16-9F83-91A026598664}"/>
          </ac:spMkLst>
        </pc:spChg>
      </pc:sldChg>
    </pc:docChg>
  </pc:docChgLst>
  <pc:docChgLst>
    <pc:chgData name="An Nguyen" userId="8f7dea030ab03261" providerId="Windows Live" clId="Web-{32707C9D-BF14-4437-BB37-BE0BBEA7FA92}"/>
    <pc:docChg chg="modSld">
      <pc:chgData name="An Nguyen" userId="8f7dea030ab03261" providerId="Windows Live" clId="Web-{32707C9D-BF14-4437-BB37-BE0BBEA7FA92}" dt="2023-08-12T16:49:12.156" v="154" actId="20577"/>
      <pc:docMkLst>
        <pc:docMk/>
      </pc:docMkLst>
      <pc:sldChg chg="modSp">
        <pc:chgData name="An Nguyen" userId="8f7dea030ab03261" providerId="Windows Live" clId="Web-{32707C9D-BF14-4437-BB37-BE0BBEA7FA92}" dt="2023-08-12T16:32:43.266" v="52" actId="20577"/>
        <pc:sldMkLst>
          <pc:docMk/>
          <pc:sldMk cId="1423707736" sldId="256"/>
        </pc:sldMkLst>
        <pc:spChg chg="mod">
          <ac:chgData name="An Nguyen" userId="8f7dea030ab03261" providerId="Windows Live" clId="Web-{32707C9D-BF14-4437-BB37-BE0BBEA7FA92}" dt="2023-08-12T16:31:16.701" v="12" actId="20577"/>
          <ac:spMkLst>
            <pc:docMk/>
            <pc:sldMk cId="1423707736" sldId="256"/>
            <ac:spMk id="2" creationId="{C9B31E19-608E-E615-B41D-375239E09AD4}"/>
          </ac:spMkLst>
        </pc:spChg>
        <pc:spChg chg="mod">
          <ac:chgData name="An Nguyen" userId="8f7dea030ab03261" providerId="Windows Live" clId="Web-{32707C9D-BF14-4437-BB37-BE0BBEA7FA92}" dt="2023-08-12T16:32:43.266" v="52" actId="20577"/>
          <ac:spMkLst>
            <pc:docMk/>
            <pc:sldMk cId="1423707736" sldId="256"/>
            <ac:spMk id="4" creationId="{EB1A055E-E6A6-3305-F6A8-98AC5B8A1356}"/>
          </ac:spMkLst>
        </pc:spChg>
      </pc:sldChg>
      <pc:sldChg chg="addSp delSp modSp">
        <pc:chgData name="An Nguyen" userId="8f7dea030ab03261" providerId="Windows Live" clId="Web-{32707C9D-BF14-4437-BB37-BE0BBEA7FA92}" dt="2023-08-12T16:49:12.156" v="154" actId="20577"/>
        <pc:sldMkLst>
          <pc:docMk/>
          <pc:sldMk cId="3077613480" sldId="266"/>
        </pc:sldMkLst>
        <pc:spChg chg="mod">
          <ac:chgData name="An Nguyen" userId="8f7dea030ab03261" providerId="Windows Live" clId="Web-{32707C9D-BF14-4437-BB37-BE0BBEA7FA92}" dt="2023-08-12T16:33:03.314" v="60" actId="20577"/>
          <ac:spMkLst>
            <pc:docMk/>
            <pc:sldMk cId="3077613480" sldId="266"/>
            <ac:spMk id="2" creationId="{C9B31E19-608E-E615-B41D-375239E09AD4}"/>
          </ac:spMkLst>
        </pc:spChg>
        <pc:spChg chg="mod">
          <ac:chgData name="An Nguyen" userId="8f7dea030ab03261" providerId="Windows Live" clId="Web-{32707C9D-BF14-4437-BB37-BE0BBEA7FA92}" dt="2023-08-12T16:49:12.156" v="154" actId="20577"/>
          <ac:spMkLst>
            <pc:docMk/>
            <pc:sldMk cId="3077613480" sldId="266"/>
            <ac:spMk id="4" creationId="{EB1A055E-E6A6-3305-F6A8-98AC5B8A1356}"/>
          </ac:spMkLst>
        </pc:spChg>
        <pc:spChg chg="add del mod">
          <ac:chgData name="An Nguyen" userId="8f7dea030ab03261" providerId="Windows Live" clId="Web-{32707C9D-BF14-4437-BB37-BE0BBEA7FA92}" dt="2023-08-12T16:41:18.110" v="90"/>
          <ac:spMkLst>
            <pc:docMk/>
            <pc:sldMk cId="3077613480" sldId="266"/>
            <ac:spMk id="13" creationId="{6EE4AEE3-6939-3EFA-9DD5-5EC96E47F98B}"/>
          </ac:spMkLst>
        </pc:spChg>
        <pc:spChg chg="add mod">
          <ac:chgData name="An Nguyen" userId="8f7dea030ab03261" providerId="Windows Live" clId="Web-{32707C9D-BF14-4437-BB37-BE0BBEA7FA92}" dt="2023-08-12T16:42:52.254" v="119" actId="20577"/>
          <ac:spMkLst>
            <pc:docMk/>
            <pc:sldMk cId="3077613480" sldId="266"/>
            <ac:spMk id="14" creationId="{0AC8E51D-9067-D94E-A96C-7A3A2A153484}"/>
          </ac:spMkLst>
        </pc:spChg>
        <pc:spChg chg="add mod">
          <ac:chgData name="An Nguyen" userId="8f7dea030ab03261" providerId="Windows Live" clId="Web-{32707C9D-BF14-4437-BB37-BE0BBEA7FA92}" dt="2023-08-12T16:42:18.112" v="109" actId="688"/>
          <ac:spMkLst>
            <pc:docMk/>
            <pc:sldMk cId="3077613480" sldId="266"/>
            <ac:spMk id="15" creationId="{8071CC3A-9F1A-B9CA-925C-3D1E518F774A}"/>
          </ac:spMkLst>
        </pc:spChg>
      </pc:sldChg>
      <pc:sldChg chg="modSp">
        <pc:chgData name="An Nguyen" userId="8f7dea030ab03261" providerId="Windows Live" clId="Web-{32707C9D-BF14-4437-BB37-BE0BBEA7FA92}" dt="2023-08-12T16:29:56.042" v="7" actId="20577"/>
        <pc:sldMkLst>
          <pc:docMk/>
          <pc:sldMk cId="4129309205" sldId="285"/>
        </pc:sldMkLst>
        <pc:spChg chg="mod">
          <ac:chgData name="An Nguyen" userId="8f7dea030ab03261" providerId="Windows Live" clId="Web-{32707C9D-BF14-4437-BB37-BE0BBEA7FA92}" dt="2023-08-12T16:29:56.042" v="7" actId="20577"/>
          <ac:spMkLst>
            <pc:docMk/>
            <pc:sldMk cId="4129309205" sldId="285"/>
            <ac:spMk id="2" creationId="{3EE31317-BF9A-2BCB-18FD-681BC2ABC5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1317-BF9A-2BCB-18FD-681BC2ABC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G++ Compilation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08A26-1979-495B-42A4-B12A04B87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30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32BE-6E03-8E7E-CF0D-F63C40AF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#ifndef, #ifdef,  #if, #else, #elif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FAC7BFB-968A-8F0A-8E43-9BAADA36E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637" y="2317980"/>
            <a:ext cx="7234868" cy="3454474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D4C274-B28D-7534-CE3A-E432C9629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56" y="3337130"/>
            <a:ext cx="3643745" cy="788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71F07-0820-F60B-1A36-9266165513A2}"/>
              </a:ext>
            </a:extLst>
          </p:cNvPr>
          <p:cNvSpPr txBox="1"/>
          <p:nvPr/>
        </p:nvSpPr>
        <p:spPr>
          <a:xfrm>
            <a:off x="2342677" y="5730743"/>
            <a:ext cx="5419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12: an example of conditional inconclusions</a:t>
            </a:r>
          </a:p>
        </p:txBody>
      </p:sp>
    </p:spTree>
    <p:extLst>
      <p:ext uri="{BB962C8B-B14F-4D97-AF65-F5344CB8AC3E}">
        <p14:creationId xmlns:p14="http://schemas.microsoft.com/office/powerpoint/2010/main" val="59023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1858-E1BB-7705-7739-186E56E5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Line control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50FB2CE-0D13-5219-D025-CBB33D799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652" y="2213168"/>
            <a:ext cx="7245994" cy="2776147"/>
          </a:xfrm>
        </p:spPr>
      </p:pic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D3010C0-8B9E-637E-96C2-52DF78F8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723" y="4988441"/>
            <a:ext cx="7227034" cy="716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F1F99C-6DF6-6190-4C36-8C7E5A32B2AD}"/>
              </a:ext>
            </a:extLst>
          </p:cNvPr>
          <p:cNvSpPr txBox="1"/>
          <p:nvPr/>
        </p:nvSpPr>
        <p:spPr>
          <a:xfrm>
            <a:off x="2382174" y="5777883"/>
            <a:ext cx="7204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Fig 13: show error in line 7</a:t>
            </a:r>
          </a:p>
        </p:txBody>
      </p:sp>
    </p:spTree>
    <p:extLst>
      <p:ext uri="{BB962C8B-B14F-4D97-AF65-F5344CB8AC3E}">
        <p14:creationId xmlns:p14="http://schemas.microsoft.com/office/powerpoint/2010/main" val="323964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8D08-4F19-9765-FF55-0A8AC8A1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#error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F366F03-3A39-BF4A-0788-087474B7B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093" y="2273944"/>
            <a:ext cx="9105900" cy="3146873"/>
          </a:xfrm>
        </p:spPr>
      </p:pic>
      <p:pic>
        <p:nvPicPr>
          <p:cNvPr id="5" name="Picture 4" descr="A screen shot of a computer error&#10;&#10;Description automatically generated">
            <a:extLst>
              <a:ext uri="{FF2B5EF4-FFF2-40B4-BE49-F238E27FC236}">
                <a16:creationId xmlns:a16="http://schemas.microsoft.com/office/drawing/2014/main" id="{20B92BF0-F521-E8D5-D101-01C18AD2C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302" y="5420526"/>
            <a:ext cx="4846571" cy="687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D2256-0BCA-025C-3597-165CCA965EFC}"/>
              </a:ext>
            </a:extLst>
          </p:cNvPr>
          <p:cNvSpPr txBox="1"/>
          <p:nvPr/>
        </p:nvSpPr>
        <p:spPr>
          <a:xfrm>
            <a:off x="3709239" y="6158975"/>
            <a:ext cx="6238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14: show error when </a:t>
            </a:r>
            <a:r>
              <a:rPr lang="en-US" dirty="0" err="1"/>
              <a:t>table_size</a:t>
            </a:r>
            <a:r>
              <a:rPr lang="en-US" dirty="0"/>
              <a:t>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65557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F246-9C1A-7F38-A5C0-C6CEB62D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preprocess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4716B-21C9-409C-5912-E0535F7831C3}"/>
              </a:ext>
            </a:extLst>
          </p:cNvPr>
          <p:cNvSpPr txBox="1"/>
          <p:nvPr/>
        </p:nvSpPr>
        <p:spPr>
          <a:xfrm>
            <a:off x="900545" y="2418248"/>
            <a:ext cx="5680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/>
              <a:t>Compiler </a:t>
            </a:r>
            <a:r>
              <a:rPr lang="en-US" dirty="0" err="1"/>
              <a:t>chuyển</a:t>
            </a:r>
            <a:r>
              <a:rPr lang="en-US" dirty="0"/>
              <a:t> preprocessed source (.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/>
              <a:t>thành</a:t>
            </a:r>
            <a:r>
              <a:rPr lang="en-US" dirty="0"/>
              <a:t> assembly code (.s) below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96C22D8-4133-5FFB-40C3-7E238D9A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91" y="2929259"/>
            <a:ext cx="4815084" cy="2277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89C25A-E962-986D-CB91-6027BB472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259" y="5209968"/>
            <a:ext cx="2743200" cy="273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2EB900-9D38-C527-DB6F-F436132907FB}"/>
              </a:ext>
            </a:extLst>
          </p:cNvPr>
          <p:cNvSpPr txBox="1"/>
          <p:nvPr/>
        </p:nvSpPr>
        <p:spPr>
          <a:xfrm>
            <a:off x="6177868" y="5730743"/>
            <a:ext cx="6836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15: convert preprocessed source to assembly code</a:t>
            </a:r>
          </a:p>
        </p:txBody>
      </p:sp>
      <p:pic>
        <p:nvPicPr>
          <p:cNvPr id="11" name="Content Placeholder 10" descr="A blue arrow with yellow text&#10;&#10;Description automatically generated">
            <a:extLst>
              <a:ext uri="{FF2B5EF4-FFF2-40B4-BE49-F238E27FC236}">
                <a16:creationId xmlns:a16="http://schemas.microsoft.com/office/drawing/2014/main" id="{B40B0A37-7A52-223D-8C92-4B6C3C1A9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97892" y="3547083"/>
            <a:ext cx="4371975" cy="1455987"/>
          </a:xfrm>
        </p:spPr>
      </p:pic>
    </p:spTree>
    <p:extLst>
      <p:ext uri="{BB962C8B-B14F-4D97-AF65-F5344CB8AC3E}">
        <p14:creationId xmlns:p14="http://schemas.microsoft.com/office/powerpoint/2010/main" val="399117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F75E-6DB6-44A3-0B11-315EAE69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assembler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D4F8-D25E-FA5D-DAF5-597DE6934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Assembler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assembly code (.s) </a:t>
            </a:r>
            <a:r>
              <a:rPr lang="en-US" dirty="0" err="1"/>
              <a:t>thành</a:t>
            </a:r>
            <a:r>
              <a:rPr lang="en-US" dirty="0"/>
              <a:t> object files (.o)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24FFB-76B7-0077-BA36-ECF00E1AD509}"/>
              </a:ext>
            </a:extLst>
          </p:cNvPr>
          <p:cNvSpPr/>
          <p:nvPr/>
        </p:nvSpPr>
        <p:spPr>
          <a:xfrm>
            <a:off x="1366562" y="4137470"/>
            <a:ext cx="1335074" cy="1612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 code(.s)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DD3BA7-389E-D4A4-028C-B612CFC7ECB8}"/>
              </a:ext>
            </a:extLst>
          </p:cNvPr>
          <p:cNvSpPr/>
          <p:nvPr/>
        </p:nvSpPr>
        <p:spPr>
          <a:xfrm>
            <a:off x="3904462" y="4137470"/>
            <a:ext cx="2481222" cy="1612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Object files + libraries(.o.obj)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7A4EE0-9436-B647-7E9F-82EC09E3BB4F}"/>
              </a:ext>
            </a:extLst>
          </p:cNvPr>
          <p:cNvSpPr/>
          <p:nvPr/>
        </p:nvSpPr>
        <p:spPr>
          <a:xfrm>
            <a:off x="2934643" y="4817603"/>
            <a:ext cx="743107" cy="4093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58A3452-8144-0FEC-7FB0-09A9C1DF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458" y="3061338"/>
            <a:ext cx="3410737" cy="1824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B68EB0-716A-1742-1E6C-F21107C07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582" y="4885920"/>
            <a:ext cx="2982506" cy="241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4435C2-6F86-5DCA-3E62-5D7F23CC6FB1}"/>
              </a:ext>
            </a:extLst>
          </p:cNvPr>
          <p:cNvSpPr txBox="1"/>
          <p:nvPr/>
        </p:nvSpPr>
        <p:spPr>
          <a:xfrm>
            <a:off x="7878199" y="5226942"/>
            <a:ext cx="4078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16: syntax create object files.</a:t>
            </a:r>
          </a:p>
        </p:txBody>
      </p:sp>
    </p:spTree>
    <p:extLst>
      <p:ext uri="{BB962C8B-B14F-4D97-AF65-F5344CB8AC3E}">
        <p14:creationId xmlns:p14="http://schemas.microsoft.com/office/powerpoint/2010/main" val="44221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DED2-EE0B-0EB7-6DA6-97662B18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linker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4048-F403-BD5C-9A17-CEB4791AD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Is the final stage of complication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If a source file references library functions </a:t>
            </a:r>
          </a:p>
          <a:p>
            <a:r>
              <a:rPr lang="en-US" dirty="0">
                <a:ea typeface="+mn-lt"/>
                <a:cs typeface="+mn-lt"/>
              </a:rPr>
              <a:t>or functions defined in other source files.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The link editor combines these functions (with main())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Create an executable file (.exe, .</a:t>
            </a:r>
            <a:r>
              <a:rPr lang="en-US" dirty="0" err="1">
                <a:ea typeface="+mn-lt"/>
                <a:cs typeface="+mn-lt"/>
              </a:rPr>
              <a:t>dll</a:t>
            </a:r>
            <a:r>
              <a:rPr lang="en-US" dirty="0">
                <a:ea typeface="+mn-lt"/>
                <a:cs typeface="+mn-lt"/>
              </a:rPr>
              <a:t>, .so, .a)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0876866-624F-6DEC-E6ED-F49C8599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292" y="2108643"/>
            <a:ext cx="3410737" cy="2716283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E140FA5-EA0A-796C-440F-8CC452A7B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061" y="4797397"/>
            <a:ext cx="2743200" cy="915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5F1CA-66C0-5EBB-3159-03A856C450F2}"/>
              </a:ext>
            </a:extLst>
          </p:cNvPr>
          <p:cNvSpPr txBox="1"/>
          <p:nvPr/>
        </p:nvSpPr>
        <p:spPr>
          <a:xfrm>
            <a:off x="8885802" y="5711850"/>
            <a:ext cx="3366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17: syntax extract file</a:t>
            </a:r>
          </a:p>
        </p:txBody>
      </p:sp>
    </p:spTree>
    <p:extLst>
      <p:ext uri="{BB962C8B-B14F-4D97-AF65-F5344CB8AC3E}">
        <p14:creationId xmlns:p14="http://schemas.microsoft.com/office/powerpoint/2010/main" val="45894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9538-AD2C-138E-807B-67A20801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Static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10A1-FA28-D07C-0E21-A16DB1A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Static linking: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 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 (file.exe)</a:t>
            </a:r>
          </a:p>
          <a:p>
            <a:endParaRPr lang="en-US" dirty="0"/>
          </a:p>
          <a:p>
            <a:r>
              <a:rPr lang="en-US" dirty="0"/>
              <a:t>Static linking: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 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3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B254-1A7F-E50F-88C6-E671221C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static linking</a:t>
            </a:r>
          </a:p>
        </p:txBody>
      </p:sp>
      <p:pic>
        <p:nvPicPr>
          <p:cNvPr id="36" name="Content Placeholder 3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80A290C-5832-B3C3-697F-597663748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505" y="2109502"/>
            <a:ext cx="5145736" cy="2997091"/>
          </a:xfrm>
        </p:spPr>
      </p:pic>
      <p:pic>
        <p:nvPicPr>
          <p:cNvPr id="37" name="Picture 3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9428206-AD4E-C8B0-7E2B-35CE894F8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58" y="2508247"/>
            <a:ext cx="2939845" cy="1417489"/>
          </a:xfrm>
          <a:prstGeom prst="rect">
            <a:avLst/>
          </a:prstGeom>
        </p:spPr>
      </p:pic>
      <p:pic>
        <p:nvPicPr>
          <p:cNvPr id="38" name="Picture 37" descr="A screenshot of a computer&#10;&#10;Description automatically generated">
            <a:extLst>
              <a:ext uri="{FF2B5EF4-FFF2-40B4-BE49-F238E27FC236}">
                <a16:creationId xmlns:a16="http://schemas.microsoft.com/office/drawing/2014/main" id="{D4AD54EB-21DF-0829-FE96-B6EDBFA9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996" y="2477741"/>
            <a:ext cx="2638733" cy="1447778"/>
          </a:xfrm>
          <a:prstGeom prst="rect">
            <a:avLst/>
          </a:prstGeom>
        </p:spPr>
      </p:pic>
      <p:pic>
        <p:nvPicPr>
          <p:cNvPr id="39" name="Picture 3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E57FACC-57B1-2981-E62C-EBCB50C57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174" y="4731086"/>
            <a:ext cx="2743200" cy="140247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E06D205-8A4D-CFD1-796F-D1EB344955CE}"/>
              </a:ext>
            </a:extLst>
          </p:cNvPr>
          <p:cNvSpPr txBox="1"/>
          <p:nvPr/>
        </p:nvSpPr>
        <p:spPr>
          <a:xfrm>
            <a:off x="1935725" y="5174226"/>
            <a:ext cx="3990667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/>
              <a:t>Fig 18: build a static </a:t>
            </a:r>
            <a:r>
              <a:rPr lang="en-US" sz="1300" err="1"/>
              <a:t>lib_mylib</a:t>
            </a:r>
            <a:endParaRPr lang="en-US" sz="13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4BD720-1041-D6E6-114D-10585F0FF481}"/>
              </a:ext>
            </a:extLst>
          </p:cNvPr>
          <p:cNvSpPr txBox="1"/>
          <p:nvPr/>
        </p:nvSpPr>
        <p:spPr>
          <a:xfrm>
            <a:off x="6298790" y="3982064"/>
            <a:ext cx="2743200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 dirty="0"/>
              <a:t>Library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1666FD-4361-A4C3-F8FC-782F8AAF5FE8}"/>
              </a:ext>
            </a:extLst>
          </p:cNvPr>
          <p:cNvSpPr txBox="1"/>
          <p:nvPr/>
        </p:nvSpPr>
        <p:spPr>
          <a:xfrm>
            <a:off x="9365225" y="4049660"/>
            <a:ext cx="2638733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 dirty="0"/>
              <a:t>File </a:t>
            </a:r>
            <a:r>
              <a:rPr lang="en-US" sz="1300" dirty="0" err="1"/>
              <a:t>thực</a:t>
            </a:r>
            <a:r>
              <a:rPr lang="en-US" sz="1300" dirty="0"/>
              <a:t> </a:t>
            </a:r>
            <a:r>
              <a:rPr lang="en-US" sz="1300" dirty="0" err="1"/>
              <a:t>thi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1D39E9-9318-DC7E-472F-EF4371961380}"/>
              </a:ext>
            </a:extLst>
          </p:cNvPr>
          <p:cNvSpPr txBox="1"/>
          <p:nvPr/>
        </p:nvSpPr>
        <p:spPr>
          <a:xfrm>
            <a:off x="8443452" y="6163596"/>
            <a:ext cx="1683774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/>
              <a:t>Header file</a:t>
            </a:r>
          </a:p>
        </p:txBody>
      </p:sp>
    </p:spTree>
    <p:extLst>
      <p:ext uri="{BB962C8B-B14F-4D97-AF65-F5344CB8AC3E}">
        <p14:creationId xmlns:p14="http://schemas.microsoft.com/office/powerpoint/2010/main" val="288453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FD0E-9D76-FDEC-3157-67C4D33C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2070D-58CE-A2A8-5935-251F4523CC18}"/>
              </a:ext>
            </a:extLst>
          </p:cNvPr>
          <p:cNvSpPr txBox="1"/>
          <p:nvPr/>
        </p:nvSpPr>
        <p:spPr>
          <a:xfrm>
            <a:off x="622097" y="2257660"/>
            <a:ext cx="535667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Dynamic: </a:t>
            </a:r>
            <a:r>
              <a:rPr lang="en-US" dirty="0" err="1">
                <a:ea typeface="+mn-lt"/>
                <a:cs typeface="+mn-lt"/>
              </a:rPr>
              <a:t>Mọi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chương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trình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được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liên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động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đều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chứa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một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hàm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được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liên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tĩnh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được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gọi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chương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trình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bắt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đầu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Hàm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tĩnh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này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ánh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xạ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viện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liên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vào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nhớ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chạy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mã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hàm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chứa</a:t>
            </a:r>
            <a:r>
              <a:rPr lang="en-US" dirty="0">
                <a:ea typeface="+mn-lt"/>
                <a:cs typeface="+mn-lt"/>
              </a:rPr>
              <a:t>. Thư </a:t>
            </a:r>
            <a:r>
              <a:rPr lang="en-US" dirty="0" err="1">
                <a:ea typeface="+mn-lt"/>
                <a:cs typeface="+mn-lt"/>
              </a:rPr>
              <a:t>viện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liên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xác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định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tất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cả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viện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động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chương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trình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yêu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cầu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cùng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với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tên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của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biến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hàm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cần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thiết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viện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gì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bằng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đọc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thông</a:t>
            </a:r>
            <a:r>
              <a:rPr lang="en-US" dirty="0">
                <a:ea typeface="+mn-lt"/>
                <a:cs typeface="+mn-lt"/>
              </a:rPr>
              <a:t> tin </a:t>
            </a:r>
            <a:r>
              <a:rPr lang="en-US" dirty="0" err="1">
                <a:ea typeface="+mn-lt"/>
                <a:cs typeface="+mn-lt"/>
              </a:rPr>
              <a:t>có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trong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phần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của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viện</a:t>
            </a:r>
            <a:r>
              <a:rPr lang="en-US" dirty="0">
                <a:ea typeface="+mn-lt"/>
                <a:cs typeface="+mn-lt"/>
              </a:rPr>
              <a:t>. Sau </a:t>
            </a:r>
            <a:r>
              <a:rPr lang="en-US" dirty="0" err="1">
                <a:ea typeface="+mn-lt"/>
                <a:cs typeface="+mn-lt"/>
              </a:rPr>
              <a:t>đó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ánh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xạ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viện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vào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giữa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nhớ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giải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quyết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chiếu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đến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hiệu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trong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viện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đó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pic>
        <p:nvPicPr>
          <p:cNvPr id="3" name="Picture 2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2FEA07C6-3D83-66A0-4A39-C9395B85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28" y="2254723"/>
            <a:ext cx="5108027" cy="32090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1D8493-D51F-F6E3-6675-1609B07B3D0C}"/>
              </a:ext>
            </a:extLst>
          </p:cNvPr>
          <p:cNvSpPr txBox="1"/>
          <p:nvPr/>
        </p:nvSpPr>
        <p:spPr>
          <a:xfrm>
            <a:off x="7330964" y="5557345"/>
            <a:ext cx="3974224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/>
              <a:t>Fig19: </a:t>
            </a:r>
            <a:r>
              <a:rPr lang="en-US" sz="1300" err="1"/>
              <a:t>Mỗi</a:t>
            </a:r>
            <a:r>
              <a:rPr lang="en-US" sz="1300" dirty="0"/>
              <a:t> </a:t>
            </a:r>
            <a:r>
              <a:rPr lang="en-US" sz="1300" err="1"/>
              <a:t>hàm</a:t>
            </a:r>
            <a:r>
              <a:rPr lang="en-US" sz="1300" dirty="0"/>
              <a:t> </a:t>
            </a:r>
            <a:r>
              <a:rPr lang="en-US" sz="1300" err="1"/>
              <a:t>đều</a:t>
            </a:r>
            <a:r>
              <a:rPr lang="en-US" sz="1300" dirty="0"/>
              <a:t> </a:t>
            </a:r>
            <a:r>
              <a:rPr lang="en-US" sz="1300" err="1"/>
              <a:t>được</a:t>
            </a:r>
            <a:r>
              <a:rPr lang="en-US" sz="1300" dirty="0"/>
              <a:t> </a:t>
            </a:r>
            <a:r>
              <a:rPr lang="en-US" sz="1300" err="1"/>
              <a:t>sử</a:t>
            </a:r>
            <a:r>
              <a:rPr lang="en-US" sz="1300" dirty="0"/>
              <a:t> </a:t>
            </a:r>
            <a:r>
              <a:rPr lang="en-US" sz="1300" err="1"/>
              <a:t>dụng</a:t>
            </a:r>
            <a:r>
              <a:rPr lang="en-US" sz="1300" dirty="0"/>
              <a:t> </a:t>
            </a:r>
            <a:r>
              <a:rPr lang="en-US" sz="1300" err="1"/>
              <a:t>từ</a:t>
            </a:r>
            <a:r>
              <a:rPr lang="en-US" sz="1300" dirty="0"/>
              <a:t> </a:t>
            </a:r>
            <a:r>
              <a:rPr lang="en-US" sz="1300" err="1"/>
              <a:t>khóa</a:t>
            </a:r>
            <a:r>
              <a:rPr lang="en-US" sz="1300" dirty="0"/>
              <a:t> extern</a:t>
            </a:r>
          </a:p>
        </p:txBody>
      </p:sp>
    </p:spTree>
    <p:extLst>
      <p:ext uri="{BB962C8B-B14F-4D97-AF65-F5344CB8AC3E}">
        <p14:creationId xmlns:p14="http://schemas.microsoft.com/office/powerpoint/2010/main" val="397581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F80B-E347-EDCC-D5BA-3BDEBA32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Dynamic link </a:t>
            </a:r>
            <a:r>
              <a:rPr lang="en-US" dirty="0" err="1"/>
              <a:t>cho</a:t>
            </a:r>
            <a:r>
              <a:rPr lang="en-US" dirty="0"/>
              <a:t>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3FEC1-14A5-4C04-4D96-3832CCBA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console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 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F86A10A-3735-4448-2708-61664823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135" y="3251457"/>
            <a:ext cx="6509657" cy="3114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6CD9E-E287-5461-7CD5-FE1FFF64371A}"/>
              </a:ext>
            </a:extLst>
          </p:cNvPr>
          <p:cNvSpPr txBox="1"/>
          <p:nvPr/>
        </p:nvSpPr>
        <p:spPr>
          <a:xfrm>
            <a:off x="543346" y="3193889"/>
            <a:ext cx="50461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MathClient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app console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MathLibrary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dynamic linking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CB213-8B67-BFA2-CEB5-E8FD32FF7A19}"/>
              </a:ext>
            </a:extLst>
          </p:cNvPr>
          <p:cNvSpPr txBox="1"/>
          <p:nvPr/>
        </p:nvSpPr>
        <p:spPr>
          <a:xfrm>
            <a:off x="681801" y="4069582"/>
            <a:ext cx="45098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Thay </a:t>
            </a:r>
            <a:r>
              <a:rPr lang="en-US" dirty="0" err="1"/>
              <a:t>đổi</a:t>
            </a:r>
            <a:r>
              <a:rPr lang="en-US" dirty="0"/>
              <a:t> Additional Include Directories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#include&lt;MathLibrary.h&gt; </a:t>
            </a:r>
            <a:r>
              <a:rPr lang="en-US" dirty="0" err="1"/>
              <a:t>trong</a:t>
            </a:r>
            <a:r>
              <a:rPr lang="en-US" dirty="0"/>
              <a:t> MathClient.cpp</a:t>
            </a:r>
          </a:p>
        </p:txBody>
      </p:sp>
    </p:spTree>
    <p:extLst>
      <p:ext uri="{BB962C8B-B14F-4D97-AF65-F5344CB8AC3E}">
        <p14:creationId xmlns:p14="http://schemas.microsoft.com/office/powerpoint/2010/main" val="190158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1E19-608E-E615-B41D-375239E0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A055E-E6A6-3305-F6A8-98AC5B8A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  <a:p>
            <a:r>
              <a:rPr lang="en-GB"/>
              <a:t>Định </a:t>
            </a:r>
            <a:r>
              <a:rPr lang="en-GB" err="1"/>
              <a:t>nghĩa</a:t>
            </a:r>
            <a:r>
              <a:rPr lang="en-GB"/>
              <a:t> g++</a:t>
            </a:r>
          </a:p>
          <a:p>
            <a:r>
              <a:rPr lang="en-GB"/>
              <a:t>Build Pipeline</a:t>
            </a:r>
          </a:p>
          <a:p>
            <a:r>
              <a:rPr lang="en-GB"/>
              <a:t>Static Linking</a:t>
            </a:r>
          </a:p>
          <a:p>
            <a:r>
              <a:rPr lang="en-GB"/>
              <a:t>Dynamic Linking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707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652B-B05F-8955-460F-E72004CE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static </a:t>
            </a:r>
            <a:r>
              <a:rPr lang="en-US" dirty="0" err="1"/>
              <a:t>và</a:t>
            </a:r>
            <a:r>
              <a:rPr lang="en-US" dirty="0"/>
              <a:t> dynamic linking</a:t>
            </a:r>
          </a:p>
        </p:txBody>
      </p:sp>
      <p:pic>
        <p:nvPicPr>
          <p:cNvPr id="7" name="Content Placeholder 6" descr="A black and white text box&#10;&#10;Description automatically generated">
            <a:extLst>
              <a:ext uri="{FF2B5EF4-FFF2-40B4-BE49-F238E27FC236}">
                <a16:creationId xmlns:a16="http://schemas.microsoft.com/office/drawing/2014/main" id="{4C68C0F9-1BD7-6B00-C621-9A91203CA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610" y="2015699"/>
            <a:ext cx="6467530" cy="4676192"/>
          </a:xfrm>
        </p:spPr>
      </p:pic>
    </p:spTree>
    <p:extLst>
      <p:ext uri="{BB962C8B-B14F-4D97-AF65-F5344CB8AC3E}">
        <p14:creationId xmlns:p14="http://schemas.microsoft.com/office/powerpoint/2010/main" val="348712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1E19-608E-E615-B41D-375239E0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Định </a:t>
            </a:r>
            <a:r>
              <a:rPr lang="en-US" err="1"/>
              <a:t>nghĩa</a:t>
            </a:r>
            <a:r>
              <a:rPr lang="en-US"/>
              <a:t> </a:t>
            </a:r>
            <a:r>
              <a:rPr lang="en-US" err="1"/>
              <a:t>gcc</a:t>
            </a:r>
            <a:r>
              <a:rPr lang="en-US"/>
              <a:t>/g++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A055E-E6A6-3305-F6A8-98AC5B8A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GCC (GNU Compiler Collection) </a:t>
            </a:r>
            <a:r>
              <a:rPr lang="en-GB" err="1">
                <a:ea typeface="+mn-lt"/>
                <a:cs typeface="+mn-lt"/>
              </a:rPr>
              <a:t>là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một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bộ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trình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biên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dịch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được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thiết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kế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cho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nhiều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ngôn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ngữ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lập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trình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khác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nhau</a:t>
            </a:r>
          </a:p>
          <a:p>
            <a:r>
              <a:rPr lang="en-GB" err="1">
                <a:ea typeface="+mn-lt"/>
                <a:cs typeface="+mn-lt"/>
              </a:rPr>
              <a:t>gcc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và</a:t>
            </a:r>
            <a:r>
              <a:rPr lang="en-GB">
                <a:ea typeface="+mn-lt"/>
                <a:cs typeface="+mn-lt"/>
              </a:rPr>
              <a:t> g++ </a:t>
            </a:r>
            <a:r>
              <a:rPr lang="en-GB" err="1">
                <a:ea typeface="+mn-lt"/>
                <a:cs typeface="+mn-lt"/>
              </a:rPr>
              <a:t>là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trình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điều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khiển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trình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biên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dịch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của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Bộ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sưu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tập</a:t>
            </a:r>
            <a:r>
              <a:rPr lang="en-GB">
                <a:ea typeface="+mn-lt"/>
                <a:cs typeface="+mn-lt"/>
              </a:rPr>
              <a:t> Trình </a:t>
            </a:r>
            <a:r>
              <a:rPr lang="en-GB" err="1">
                <a:ea typeface="+mn-lt"/>
                <a:cs typeface="+mn-lt"/>
              </a:rPr>
              <a:t>biên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dịch</a:t>
            </a:r>
            <a:r>
              <a:rPr lang="en-GB">
                <a:ea typeface="+mn-lt"/>
                <a:cs typeface="+mn-lt"/>
              </a:rPr>
              <a:t> GNU</a:t>
            </a:r>
            <a:endParaRPr lang="en-GB"/>
          </a:p>
        </p:txBody>
      </p:sp>
      <p:pic>
        <p:nvPicPr>
          <p:cNvPr id="13" name="Picture 12" descr="A diagram of process&#10;&#10;Description automatically generated">
            <a:extLst>
              <a:ext uri="{FF2B5EF4-FFF2-40B4-BE49-F238E27FC236}">
                <a16:creationId xmlns:a16="http://schemas.microsoft.com/office/drawing/2014/main" id="{D0F80119-C158-DCB4-CC15-F31EFC3E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73" y="4083333"/>
            <a:ext cx="5079580" cy="2205350"/>
          </a:xfrm>
          <a:prstGeom prst="rect">
            <a:avLst/>
          </a:prstGeom>
        </p:spPr>
      </p:pic>
      <p:pic>
        <p:nvPicPr>
          <p:cNvPr id="3" name="Hình ảnh 2" descr="Ảnh có chứa hình vẽ, bản phác thảo, hình mẫu, minh họa&#10;&#10;Mô tả được tự động tạo">
            <a:extLst>
              <a:ext uri="{FF2B5EF4-FFF2-40B4-BE49-F238E27FC236}">
                <a16:creationId xmlns:a16="http://schemas.microsoft.com/office/drawing/2014/main" id="{AA43E3F5-95B2-3882-5D43-1F377765B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174" y="3842299"/>
            <a:ext cx="2743200" cy="26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1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0A11-7385-7A3B-876D-7FC631A2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1.1Trình </a:t>
            </a:r>
            <a:r>
              <a:rPr lang="en-US" err="1"/>
              <a:t>biên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g++</a:t>
            </a:r>
            <a:endParaRPr lang="vi-VN"/>
          </a:p>
        </p:txBody>
      </p:sp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4B198B3-F75E-9BB6-EC76-120A6291F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30" y="3969060"/>
            <a:ext cx="4891750" cy="2614882"/>
          </a:xfrm>
        </p:spPr>
      </p:pic>
      <p:pic>
        <p:nvPicPr>
          <p:cNvPr id="12" name="Picture 11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41C49459-4A8B-1C45-7F8C-4E3A48F9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31" y="2064006"/>
            <a:ext cx="4966224" cy="97927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4AA3F60C-3D28-4D19-20AC-A9786D81F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05" y="3481802"/>
            <a:ext cx="4884357" cy="1298743"/>
          </a:xfrm>
          <a:prstGeom prst="rect">
            <a:avLst/>
          </a:prstGeom>
        </p:spPr>
      </p:pic>
      <p:pic>
        <p:nvPicPr>
          <p:cNvPr id="16" name="Picture 15" descr="A black and white screen&#10;&#10;Description automatically generated">
            <a:extLst>
              <a:ext uri="{FF2B5EF4-FFF2-40B4-BE49-F238E27FC236}">
                <a16:creationId xmlns:a16="http://schemas.microsoft.com/office/drawing/2014/main" id="{85353058-0AB7-6113-C044-13EE63111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516" y="5332219"/>
            <a:ext cx="4884357" cy="9292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BF17D8-78DB-CAC1-A495-D9199DB1BCAB}"/>
              </a:ext>
            </a:extLst>
          </p:cNvPr>
          <p:cNvSpPr txBox="1"/>
          <p:nvPr/>
        </p:nvSpPr>
        <p:spPr>
          <a:xfrm>
            <a:off x="149357" y="2473143"/>
            <a:ext cx="635168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G++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biên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file code C++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Cú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mặc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: g++ &lt;file_name.cpp&gt;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g++ filename (fig 1) 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 file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mặc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tên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 </a:t>
            </a:r>
            <a:r>
              <a:rPr lang="en-US" err="1"/>
              <a:t>a.out</a:t>
            </a:r>
            <a:r>
              <a:rPr lang="en-US"/>
              <a:t> (fig 2)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thư</a:t>
            </a:r>
            <a:r>
              <a:rPr lang="en-US"/>
              <a:t> </a:t>
            </a:r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chứa</a:t>
            </a:r>
            <a:r>
              <a:rPr lang="en-US"/>
              <a:t> filename.cpp.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chạy</a:t>
            </a:r>
            <a:r>
              <a:rPr lang="en-US"/>
              <a:t> file </a:t>
            </a:r>
            <a:r>
              <a:rPr lang="en-US" err="1"/>
              <a:t>a.out</a:t>
            </a:r>
            <a:r>
              <a:rPr lang="en-US"/>
              <a:t> (fig3).</a:t>
            </a:r>
            <a:endParaRPr lang="vi-VN">
              <a:latin typeface="Arial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C253D-9A31-8803-6CCE-7FD4AE1C4D13}"/>
              </a:ext>
            </a:extLst>
          </p:cNvPr>
          <p:cNvSpPr txBox="1"/>
          <p:nvPr/>
        </p:nvSpPr>
        <p:spPr>
          <a:xfrm>
            <a:off x="7223256" y="3060595"/>
            <a:ext cx="4909546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/>
              <a:t>Fig 1: g++ filename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79C02B-6F25-D43D-2EC5-B18AC155E275}"/>
              </a:ext>
            </a:extLst>
          </p:cNvPr>
          <p:cNvSpPr txBox="1"/>
          <p:nvPr/>
        </p:nvSpPr>
        <p:spPr>
          <a:xfrm>
            <a:off x="7248446" y="4779817"/>
            <a:ext cx="4884357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/>
              <a:t>Fig 2: </a:t>
            </a:r>
            <a:r>
              <a:rPr lang="en-US" sz="1300" err="1"/>
              <a:t>a.out</a:t>
            </a:r>
            <a:r>
              <a:rPr lang="en-US" sz="1300"/>
              <a:t> in current folder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65960F-6BDB-E97C-A60B-E3D0C9FF52C6}"/>
              </a:ext>
            </a:extLst>
          </p:cNvPr>
          <p:cNvSpPr txBox="1"/>
          <p:nvPr/>
        </p:nvSpPr>
        <p:spPr>
          <a:xfrm>
            <a:off x="7223256" y="6291223"/>
            <a:ext cx="4909546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/>
              <a:t>Fig 3: Run </a:t>
            </a:r>
            <a:r>
              <a:rPr lang="en-US" sz="1300" err="1"/>
              <a:t>a.out</a:t>
            </a:r>
            <a:r>
              <a:rPr lang="en-US" sz="1300"/>
              <a:t> in command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6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1BA1-BFCB-F63E-E749-7695F62A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build flag g++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866BF-23AF-558A-C585-2223D7F9D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691" y="2145412"/>
            <a:ext cx="3354058" cy="38823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786CEB9-D146-2E71-D788-0C2985E7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690" y="2529631"/>
            <a:ext cx="3391844" cy="753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2013F1-522A-B931-1EAD-3C432B1AAEA6}"/>
              </a:ext>
            </a:extLst>
          </p:cNvPr>
          <p:cNvSpPr txBox="1"/>
          <p:nvPr/>
        </p:nvSpPr>
        <p:spPr>
          <a:xfrm>
            <a:off x="8419785" y="3236925"/>
            <a:ext cx="3278489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/>
              <a:t>Fig 4: </a:t>
            </a:r>
            <a:r>
              <a:rPr lang="en-US" sz="1300" err="1"/>
              <a:t>chỉ</a:t>
            </a:r>
            <a:r>
              <a:rPr lang="en-US" sz="1300"/>
              <a:t> </a:t>
            </a:r>
            <a:r>
              <a:rPr lang="en-US" sz="1300" err="1"/>
              <a:t>biên</a:t>
            </a:r>
            <a:r>
              <a:rPr lang="en-US" sz="1300"/>
              <a:t> </a:t>
            </a:r>
            <a:r>
              <a:rPr lang="en-US" sz="1300" err="1"/>
              <a:t>dịch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8BF30C-89C6-E88F-022C-E8039612C5A9}"/>
              </a:ext>
            </a:extLst>
          </p:cNvPr>
          <p:cNvSpPr txBox="1"/>
          <p:nvPr/>
        </p:nvSpPr>
        <p:spPr>
          <a:xfrm>
            <a:off x="680132" y="3576991"/>
            <a:ext cx="67509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B95B35-8AC0-022B-D396-4E1839AEF1A7}"/>
              </a:ext>
            </a:extLst>
          </p:cNvPr>
          <p:cNvSpPr txBox="1"/>
          <p:nvPr/>
        </p:nvSpPr>
        <p:spPr>
          <a:xfrm>
            <a:off x="780892" y="2506413"/>
            <a:ext cx="635797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0" indent="-285750" rtl="0">
              <a:buFont typeface="Calibri"/>
              <a:buChar char="-"/>
            </a:pPr>
            <a:r>
              <a:rPr lang="en-US" sz="1800">
                <a:latin typeface="Trebuchet MS"/>
                <a:ea typeface="Arial"/>
                <a:cs typeface="Arial"/>
              </a:rPr>
              <a:t>g++ -S </a:t>
            </a:r>
            <a:r>
              <a:rPr lang="en-US" sz="1800" err="1">
                <a:latin typeface="Trebuchet MS"/>
                <a:ea typeface="Arial"/>
                <a:cs typeface="Arial"/>
              </a:rPr>
              <a:t>file_name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được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sử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dụng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để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chỉ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biên</a:t>
            </a:r>
            <a:r>
              <a:rPr lang="en-US" sz="1800">
                <a:latin typeface="Trebuchet MS"/>
                <a:ea typeface="Arial"/>
                <a:cs typeface="Arial"/>
              </a:rPr>
              <a:t>​</a:t>
            </a:r>
            <a:endParaRPr lang="en-US"/>
          </a:p>
          <a:p>
            <a:r>
              <a:rPr lang="en-US">
                <a:latin typeface="Trebuchet MS"/>
                <a:ea typeface="Arial"/>
                <a:cs typeface="Arial"/>
              </a:rPr>
              <a:t>    </a:t>
            </a:r>
            <a:r>
              <a:rPr lang="en-US" sz="1800" err="1">
                <a:latin typeface="Trebuchet MS"/>
                <a:ea typeface="Arial"/>
                <a:cs typeface="Arial"/>
              </a:rPr>
              <a:t>dịch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file_name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và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không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lắp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ráp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hoặc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liên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kết</a:t>
            </a:r>
            <a:r>
              <a:rPr lang="en-US" sz="1800">
                <a:latin typeface="Trebuchet MS"/>
                <a:ea typeface="Arial"/>
                <a:cs typeface="Arial"/>
              </a:rPr>
              <a:t>. ​</a:t>
            </a:r>
          </a:p>
          <a:p>
            <a:r>
              <a:rPr lang="en-US">
                <a:latin typeface="Trebuchet MS"/>
                <a:ea typeface="Arial"/>
                <a:cs typeface="Arial"/>
              </a:rPr>
              <a:t>    </a:t>
            </a:r>
            <a:r>
              <a:rPr lang="en-US" sz="1800" err="1">
                <a:latin typeface="Trebuchet MS"/>
                <a:ea typeface="Arial"/>
                <a:cs typeface="Arial"/>
              </a:rPr>
              <a:t>Nó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sẽ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tạo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ra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một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tệp</a:t>
            </a:r>
            <a:r>
              <a:rPr lang="en-US" sz="1800">
                <a:latin typeface="Trebuchet MS"/>
                <a:ea typeface="Arial"/>
                <a:cs typeface="Arial"/>
              </a:rPr>
              <a:t> </a:t>
            </a:r>
            <a:r>
              <a:rPr lang="en-US" sz="1800" err="1">
                <a:latin typeface="Trebuchet MS"/>
                <a:ea typeface="Arial"/>
                <a:cs typeface="Arial"/>
              </a:rPr>
              <a:t>nguồn</a:t>
            </a:r>
            <a:r>
              <a:rPr lang="en-US" sz="1800">
                <a:latin typeface="Trebuchet MS"/>
                <a:ea typeface="Arial"/>
                <a:cs typeface="Arial"/>
              </a:rPr>
              <a:t> assembly </a:t>
            </a:r>
            <a:r>
              <a:rPr lang="en-US" sz="1800" err="1">
                <a:latin typeface="Trebuchet MS"/>
                <a:ea typeface="Arial"/>
                <a:cs typeface="Arial"/>
              </a:rPr>
              <a:t>file_name.s</a:t>
            </a:r>
            <a:r>
              <a:rPr lang="en-US" sz="1800">
                <a:latin typeface="Trebuchet MS"/>
                <a:ea typeface="Arial"/>
                <a:cs typeface="Arial"/>
              </a:rPr>
              <a:t>.</a:t>
            </a:r>
            <a:r>
              <a:rPr lang="en-US">
                <a:latin typeface="Trebuchet MS"/>
                <a:ea typeface="Arial"/>
                <a:cs typeface="Arial"/>
              </a:rPr>
              <a:t> (fig4)</a:t>
            </a:r>
            <a:endParaRPr lang="en-US">
              <a:cs typeface="Arial"/>
            </a:endParaRPr>
          </a:p>
          <a:p>
            <a:endParaRPr lang="en-US">
              <a:ea typeface="+mn-lt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ea typeface="+mn-lt"/>
                <a:cs typeface="+mn-lt"/>
              </a:rPr>
              <a:t>g++ -c </a:t>
            </a:r>
            <a:r>
              <a:rPr lang="en-US" err="1">
                <a:ea typeface="+mn-lt"/>
                <a:cs typeface="+mn-lt"/>
              </a:rPr>
              <a:t>file_name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được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sử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dụng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chỉ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biên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dịch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lắp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ráp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tên_tệp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không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liên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kết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mã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đối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tượng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tạo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tệp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thực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thi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Nó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sẽ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tạo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một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tệp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mã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đối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tượng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file_name.o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trong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mục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làm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việc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hiện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tại</a:t>
            </a:r>
            <a:r>
              <a:rPr lang="en-US">
                <a:ea typeface="+mn-lt"/>
                <a:cs typeface="+mn-lt"/>
              </a:rPr>
              <a:t>. (fig 5)</a:t>
            </a:r>
          </a:p>
          <a:p>
            <a:pPr marL="285750" indent="-285750">
              <a:buFont typeface="Calibri"/>
              <a:buChar char="-"/>
            </a:pPr>
            <a:endParaRPr lang="en-US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ea typeface="+mn-lt"/>
                <a:cs typeface="+mn-lt"/>
              </a:rPr>
              <a:t>g++ -o </a:t>
            </a:r>
            <a:r>
              <a:rPr lang="en-US" err="1">
                <a:ea typeface="+mn-lt"/>
                <a:cs typeface="+mn-lt"/>
              </a:rPr>
              <a:t>target_name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file_name</a:t>
            </a:r>
            <a:r>
              <a:rPr lang="en-US">
                <a:ea typeface="+mn-lt"/>
                <a:cs typeface="+mn-lt"/>
              </a:rPr>
              <a:t>: Biên </a:t>
            </a:r>
            <a:r>
              <a:rPr lang="en-US" err="1">
                <a:ea typeface="+mn-lt"/>
                <a:cs typeface="+mn-lt"/>
              </a:rPr>
              <a:t>dịch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liên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kết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file_name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tạo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tệp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đích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thực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với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target_name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hoặc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a.out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theo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mặc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định</a:t>
            </a:r>
            <a:r>
              <a:rPr lang="en-US">
                <a:ea typeface="+mn-lt"/>
                <a:cs typeface="+mn-lt"/>
              </a:rPr>
              <a:t>). (fig 6)</a:t>
            </a:r>
          </a:p>
          <a:p>
            <a:endParaRPr lang="en-US"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9A5052-0F4F-53B3-6E12-37C44C32D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879" y="3588175"/>
            <a:ext cx="3354059" cy="3869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551ECA-4A7D-94B0-AADE-430010ED4D1F}"/>
              </a:ext>
            </a:extLst>
          </p:cNvPr>
          <p:cNvSpPr txBox="1"/>
          <p:nvPr/>
        </p:nvSpPr>
        <p:spPr>
          <a:xfrm>
            <a:off x="8306429" y="4805006"/>
            <a:ext cx="3278489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/>
              <a:t>Fig 5: file </a:t>
            </a:r>
            <a:r>
              <a:rPr lang="en-US" sz="1300" err="1"/>
              <a:t>chỉ</a:t>
            </a:r>
            <a:r>
              <a:rPr lang="en-US" sz="1300"/>
              <a:t> </a:t>
            </a:r>
            <a:r>
              <a:rPr lang="en-US" sz="1300" err="1"/>
              <a:t>biên</a:t>
            </a:r>
            <a:r>
              <a:rPr lang="en-US" sz="1300"/>
              <a:t> </a:t>
            </a:r>
            <a:r>
              <a:rPr lang="en-US" sz="1300" err="1"/>
              <a:t>dịch</a:t>
            </a:r>
            <a:r>
              <a:rPr lang="en-US" sz="1300"/>
              <a:t> </a:t>
            </a:r>
            <a:r>
              <a:rPr lang="en-US" sz="1300" err="1"/>
              <a:t>và</a:t>
            </a:r>
            <a:r>
              <a:rPr lang="en-US" sz="1300"/>
              <a:t> </a:t>
            </a:r>
            <a:r>
              <a:rPr lang="en-US" sz="1300" err="1"/>
              <a:t>lắp</a:t>
            </a:r>
            <a:r>
              <a:rPr lang="en-US" sz="1300"/>
              <a:t> </a:t>
            </a:r>
            <a:r>
              <a:rPr lang="en-US" sz="1300" err="1"/>
              <a:t>ráp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D3B8A31D-AA99-454E-01F9-FC3ED1E6F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284" y="5514936"/>
            <a:ext cx="3354059" cy="8913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E164DC-0A17-1215-BB3D-3DF51C910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7689" y="5282990"/>
            <a:ext cx="3354059" cy="2342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59205F-E8F5-FFDC-6191-045834BE91DD}"/>
              </a:ext>
            </a:extLst>
          </p:cNvPr>
          <p:cNvSpPr txBox="1"/>
          <p:nvPr/>
        </p:nvSpPr>
        <p:spPr>
          <a:xfrm>
            <a:off x="8331618" y="6467551"/>
            <a:ext cx="3278489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/>
              <a:t>Fig 6: </a:t>
            </a:r>
            <a:r>
              <a:rPr lang="en-US" sz="1300" err="1"/>
              <a:t>đổi</a:t>
            </a:r>
            <a:r>
              <a:rPr lang="en-US" sz="1300"/>
              <a:t> </a:t>
            </a:r>
            <a:r>
              <a:rPr lang="en-US" sz="1300" err="1"/>
              <a:t>tên</a:t>
            </a:r>
            <a:r>
              <a:rPr lang="en-US" sz="1300"/>
              <a:t> file </a:t>
            </a:r>
            <a:r>
              <a:rPr lang="en-US" sz="1300" err="1"/>
              <a:t>đích</a:t>
            </a: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F3486CC4-64B4-E9EE-C235-6CD4A32006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2879" y="3974533"/>
            <a:ext cx="3354059" cy="8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0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AB8F-3041-3233-0DB0-3BCE7082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50AC-F4F7-3572-C7D3-6732B2309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Có</a:t>
            </a:r>
            <a:r>
              <a:rPr lang="en-US"/>
              <a:t> 4 </a:t>
            </a:r>
            <a:r>
              <a:rPr lang="en-US" err="1"/>
              <a:t>giai</a:t>
            </a:r>
            <a:r>
              <a:rPr lang="en-US"/>
              <a:t> </a:t>
            </a:r>
            <a:r>
              <a:rPr lang="en-US" err="1"/>
              <a:t>đoạn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:</a:t>
            </a:r>
            <a:endParaRPr lang="en-GB"/>
          </a:p>
          <a:p>
            <a:pPr marL="914400" lvl="1" indent="-457200">
              <a:buAutoNum type="arabicPeriod"/>
            </a:pPr>
            <a:r>
              <a:rPr lang="en-US"/>
              <a:t>Preprocessor</a:t>
            </a:r>
          </a:p>
          <a:p>
            <a:pPr marL="914400" lvl="1" indent="-457200">
              <a:buAutoNum type="arabicPeriod"/>
            </a:pPr>
            <a:r>
              <a:rPr lang="en-US"/>
              <a:t>Assembler</a:t>
            </a:r>
          </a:p>
          <a:p>
            <a:pPr marL="914400" lvl="1" indent="-457200">
              <a:buAutoNum type="arabicPeriod"/>
            </a:pPr>
            <a:r>
              <a:rPr lang="en-US"/>
              <a:t>Compiler</a:t>
            </a:r>
          </a:p>
          <a:p>
            <a:pPr marL="914400" lvl="1" indent="-457200">
              <a:buAutoNum type="arabicPeriod"/>
            </a:pPr>
            <a:r>
              <a:rPr lang="en-US"/>
              <a:t>Linker</a:t>
            </a:r>
          </a:p>
        </p:txBody>
      </p:sp>
    </p:spTree>
    <p:extLst>
      <p:ext uri="{BB962C8B-B14F-4D97-AF65-F5344CB8AC3E}">
        <p14:creationId xmlns:p14="http://schemas.microsoft.com/office/powerpoint/2010/main" val="12567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58AD-C1E0-B4D0-B4F3-68A3EEEA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II.The</a:t>
            </a:r>
            <a:r>
              <a:rPr lang="en-US"/>
              <a:t> preprocessor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9231-E935-4AEC-CF6A-83395152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Xóa</a:t>
            </a:r>
            <a:r>
              <a:rPr lang="en-US"/>
              <a:t> comments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thứ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giảm</a:t>
            </a:r>
            <a:r>
              <a:rPr lang="en-US"/>
              <a:t> </a:t>
            </a:r>
            <a:r>
              <a:rPr lang="en-US" err="1"/>
              <a:t>tải</a:t>
            </a:r>
            <a:r>
              <a:rPr lang="en-US"/>
              <a:t> dung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file.</a:t>
            </a:r>
          </a:p>
          <a:p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biệt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bởi</a:t>
            </a:r>
            <a:r>
              <a:rPr lang="en-US"/>
              <a:t> # (#include, #define, ...)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03364-15A8-D8A5-3EE6-B3226BCE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35" y="3829473"/>
            <a:ext cx="4652296" cy="378926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F4F13E8-1148-F83C-30F1-0A809AB8B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335" y="4213305"/>
            <a:ext cx="4619522" cy="1798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5878B8-80FB-FC7F-51E5-7CC803D7B7B2}"/>
              </a:ext>
            </a:extLst>
          </p:cNvPr>
          <p:cNvSpPr txBox="1"/>
          <p:nvPr/>
        </p:nvSpPr>
        <p:spPr>
          <a:xfrm flipH="1">
            <a:off x="3482257" y="6055032"/>
            <a:ext cx="4760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10: syntax generate preprocessed source</a:t>
            </a:r>
          </a:p>
        </p:txBody>
      </p:sp>
    </p:spTree>
    <p:extLst>
      <p:ext uri="{BB962C8B-B14F-4D97-AF65-F5344CB8AC3E}">
        <p14:creationId xmlns:p14="http://schemas.microsoft.com/office/powerpoint/2010/main" val="307787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7A1B-C31E-4645-D098-DE0F00E6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#include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F198-9DF3-372A-020F-62CBB4BA1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38" y="2129055"/>
            <a:ext cx="9966522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#include&lt;math.h&gt;</a:t>
            </a:r>
          </a:p>
          <a:p>
            <a:r>
              <a:rPr lang="en-US" dirty="0"/>
              <a:t>#include&lt;function.h&gt; //your function defined</a:t>
            </a:r>
          </a:p>
          <a:p>
            <a:r>
              <a:rPr lang="en-US" dirty="0"/>
              <a:t>Trình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include&lt;</a:t>
            </a:r>
            <a:r>
              <a:rPr lang="en-US" dirty="0" err="1"/>
              <a:t>function.h</a:t>
            </a:r>
            <a:r>
              <a:rPr lang="en-US" dirty="0"/>
              <a:t>&gt;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</a:t>
            </a:r>
            <a:r>
              <a:rPr lang="en-US" dirty="0" err="1"/>
              <a:t>function.h</a:t>
            </a:r>
            <a:r>
              <a:rPr lang="en-US" dirty="0"/>
              <a:t>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math.h</a:t>
            </a:r>
            <a:r>
              <a:rPr lang="en-US" dirty="0"/>
              <a:t> stream. 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include </a:t>
            </a:r>
            <a:r>
              <a:rPr lang="en-US" dirty="0" err="1"/>
              <a:t>bừa</a:t>
            </a:r>
            <a:r>
              <a:rPr lang="en-US" dirty="0"/>
              <a:t> </a:t>
            </a:r>
            <a:r>
              <a:rPr lang="en-US" dirty="0" err="1"/>
              <a:t>bãi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6F8D6B-8867-76C4-EFCE-B5D7A553C3AD}"/>
              </a:ext>
            </a:extLst>
          </p:cNvPr>
          <p:cNvSpPr/>
          <p:nvPr/>
        </p:nvSpPr>
        <p:spPr>
          <a:xfrm>
            <a:off x="963520" y="4975041"/>
            <a:ext cx="2317487" cy="1517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Int sum(int a, int b)</a:t>
            </a:r>
            <a:endParaRPr lang="en-US" dirty="0"/>
          </a:p>
          <a:p>
            <a:r>
              <a:rPr lang="en-US" sz="1300" dirty="0"/>
              <a:t>     {</a:t>
            </a:r>
            <a:endParaRPr lang="en-US" dirty="0"/>
          </a:p>
          <a:p>
            <a:r>
              <a:rPr lang="en-US" sz="1300" dirty="0"/>
              <a:t>        return </a:t>
            </a:r>
            <a:r>
              <a:rPr lang="en-US" sz="1300" dirty="0" err="1"/>
              <a:t>a+b</a:t>
            </a:r>
            <a:r>
              <a:rPr lang="en-US" sz="1300" dirty="0"/>
              <a:t>;</a:t>
            </a:r>
          </a:p>
          <a:p>
            <a:r>
              <a:rPr lang="en-US" sz="1300" dirty="0"/>
              <a:t>     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63D6B-CC22-034B-D6BD-5425EF6D9CAC}"/>
              </a:ext>
            </a:extLst>
          </p:cNvPr>
          <p:cNvSpPr txBox="1"/>
          <p:nvPr/>
        </p:nvSpPr>
        <p:spPr>
          <a:xfrm>
            <a:off x="1290991" y="46412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Function.h</a:t>
            </a:r>
            <a:r>
              <a:rPr lang="en-US" dirty="0"/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CE23B-2804-CEE4-8B37-1BC8B88F511B}"/>
              </a:ext>
            </a:extLst>
          </p:cNvPr>
          <p:cNvSpPr/>
          <p:nvPr/>
        </p:nvSpPr>
        <p:spPr>
          <a:xfrm>
            <a:off x="4414563" y="4993933"/>
            <a:ext cx="3054295" cy="1517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#include &lt;</a:t>
            </a:r>
            <a:r>
              <a:rPr lang="en-US" dirty="0" err="1"/>
              <a:t>function.h</a:t>
            </a:r>
            <a:r>
              <a:rPr lang="en-US" dirty="0"/>
              <a:t>&gt;</a:t>
            </a:r>
          </a:p>
          <a:p>
            <a:r>
              <a:rPr lang="en-US" dirty="0"/>
              <a:t>Int main(){</a:t>
            </a:r>
          </a:p>
          <a:p>
            <a:r>
              <a:rPr lang="en-US" dirty="0"/>
              <a:t>        </a:t>
            </a:r>
            <a:r>
              <a:rPr lang="en-US" dirty="0" err="1"/>
              <a:t>cout</a:t>
            </a:r>
            <a:r>
              <a:rPr lang="en-US" dirty="0"/>
              <a:t> &lt;&lt; sum(4,5);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F3584B-0785-772E-75A7-143E8B393BBE}"/>
              </a:ext>
            </a:extLst>
          </p:cNvPr>
          <p:cNvSpPr/>
          <p:nvPr/>
        </p:nvSpPr>
        <p:spPr>
          <a:xfrm>
            <a:off x="8942478" y="4855388"/>
            <a:ext cx="2846479" cy="1794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300" dirty="0"/>
          </a:p>
          <a:p>
            <a:r>
              <a:rPr lang="en-US" sz="1300" dirty="0"/>
              <a:t>int sum(int a, int b)</a:t>
            </a:r>
            <a:endParaRPr lang="en-US"/>
          </a:p>
          <a:p>
            <a:r>
              <a:rPr lang="en-US" sz="1300" dirty="0"/>
              <a:t>     {</a:t>
            </a:r>
          </a:p>
          <a:p>
            <a:r>
              <a:rPr lang="en-US" sz="1300" dirty="0"/>
              <a:t>        return </a:t>
            </a:r>
            <a:r>
              <a:rPr lang="en-US" sz="1300" dirty="0" err="1"/>
              <a:t>a+b</a:t>
            </a:r>
            <a:r>
              <a:rPr lang="en-US" sz="1300" dirty="0"/>
              <a:t>;</a:t>
            </a:r>
          </a:p>
          <a:p>
            <a:r>
              <a:rPr lang="en-US" sz="1300" dirty="0"/>
              <a:t>     }</a:t>
            </a:r>
          </a:p>
          <a:p>
            <a:r>
              <a:rPr lang="en-US" dirty="0"/>
              <a:t>Int main(){</a:t>
            </a:r>
          </a:p>
          <a:p>
            <a:r>
              <a:rPr lang="en-US" dirty="0"/>
              <a:t>        </a:t>
            </a:r>
            <a:r>
              <a:rPr lang="en-US" dirty="0" err="1"/>
              <a:t>cout</a:t>
            </a:r>
            <a:r>
              <a:rPr lang="en-US" dirty="0"/>
              <a:t> &lt;&lt; sum(4,5);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2779A-F970-4EED-2D4F-19D5A1D770E9}"/>
              </a:ext>
            </a:extLst>
          </p:cNvPr>
          <p:cNvSpPr txBox="1"/>
          <p:nvPr/>
        </p:nvSpPr>
        <p:spPr>
          <a:xfrm>
            <a:off x="5038017" y="46034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Main.cpp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B7212-39D4-BF23-DA3E-F234008AA3B4}"/>
              </a:ext>
            </a:extLst>
          </p:cNvPr>
          <p:cNvSpPr txBox="1"/>
          <p:nvPr/>
        </p:nvSpPr>
        <p:spPr>
          <a:xfrm>
            <a:off x="8841719" y="4521618"/>
            <a:ext cx="29132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Preprocessed.i</a:t>
            </a:r>
          </a:p>
        </p:txBody>
      </p:sp>
    </p:spTree>
    <p:extLst>
      <p:ext uri="{BB962C8B-B14F-4D97-AF65-F5344CB8AC3E}">
        <p14:creationId xmlns:p14="http://schemas.microsoft.com/office/powerpoint/2010/main" val="188490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8D8F-C9C0-576D-F1A8-8EF05F71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2866-4BBE-1FD6-DF22-9F60C0C9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Marco begin with #define, #undef</a:t>
            </a:r>
          </a:p>
          <a:p>
            <a:pPr marL="0" indent="0">
              <a:buNone/>
            </a:pPr>
            <a:r>
              <a:rPr lang="en-US" dirty="0"/>
              <a:t>An example : #define </a:t>
            </a:r>
            <a:r>
              <a:rPr lang="en-US" dirty="0" err="1"/>
              <a:t>table_size</a:t>
            </a:r>
            <a:r>
              <a:rPr lang="en-US"/>
              <a:t> 10</a:t>
            </a:r>
          </a:p>
          <a:p>
            <a:pPr marL="342900" indent="-342900"/>
            <a:r>
              <a:rPr lang="en-US"/>
              <a:t>Before process</a:t>
            </a:r>
          </a:p>
          <a:p>
            <a:pPr marL="800100" lvl="1" indent="-342900"/>
            <a:r>
              <a:rPr lang="en-US" dirty="0"/>
              <a:t>#define </a:t>
            </a:r>
            <a:r>
              <a:rPr lang="en-US" dirty="0" err="1"/>
              <a:t>table_size</a:t>
            </a:r>
            <a:r>
              <a:rPr lang="en-US"/>
              <a:t> 10</a:t>
            </a:r>
          </a:p>
          <a:p>
            <a:pPr marL="800100" lvl="1" indent="-342900"/>
            <a:r>
              <a:rPr lang="en-US"/>
              <a:t>int table[</a:t>
            </a:r>
            <a:r>
              <a:rPr lang="en-US" dirty="0" err="1"/>
              <a:t>table_size</a:t>
            </a:r>
            <a:r>
              <a:rPr lang="en-US" dirty="0"/>
              <a:t>];</a:t>
            </a:r>
          </a:p>
          <a:p>
            <a:pPr marL="342900" indent="-342900"/>
            <a:r>
              <a:rPr lang="en-US"/>
              <a:t>Processed</a:t>
            </a:r>
          </a:p>
          <a:p>
            <a:pPr marL="800100" lvl="1" indent="-342900"/>
            <a:r>
              <a:rPr lang="en-US"/>
              <a:t>int table[10];</a:t>
            </a:r>
            <a:endParaRPr lang="en-US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BD332D7-9748-8774-D599-6DC612DEC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29" y="2438891"/>
            <a:ext cx="5841578" cy="2893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2F39D4-52E5-CB29-BC3B-A9332FEA55C9}"/>
              </a:ext>
            </a:extLst>
          </p:cNvPr>
          <p:cNvSpPr txBox="1"/>
          <p:nvPr/>
        </p:nvSpPr>
        <p:spPr>
          <a:xfrm>
            <a:off x="7645189" y="5333999"/>
            <a:ext cx="3379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11: An example of macro</a:t>
            </a:r>
          </a:p>
        </p:txBody>
      </p:sp>
    </p:spTree>
    <p:extLst>
      <p:ext uri="{BB962C8B-B14F-4D97-AF65-F5344CB8AC3E}">
        <p14:creationId xmlns:p14="http://schemas.microsoft.com/office/powerpoint/2010/main" val="26215638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Berlin</vt:lpstr>
      <vt:lpstr>G++ Compilation</vt:lpstr>
      <vt:lpstr>Content</vt:lpstr>
      <vt:lpstr>I. Định nghĩa gcc/g++</vt:lpstr>
      <vt:lpstr>1.1Trình biên dịch g++</vt:lpstr>
      <vt:lpstr>1.2 Một số build flag g++</vt:lpstr>
      <vt:lpstr>II. Pipeline</vt:lpstr>
      <vt:lpstr>II.The preprocessor</vt:lpstr>
      <vt:lpstr>2.1 #include</vt:lpstr>
      <vt:lpstr>2.2 Macro</vt:lpstr>
      <vt:lpstr>2.3 #ifndef, #ifdef,  #if, #else, #elif</vt:lpstr>
      <vt:lpstr>2.4 Line control</vt:lpstr>
      <vt:lpstr>2.5 #error</vt:lpstr>
      <vt:lpstr>After preprocess</vt:lpstr>
      <vt:lpstr>The assembler</vt:lpstr>
      <vt:lpstr>The linker </vt:lpstr>
      <vt:lpstr>III. Static Linking</vt:lpstr>
      <vt:lpstr>Cách tạo static linking</vt:lpstr>
      <vt:lpstr>Dynamic linking</vt:lpstr>
      <vt:lpstr>Cách tạo Dynamic link cho projects</vt:lpstr>
      <vt:lpstr>Sự khác nhau giữa static và dynamic linking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&amp; Variables</dc:title>
  <dc:creator>Đạt Nguyễn Tiến</dc:creator>
  <cp:revision>523</cp:revision>
  <dcterms:created xsi:type="dcterms:W3CDTF">2023-08-08T14:45:51Z</dcterms:created>
  <dcterms:modified xsi:type="dcterms:W3CDTF">2023-08-15T02:01:21Z</dcterms:modified>
</cp:coreProperties>
</file>