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4" r:id="rId7"/>
    <p:sldId id="260" r:id="rId8"/>
    <p:sldId id="263" r:id="rId9"/>
    <p:sldId id="261" r:id="rId10"/>
    <p:sldId id="262" r:id="rId11"/>
    <p:sldId id="265" r:id="rId12"/>
    <p:sldId id="267" r:id="rId13"/>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AFF9A-CAA3-4638-8A48-73698C899E14}" v="376" dt="2023-08-27T17:34:53.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2" d="100"/>
          <a:sy n="82" d="100"/>
        </p:scale>
        <p:origin x="58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ạt Nguyễn Tiến" userId="630b43fa9a43a7ca" providerId="LiveId" clId="{1DB1BD06-D273-4433-B4EC-670AEA1835FF}"/>
    <pc:docChg chg="undo custSel addSld modSld">
      <pc:chgData name="Đạt Nguyễn Tiến" userId="630b43fa9a43a7ca" providerId="LiveId" clId="{1DB1BD06-D273-4433-B4EC-670AEA1835FF}" dt="2023-08-28T03:01:47.013" v="465" actId="20577"/>
      <pc:docMkLst>
        <pc:docMk/>
      </pc:docMkLst>
      <pc:sldChg chg="addSp modSp mod">
        <pc:chgData name="Đạt Nguyễn Tiến" userId="630b43fa9a43a7ca" providerId="LiveId" clId="{1DB1BD06-D273-4433-B4EC-670AEA1835FF}" dt="2023-08-28T03:01:47.013" v="465" actId="20577"/>
        <pc:sldMkLst>
          <pc:docMk/>
          <pc:sldMk cId="3650253783" sldId="262"/>
        </pc:sldMkLst>
        <pc:spChg chg="mod">
          <ac:chgData name="Đạt Nguyễn Tiến" userId="630b43fa9a43a7ca" providerId="LiveId" clId="{1DB1BD06-D273-4433-B4EC-670AEA1835FF}" dt="2023-08-28T03:01:47.013" v="465" actId="20577"/>
          <ac:spMkLst>
            <pc:docMk/>
            <pc:sldMk cId="3650253783" sldId="262"/>
            <ac:spMk id="3" creationId="{6EDE2D96-1B2C-212D-E429-2B0FC13E8DC1}"/>
          </ac:spMkLst>
        </pc:spChg>
        <pc:picChg chg="add mod">
          <ac:chgData name="Đạt Nguyễn Tiến" userId="630b43fa9a43a7ca" providerId="LiveId" clId="{1DB1BD06-D273-4433-B4EC-670AEA1835FF}" dt="2023-08-28T02:46:08.329" v="183" actId="14100"/>
          <ac:picMkLst>
            <pc:docMk/>
            <pc:sldMk cId="3650253783" sldId="262"/>
            <ac:picMk id="5" creationId="{1A09D39D-39B7-42B5-BE07-BC26E905189C}"/>
          </ac:picMkLst>
        </pc:picChg>
      </pc:sldChg>
      <pc:sldChg chg="addSp delSp modSp add mod">
        <pc:chgData name="Đạt Nguyễn Tiến" userId="630b43fa9a43a7ca" providerId="LiveId" clId="{1DB1BD06-D273-4433-B4EC-670AEA1835FF}" dt="2023-08-28T02:12:25.150" v="9"/>
        <pc:sldMkLst>
          <pc:docMk/>
          <pc:sldMk cId="623755117" sldId="263"/>
        </pc:sldMkLst>
        <pc:spChg chg="del mod">
          <ac:chgData name="Đạt Nguyễn Tiến" userId="630b43fa9a43a7ca" providerId="LiveId" clId="{1DB1BD06-D273-4433-B4EC-670AEA1835FF}" dt="2023-08-28T02:11:50.087" v="4" actId="22"/>
          <ac:spMkLst>
            <pc:docMk/>
            <pc:sldMk cId="623755117" sldId="263"/>
            <ac:spMk id="3" creationId="{9239EDCC-111C-C86E-662C-0CEC6D116D5B}"/>
          </ac:spMkLst>
        </pc:spChg>
        <pc:spChg chg="add del mod">
          <ac:chgData name="Đạt Nguyễn Tiến" userId="630b43fa9a43a7ca" providerId="LiveId" clId="{1DB1BD06-D273-4433-B4EC-670AEA1835FF}" dt="2023-08-28T02:12:25.150" v="9"/>
          <ac:spMkLst>
            <pc:docMk/>
            <pc:sldMk cId="623755117" sldId="263"/>
            <ac:spMk id="7" creationId="{1FBCF4B4-7DA5-A41A-83DF-485726E53F8F}"/>
          </ac:spMkLst>
        </pc:spChg>
        <pc:picChg chg="del">
          <ac:chgData name="Đạt Nguyễn Tiến" userId="630b43fa9a43a7ca" providerId="LiveId" clId="{1DB1BD06-D273-4433-B4EC-670AEA1835FF}" dt="2023-08-28T02:11:33.691" v="2" actId="478"/>
          <ac:picMkLst>
            <pc:docMk/>
            <pc:sldMk cId="623755117" sldId="263"/>
            <ac:picMk id="4" creationId="{E6A48C12-577A-AAE3-44B5-E4E6D31D51B3}"/>
          </ac:picMkLst>
        </pc:picChg>
        <pc:picChg chg="add mod ord">
          <ac:chgData name="Đạt Nguyễn Tiến" userId="630b43fa9a43a7ca" providerId="LiveId" clId="{1DB1BD06-D273-4433-B4EC-670AEA1835FF}" dt="2023-08-28T02:11:50.087" v="4" actId="22"/>
          <ac:picMkLst>
            <pc:docMk/>
            <pc:sldMk cId="623755117" sldId="263"/>
            <ac:picMk id="6" creationId="{5B9C3DE2-EE32-C903-8DC8-C12AF0ABC53D}"/>
          </ac:picMkLst>
        </pc:picChg>
        <pc:picChg chg="add mod">
          <ac:chgData name="Đạt Nguyễn Tiến" userId="630b43fa9a43a7ca" providerId="LiveId" clId="{1DB1BD06-D273-4433-B4EC-670AEA1835FF}" dt="2023-08-28T02:12:24.687" v="7" actId="1076"/>
          <ac:picMkLst>
            <pc:docMk/>
            <pc:sldMk cId="623755117" sldId="263"/>
            <ac:picMk id="9" creationId="{B8F68657-BC48-F52E-FD3E-480DF7C9C052}"/>
          </ac:picMkLst>
        </pc:picChg>
      </pc:sldChg>
      <pc:sldChg chg="delSp modSp new mod">
        <pc:chgData name="Đạt Nguyễn Tiến" userId="630b43fa9a43a7ca" providerId="LiveId" clId="{1DB1BD06-D273-4433-B4EC-670AEA1835FF}" dt="2023-08-28T02:27:52.593" v="176" actId="113"/>
        <pc:sldMkLst>
          <pc:docMk/>
          <pc:sldMk cId="2252455982" sldId="264"/>
        </pc:sldMkLst>
        <pc:spChg chg="mod">
          <ac:chgData name="Đạt Nguyễn Tiến" userId="630b43fa9a43a7ca" providerId="LiveId" clId="{1DB1BD06-D273-4433-B4EC-670AEA1835FF}" dt="2023-08-28T02:18:28.996" v="37" actId="20577"/>
          <ac:spMkLst>
            <pc:docMk/>
            <pc:sldMk cId="2252455982" sldId="264"/>
            <ac:spMk id="2" creationId="{F0231CB5-284B-9255-7AE6-42109A50D1EE}"/>
          </ac:spMkLst>
        </pc:spChg>
        <pc:spChg chg="mod">
          <ac:chgData name="Đạt Nguyễn Tiến" userId="630b43fa9a43a7ca" providerId="LiveId" clId="{1DB1BD06-D273-4433-B4EC-670AEA1835FF}" dt="2023-08-28T02:27:52.593" v="176" actId="113"/>
          <ac:spMkLst>
            <pc:docMk/>
            <pc:sldMk cId="2252455982" sldId="264"/>
            <ac:spMk id="3" creationId="{038D9429-BAE4-5C58-B9CD-FF5C58789DF4}"/>
          </ac:spMkLst>
        </pc:spChg>
        <pc:spChg chg="del">
          <ac:chgData name="Đạt Nguyễn Tiến" userId="630b43fa9a43a7ca" providerId="LiveId" clId="{1DB1BD06-D273-4433-B4EC-670AEA1835FF}" dt="2023-08-28T02:18:15.918" v="11" actId="478"/>
          <ac:spMkLst>
            <pc:docMk/>
            <pc:sldMk cId="2252455982" sldId="264"/>
            <ac:spMk id="4" creationId="{26500721-B7AD-0C77-7EB0-F361D0E6B41A}"/>
          </ac:spMkLst>
        </pc:spChg>
      </pc:sldChg>
      <pc:sldChg chg="modSp new mod">
        <pc:chgData name="Đạt Nguyễn Tiến" userId="630b43fa9a43a7ca" providerId="LiveId" clId="{1DB1BD06-D273-4433-B4EC-670AEA1835FF}" dt="2023-08-28T02:49:12.266" v="197" actId="27636"/>
        <pc:sldMkLst>
          <pc:docMk/>
          <pc:sldMk cId="3525254577" sldId="265"/>
        </pc:sldMkLst>
        <pc:spChg chg="mod">
          <ac:chgData name="Đạt Nguyễn Tiến" userId="630b43fa9a43a7ca" providerId="LiveId" clId="{1DB1BD06-D273-4433-B4EC-670AEA1835FF}" dt="2023-08-28T02:49:06.350" v="193" actId="20577"/>
          <ac:spMkLst>
            <pc:docMk/>
            <pc:sldMk cId="3525254577" sldId="265"/>
            <ac:spMk id="2" creationId="{AAF7BCDF-259C-A211-BC9C-FFBC80B13DBF}"/>
          </ac:spMkLst>
        </pc:spChg>
        <pc:spChg chg="mod">
          <ac:chgData name="Đạt Nguyễn Tiến" userId="630b43fa9a43a7ca" providerId="LiveId" clId="{1DB1BD06-D273-4433-B4EC-670AEA1835FF}" dt="2023-08-28T02:49:12.266" v="197" actId="27636"/>
          <ac:spMkLst>
            <pc:docMk/>
            <pc:sldMk cId="3525254577" sldId="265"/>
            <ac:spMk id="3" creationId="{BF8C7E2D-32E9-B14B-C1D3-614E44E22CFF}"/>
          </ac:spMkLst>
        </pc:spChg>
      </pc:sldChg>
      <pc:sldChg chg="modSp new mod">
        <pc:chgData name="Đạt Nguyễn Tiến" userId="630b43fa9a43a7ca" providerId="LiveId" clId="{1DB1BD06-D273-4433-B4EC-670AEA1835FF}" dt="2023-08-28T02:49:58.506" v="374" actId="20577"/>
        <pc:sldMkLst>
          <pc:docMk/>
          <pc:sldMk cId="3243730675" sldId="266"/>
        </pc:sldMkLst>
        <pc:spChg chg="mod">
          <ac:chgData name="Đạt Nguyễn Tiến" userId="630b43fa9a43a7ca" providerId="LiveId" clId="{1DB1BD06-D273-4433-B4EC-670AEA1835FF}" dt="2023-08-28T02:49:19.740" v="212" actId="20577"/>
          <ac:spMkLst>
            <pc:docMk/>
            <pc:sldMk cId="3243730675" sldId="266"/>
            <ac:spMk id="2" creationId="{76D72A90-6D1B-4ACD-C369-BBC3210BB958}"/>
          </ac:spMkLst>
        </pc:spChg>
        <pc:spChg chg="mod">
          <ac:chgData name="Đạt Nguyễn Tiến" userId="630b43fa9a43a7ca" providerId="LiveId" clId="{1DB1BD06-D273-4433-B4EC-670AEA1835FF}" dt="2023-08-28T02:49:58.506" v="374" actId="20577"/>
          <ac:spMkLst>
            <pc:docMk/>
            <pc:sldMk cId="3243730675" sldId="266"/>
            <ac:spMk id="3" creationId="{199DD34B-4DCB-DDD6-FB80-B56EE84B2C0D}"/>
          </ac:spMkLst>
        </pc:spChg>
      </pc:sldChg>
      <pc:sldChg chg="addSp modSp new mod">
        <pc:chgData name="Đạt Nguyễn Tiến" userId="630b43fa9a43a7ca" providerId="LiveId" clId="{1DB1BD06-D273-4433-B4EC-670AEA1835FF}" dt="2023-08-28T02:56:57.718" v="416" actId="20577"/>
        <pc:sldMkLst>
          <pc:docMk/>
          <pc:sldMk cId="3410314007" sldId="267"/>
        </pc:sldMkLst>
        <pc:spChg chg="mod">
          <ac:chgData name="Đạt Nguyễn Tiến" userId="630b43fa9a43a7ca" providerId="LiveId" clId="{1DB1BD06-D273-4433-B4EC-670AEA1835FF}" dt="2023-08-28T02:56:19.402" v="404" actId="20577"/>
          <ac:spMkLst>
            <pc:docMk/>
            <pc:sldMk cId="3410314007" sldId="267"/>
            <ac:spMk id="2" creationId="{5CA4585C-8FEF-766A-8D6E-41541C5423CD}"/>
          </ac:spMkLst>
        </pc:spChg>
        <pc:spChg chg="mod">
          <ac:chgData name="Đạt Nguyễn Tiến" userId="630b43fa9a43a7ca" providerId="LiveId" clId="{1DB1BD06-D273-4433-B4EC-670AEA1835FF}" dt="2023-08-28T02:56:57.718" v="416" actId="20577"/>
          <ac:spMkLst>
            <pc:docMk/>
            <pc:sldMk cId="3410314007" sldId="267"/>
            <ac:spMk id="3" creationId="{38AE393A-0BF2-122F-8D5E-3B7CEFA61A1F}"/>
          </ac:spMkLst>
        </pc:spChg>
        <pc:picChg chg="add mod">
          <ac:chgData name="Đạt Nguyễn Tiến" userId="630b43fa9a43a7ca" providerId="LiveId" clId="{1DB1BD06-D273-4433-B4EC-670AEA1835FF}" dt="2023-08-28T02:56:05.674" v="392" actId="1076"/>
          <ac:picMkLst>
            <pc:docMk/>
            <pc:sldMk cId="3410314007" sldId="267"/>
            <ac:picMk id="5" creationId="{E92F9B31-BBAF-2E73-A55F-ACBC0AC7F643}"/>
          </ac:picMkLst>
        </pc:picChg>
      </pc:sldChg>
    </pc:docChg>
  </pc:docChgLst>
  <pc:docChgLst>
    <pc:chgData name="Nguyễn Tiến Đạt" userId="630b43fa9a43a7ca" providerId="Windows Live" clId="Web-{B8EAFF9A-CAA3-4638-8A48-73698C899E14}"/>
    <pc:docChg chg="addSld delSld modSld sldOrd">
      <pc:chgData name="Nguyễn Tiến Đạt" userId="630b43fa9a43a7ca" providerId="Windows Live" clId="Web-{B8EAFF9A-CAA3-4638-8A48-73698C899E14}" dt="2023-08-27T17:34:53.191" v="367" actId="1076"/>
      <pc:docMkLst>
        <pc:docMk/>
      </pc:docMkLst>
      <pc:sldChg chg="modSp">
        <pc:chgData name="Nguyễn Tiến Đạt" userId="630b43fa9a43a7ca" providerId="Windows Live" clId="Web-{B8EAFF9A-CAA3-4638-8A48-73698C899E14}" dt="2023-08-27T15:03:54.436" v="5" actId="20577"/>
        <pc:sldMkLst>
          <pc:docMk/>
          <pc:sldMk cId="4144221" sldId="256"/>
        </pc:sldMkLst>
        <pc:spChg chg="mod">
          <ac:chgData name="Nguyễn Tiến Đạt" userId="630b43fa9a43a7ca" providerId="Windows Live" clId="Web-{B8EAFF9A-CAA3-4638-8A48-73698C899E14}" dt="2023-08-27T15:03:54.436" v="5" actId="20577"/>
          <ac:spMkLst>
            <pc:docMk/>
            <pc:sldMk cId="4144221" sldId="256"/>
            <ac:spMk id="2" creationId="{00000000-0000-0000-0000-000000000000}"/>
          </ac:spMkLst>
        </pc:spChg>
      </pc:sldChg>
      <pc:sldChg chg="addSp modSp new">
        <pc:chgData name="Nguyễn Tiến Đạt" userId="630b43fa9a43a7ca" providerId="Windows Live" clId="Web-{B8EAFF9A-CAA3-4638-8A48-73698C899E14}" dt="2023-08-27T15:20:51.250" v="189" actId="20577"/>
        <pc:sldMkLst>
          <pc:docMk/>
          <pc:sldMk cId="177939909" sldId="257"/>
        </pc:sldMkLst>
        <pc:spChg chg="mod">
          <ac:chgData name="Nguyễn Tiến Đạt" userId="630b43fa9a43a7ca" providerId="Windows Live" clId="Web-{B8EAFF9A-CAA3-4638-8A48-73698C899E14}" dt="2023-08-27T15:04:00.171" v="8" actId="20577"/>
          <ac:spMkLst>
            <pc:docMk/>
            <pc:sldMk cId="177939909" sldId="257"/>
            <ac:spMk id="2" creationId="{D6B12EA1-2FAB-E4FC-A34F-10E57F07F1C4}"/>
          </ac:spMkLst>
        </pc:spChg>
        <pc:spChg chg="mod">
          <ac:chgData name="Nguyễn Tiến Đạt" userId="630b43fa9a43a7ca" providerId="Windows Live" clId="Web-{B8EAFF9A-CAA3-4638-8A48-73698C899E14}" dt="2023-08-27T15:20:51.250" v="189" actId="20577"/>
          <ac:spMkLst>
            <pc:docMk/>
            <pc:sldMk cId="177939909" sldId="257"/>
            <ac:spMk id="3" creationId="{31027D66-74D4-FEE5-ACDD-C3A0CF105DA2}"/>
          </ac:spMkLst>
        </pc:spChg>
        <pc:picChg chg="add mod">
          <ac:chgData name="Nguyễn Tiến Đạt" userId="630b43fa9a43a7ca" providerId="Windows Live" clId="Web-{B8EAFF9A-CAA3-4638-8A48-73698C899E14}" dt="2023-08-27T15:06:12.721" v="17" actId="14100"/>
          <ac:picMkLst>
            <pc:docMk/>
            <pc:sldMk cId="177939909" sldId="257"/>
            <ac:picMk id="4" creationId="{926B1281-FB43-7F50-2741-EC0654B86DB7}"/>
          </ac:picMkLst>
        </pc:picChg>
      </pc:sldChg>
      <pc:sldChg chg="addSp delSp modSp new mod modClrScheme chgLayout">
        <pc:chgData name="Nguyễn Tiến Đạt" userId="630b43fa9a43a7ca" providerId="Windows Live" clId="Web-{B8EAFF9A-CAA3-4638-8A48-73698C899E14}" dt="2023-08-27T15:48:24.292" v="245"/>
        <pc:sldMkLst>
          <pc:docMk/>
          <pc:sldMk cId="4146952519" sldId="258"/>
        </pc:sldMkLst>
        <pc:spChg chg="mod ord">
          <ac:chgData name="Nguyễn Tiến Đạt" userId="630b43fa9a43a7ca" providerId="Windows Live" clId="Web-{B8EAFF9A-CAA3-4638-8A48-73698C899E14}" dt="2023-08-27T15:48:24.292" v="245"/>
          <ac:spMkLst>
            <pc:docMk/>
            <pc:sldMk cId="4146952519" sldId="258"/>
            <ac:spMk id="2" creationId="{862A481D-69F2-6715-3213-4F5D04501C65}"/>
          </ac:spMkLst>
        </pc:spChg>
        <pc:spChg chg="mod ord">
          <ac:chgData name="Nguyễn Tiến Đạt" userId="630b43fa9a43a7ca" providerId="Windows Live" clId="Web-{B8EAFF9A-CAA3-4638-8A48-73698C899E14}" dt="2023-08-27T15:48:24.292" v="245"/>
          <ac:spMkLst>
            <pc:docMk/>
            <pc:sldMk cId="4146952519" sldId="258"/>
            <ac:spMk id="3" creationId="{A314EC86-FC71-B06B-C026-7DD174CFC141}"/>
          </ac:spMkLst>
        </pc:spChg>
        <pc:spChg chg="add del mod ord">
          <ac:chgData name="Nguyễn Tiến Đạt" userId="630b43fa9a43a7ca" providerId="Windows Live" clId="Web-{B8EAFF9A-CAA3-4638-8A48-73698C899E14}" dt="2023-08-27T15:48:24.292" v="245"/>
          <ac:spMkLst>
            <pc:docMk/>
            <pc:sldMk cId="4146952519" sldId="258"/>
            <ac:spMk id="4" creationId="{0E3670AB-C3B9-C93F-211F-84678ECD4FB0}"/>
          </ac:spMkLst>
        </pc:spChg>
      </pc:sldChg>
      <pc:sldChg chg="addSp delSp modSp new ord">
        <pc:chgData name="Nguyễn Tiến Đạt" userId="630b43fa9a43a7ca" providerId="Windows Live" clId="Web-{B8EAFF9A-CAA3-4638-8A48-73698C899E14}" dt="2023-08-27T16:04:43.034" v="324"/>
        <pc:sldMkLst>
          <pc:docMk/>
          <pc:sldMk cId="1698875453" sldId="259"/>
        </pc:sldMkLst>
        <pc:spChg chg="mod">
          <ac:chgData name="Nguyễn Tiến Đạt" userId="630b43fa9a43a7ca" providerId="Windows Live" clId="Web-{B8EAFF9A-CAA3-4638-8A48-73698C899E14}" dt="2023-08-27T15:49:08.527" v="249" actId="20577"/>
          <ac:spMkLst>
            <pc:docMk/>
            <pc:sldMk cId="1698875453" sldId="259"/>
            <ac:spMk id="2" creationId="{9FD9CEC7-CB52-B084-BA15-9366B2A45C64}"/>
          </ac:spMkLst>
        </pc:spChg>
        <pc:spChg chg="del">
          <ac:chgData name="Nguyễn Tiến Đạt" userId="630b43fa9a43a7ca" providerId="Windows Live" clId="Web-{B8EAFF9A-CAA3-4638-8A48-73698C899E14}" dt="2023-08-27T15:49:09.965" v="250"/>
          <ac:spMkLst>
            <pc:docMk/>
            <pc:sldMk cId="1698875453" sldId="259"/>
            <ac:spMk id="3" creationId="{06C864BF-FEC0-4BE7-37FB-A44436C7C9F8}"/>
          </ac:spMkLst>
        </pc:spChg>
        <pc:spChg chg="add del">
          <ac:chgData name="Nguyễn Tiến Đạt" userId="630b43fa9a43a7ca" providerId="Windows Live" clId="Web-{B8EAFF9A-CAA3-4638-8A48-73698C899E14}" dt="2023-08-27T15:49:31.122" v="253"/>
          <ac:spMkLst>
            <pc:docMk/>
            <pc:sldMk cId="1698875453" sldId="259"/>
            <ac:spMk id="4" creationId="{F4D4DC0E-AA64-DEA3-40C7-35C250856729}"/>
          </ac:spMkLst>
        </pc:spChg>
        <pc:spChg chg="add del mod">
          <ac:chgData name="Nguyễn Tiến Đạt" userId="630b43fa9a43a7ca" providerId="Windows Live" clId="Web-{B8EAFF9A-CAA3-4638-8A48-73698C899E14}" dt="2023-08-27T15:50:58.780" v="267"/>
          <ac:spMkLst>
            <pc:docMk/>
            <pc:sldMk cId="1698875453" sldId="259"/>
            <ac:spMk id="14" creationId="{388A1B9E-261A-0085-1C1A-F74581B42958}"/>
          </ac:spMkLst>
        </pc:spChg>
        <pc:spChg chg="add mod">
          <ac:chgData name="Nguyễn Tiến Đạt" userId="630b43fa9a43a7ca" providerId="Windows Live" clId="Web-{B8EAFF9A-CAA3-4638-8A48-73698C899E14}" dt="2023-08-27T15:51:38.656" v="275" actId="1076"/>
          <ac:spMkLst>
            <pc:docMk/>
            <pc:sldMk cId="1698875453" sldId="259"/>
            <ac:spMk id="16" creationId="{2765E25D-CB85-F768-6341-7902F78DAF66}"/>
          </ac:spMkLst>
        </pc:spChg>
        <pc:spChg chg="add del mod">
          <ac:chgData name="Nguyễn Tiến Đạt" userId="630b43fa9a43a7ca" providerId="Windows Live" clId="Web-{B8EAFF9A-CAA3-4638-8A48-73698C899E14}" dt="2023-08-27T15:53:35.127" v="295"/>
          <ac:spMkLst>
            <pc:docMk/>
            <pc:sldMk cId="1698875453" sldId="259"/>
            <ac:spMk id="17" creationId="{CF5B0ADE-029C-42E9-3A36-9DF816640967}"/>
          </ac:spMkLst>
        </pc:spChg>
        <pc:spChg chg="add mod">
          <ac:chgData name="Nguyễn Tiến Đạt" userId="630b43fa9a43a7ca" providerId="Windows Live" clId="Web-{B8EAFF9A-CAA3-4638-8A48-73698C899E14}" dt="2023-08-27T15:54:26.879" v="303"/>
          <ac:spMkLst>
            <pc:docMk/>
            <pc:sldMk cId="1698875453" sldId="259"/>
            <ac:spMk id="21" creationId="{2C6CBB98-4D26-7E2C-0FF2-D466B56D617F}"/>
          </ac:spMkLst>
        </pc:spChg>
        <pc:spChg chg="add mod">
          <ac:chgData name="Nguyễn Tiến Đạt" userId="630b43fa9a43a7ca" providerId="Windows Live" clId="Web-{B8EAFF9A-CAA3-4638-8A48-73698C899E14}" dt="2023-08-27T15:54:24.519" v="302"/>
          <ac:spMkLst>
            <pc:docMk/>
            <pc:sldMk cId="1698875453" sldId="259"/>
            <ac:spMk id="22" creationId="{8A3FA739-7EC0-AE5A-43C4-4E95474A7EC8}"/>
          </ac:spMkLst>
        </pc:spChg>
        <pc:graphicFrameChg chg="add del mod ord modGraphic">
          <ac:chgData name="Nguyễn Tiến Đạt" userId="630b43fa9a43a7ca" providerId="Windows Live" clId="Web-{B8EAFF9A-CAA3-4638-8A48-73698C899E14}" dt="2023-08-27T15:49:28.262" v="252"/>
          <ac:graphicFrameMkLst>
            <pc:docMk/>
            <pc:sldMk cId="1698875453" sldId="259"/>
            <ac:graphicFrameMk id="6" creationId="{EED9E5F4-24A9-EE4A-F75C-FD0C6884FF63}"/>
          </ac:graphicFrameMkLst>
        </pc:graphicFrameChg>
        <pc:picChg chg="add mod ord">
          <ac:chgData name="Nguyễn Tiến Đạt" userId="630b43fa9a43a7ca" providerId="Windows Live" clId="Web-{B8EAFF9A-CAA3-4638-8A48-73698C899E14}" dt="2023-08-27T15:50:46.936" v="263" actId="1076"/>
          <ac:picMkLst>
            <pc:docMk/>
            <pc:sldMk cId="1698875453" sldId="259"/>
            <ac:picMk id="5" creationId="{EAFCED84-60F6-B10C-6248-7E189D8E839B}"/>
          </ac:picMkLst>
        </pc:picChg>
        <pc:picChg chg="add mod ord">
          <ac:chgData name="Nguyễn Tiến Đạt" userId="630b43fa9a43a7ca" providerId="Windows Live" clId="Web-{B8EAFF9A-CAA3-4638-8A48-73698C899E14}" dt="2023-08-27T15:50:43.920" v="262" actId="1076"/>
          <ac:picMkLst>
            <pc:docMk/>
            <pc:sldMk cId="1698875453" sldId="259"/>
            <ac:picMk id="13" creationId="{62C57D5C-F3C5-1B40-D4EF-2D7197F24C11}"/>
          </ac:picMkLst>
        </pc:picChg>
        <pc:picChg chg="add mod">
          <ac:chgData name="Nguyễn Tiến Đạt" userId="630b43fa9a43a7ca" providerId="Windows Live" clId="Web-{B8EAFF9A-CAA3-4638-8A48-73698C899E14}" dt="2023-08-27T15:51:43.875" v="278" actId="1076"/>
          <ac:picMkLst>
            <pc:docMk/>
            <pc:sldMk cId="1698875453" sldId="259"/>
            <ac:picMk id="15" creationId="{D076B79D-7CFD-EF89-5451-938C291549EE}"/>
          </ac:picMkLst>
        </pc:picChg>
        <pc:picChg chg="add del mod">
          <ac:chgData name="Nguyễn Tiến Đạt" userId="630b43fa9a43a7ca" providerId="Windows Live" clId="Web-{B8EAFF9A-CAA3-4638-8A48-73698C899E14}" dt="2023-08-27T15:52:53.455" v="286"/>
          <ac:picMkLst>
            <pc:docMk/>
            <pc:sldMk cId="1698875453" sldId="259"/>
            <ac:picMk id="18" creationId="{80859690-ED3C-1071-4D92-700DC3317196}"/>
          </ac:picMkLst>
        </pc:picChg>
        <pc:picChg chg="add mod">
          <ac:chgData name="Nguyễn Tiến Đạt" userId="630b43fa9a43a7ca" providerId="Windows Live" clId="Web-{B8EAFF9A-CAA3-4638-8A48-73698C899E14}" dt="2023-08-27T15:53:05.345" v="290" actId="1076"/>
          <ac:picMkLst>
            <pc:docMk/>
            <pc:sldMk cId="1698875453" sldId="259"/>
            <ac:picMk id="19" creationId="{253D7F2F-125B-B3A3-1711-5EC01E99F3D0}"/>
          </ac:picMkLst>
        </pc:picChg>
        <pc:picChg chg="add mod">
          <ac:chgData name="Nguyễn Tiến Đạt" userId="630b43fa9a43a7ca" providerId="Windows Live" clId="Web-{B8EAFF9A-CAA3-4638-8A48-73698C899E14}" dt="2023-08-27T15:54:13.519" v="299" actId="14100"/>
          <ac:picMkLst>
            <pc:docMk/>
            <pc:sldMk cId="1698875453" sldId="259"/>
            <ac:picMk id="20" creationId="{58AFA16C-66DA-64C1-A071-426856DA1B36}"/>
          </ac:picMkLst>
        </pc:picChg>
      </pc:sldChg>
      <pc:sldChg chg="addSp delSp modSp add del replId">
        <pc:chgData name="Nguyễn Tiến Đạt" userId="630b43fa9a43a7ca" providerId="Windows Live" clId="Web-{B8EAFF9A-CAA3-4638-8A48-73698C899E14}" dt="2023-08-27T15:48:05.385" v="243"/>
        <pc:sldMkLst>
          <pc:docMk/>
          <pc:sldMk cId="2704332669" sldId="259"/>
        </pc:sldMkLst>
        <pc:spChg chg="add del mod">
          <ac:chgData name="Nguyễn Tiến Đạt" userId="630b43fa9a43a7ca" providerId="Windows Live" clId="Web-{B8EAFF9A-CAA3-4638-8A48-73698C899E14}" dt="2023-08-27T15:47:57.947" v="242" actId="1076"/>
          <ac:spMkLst>
            <pc:docMk/>
            <pc:sldMk cId="2704332669" sldId="259"/>
            <ac:spMk id="3" creationId="{A314EC86-FC71-B06B-C026-7DD174CFC141}"/>
          </ac:spMkLst>
        </pc:spChg>
        <pc:picChg chg="add del mod ord">
          <ac:chgData name="Nguyễn Tiến Đạt" userId="630b43fa9a43a7ca" providerId="Windows Live" clId="Web-{B8EAFF9A-CAA3-4638-8A48-73698C899E14}" dt="2023-08-27T15:47:39.728" v="238"/>
          <ac:picMkLst>
            <pc:docMk/>
            <pc:sldMk cId="2704332669" sldId="259"/>
            <ac:picMk id="4" creationId="{47372C06-DA35-6F4B-84CA-115AD3174A9C}"/>
          </ac:picMkLst>
        </pc:picChg>
        <pc:picChg chg="add del mod ord">
          <ac:chgData name="Nguyễn Tiến Đạt" userId="630b43fa9a43a7ca" providerId="Windows Live" clId="Web-{B8EAFF9A-CAA3-4638-8A48-73698C899E14}" dt="2023-08-27T15:47:45.697" v="240"/>
          <ac:picMkLst>
            <pc:docMk/>
            <pc:sldMk cId="2704332669" sldId="259"/>
            <ac:picMk id="5" creationId="{22648DAB-9815-14AC-7559-A399A4B16318}"/>
          </ac:picMkLst>
        </pc:picChg>
      </pc:sldChg>
      <pc:sldChg chg="addSp modSp new">
        <pc:chgData name="Nguyễn Tiến Đạt" userId="630b43fa9a43a7ca" providerId="Windows Live" clId="Web-{B8EAFF9A-CAA3-4638-8A48-73698C899E14}" dt="2023-08-27T17:34:53.191" v="367" actId="1076"/>
        <pc:sldMkLst>
          <pc:docMk/>
          <pc:sldMk cId="3234309084" sldId="260"/>
        </pc:sldMkLst>
        <pc:spChg chg="mod">
          <ac:chgData name="Nguyễn Tiến Đạt" userId="630b43fa9a43a7ca" providerId="Windows Live" clId="Web-{B8EAFF9A-CAA3-4638-8A48-73698C899E14}" dt="2023-08-27T16:04:41.956" v="323" actId="20577"/>
          <ac:spMkLst>
            <pc:docMk/>
            <pc:sldMk cId="3234309084" sldId="260"/>
            <ac:spMk id="2" creationId="{A543D687-5B4F-5E03-5A2B-FE7363B2452B}"/>
          </ac:spMkLst>
        </pc:spChg>
        <pc:spChg chg="mod">
          <ac:chgData name="Nguyễn Tiến Đạt" userId="630b43fa9a43a7ca" providerId="Windows Live" clId="Web-{B8EAFF9A-CAA3-4638-8A48-73698C899E14}" dt="2023-08-27T17:18:00.121" v="328" actId="20577"/>
          <ac:spMkLst>
            <pc:docMk/>
            <pc:sldMk cId="3234309084" sldId="260"/>
            <ac:spMk id="3" creationId="{9239EDCC-111C-C86E-662C-0CEC6D116D5B}"/>
          </ac:spMkLst>
        </pc:spChg>
        <pc:picChg chg="add mod">
          <ac:chgData name="Nguyễn Tiến Đạt" userId="630b43fa9a43a7ca" providerId="Windows Live" clId="Web-{B8EAFF9A-CAA3-4638-8A48-73698C899E14}" dt="2023-08-27T17:34:53.191" v="367" actId="1076"/>
          <ac:picMkLst>
            <pc:docMk/>
            <pc:sldMk cId="3234309084" sldId="260"/>
            <ac:picMk id="4" creationId="{E6A48C12-577A-AAE3-44B5-E4E6D31D51B3}"/>
          </ac:picMkLst>
        </pc:picChg>
      </pc:sldChg>
      <pc:sldChg chg="addSp modSp new">
        <pc:chgData name="Nguyễn Tiến Đạt" userId="630b43fa9a43a7ca" providerId="Windows Live" clId="Web-{B8EAFF9A-CAA3-4638-8A48-73698C899E14}" dt="2023-08-27T17:30:05.825" v="363" actId="1076"/>
        <pc:sldMkLst>
          <pc:docMk/>
          <pc:sldMk cId="3943794576" sldId="261"/>
        </pc:sldMkLst>
        <pc:spChg chg="mod">
          <ac:chgData name="Nguyễn Tiến Đạt" userId="630b43fa9a43a7ca" providerId="Windows Live" clId="Web-{B8EAFF9A-CAA3-4638-8A48-73698C899E14}" dt="2023-08-27T17:18:09.887" v="341" actId="20577"/>
          <ac:spMkLst>
            <pc:docMk/>
            <pc:sldMk cId="3943794576" sldId="261"/>
            <ac:spMk id="2" creationId="{C41C6817-EEBF-2783-1D3D-B0F72905C510}"/>
          </ac:spMkLst>
        </pc:spChg>
        <pc:spChg chg="mod">
          <ac:chgData name="Nguyễn Tiến Đạt" userId="630b43fa9a43a7ca" providerId="Windows Live" clId="Web-{B8EAFF9A-CAA3-4638-8A48-73698C899E14}" dt="2023-08-27T17:29:59.294" v="359" actId="14100"/>
          <ac:spMkLst>
            <pc:docMk/>
            <pc:sldMk cId="3943794576" sldId="261"/>
            <ac:spMk id="3" creationId="{32A0B554-6999-25A4-61B8-CE5CBF46DB87}"/>
          </ac:spMkLst>
        </pc:spChg>
        <pc:picChg chg="add mod">
          <ac:chgData name="Nguyễn Tiến Đạt" userId="630b43fa9a43a7ca" providerId="Windows Live" clId="Web-{B8EAFF9A-CAA3-4638-8A48-73698C899E14}" dt="2023-08-27T17:30:05.825" v="363" actId="1076"/>
          <ac:picMkLst>
            <pc:docMk/>
            <pc:sldMk cId="3943794576" sldId="261"/>
            <ac:picMk id="4" creationId="{82249278-EA59-FBE6-3FA8-24F9B82AA7B8}"/>
          </ac:picMkLst>
        </pc:picChg>
      </pc:sldChg>
      <pc:sldChg chg="modSp new">
        <pc:chgData name="Nguyễn Tiến Đạt" userId="630b43fa9a43a7ca" providerId="Windows Live" clId="Web-{B8EAFF9A-CAA3-4638-8A48-73698C899E14}" dt="2023-08-27T17:22:26.393" v="358" actId="20577"/>
        <pc:sldMkLst>
          <pc:docMk/>
          <pc:sldMk cId="3650253783" sldId="262"/>
        </pc:sldMkLst>
        <pc:spChg chg="mod">
          <ac:chgData name="Nguyễn Tiến Đạt" userId="630b43fa9a43a7ca" providerId="Windows Live" clId="Web-{B8EAFF9A-CAA3-4638-8A48-73698C899E14}" dt="2023-08-27T17:22:22.658" v="355" actId="20577"/>
          <ac:spMkLst>
            <pc:docMk/>
            <pc:sldMk cId="3650253783" sldId="262"/>
            <ac:spMk id="2" creationId="{9D478F95-5BA8-412C-9815-C1181630418B}"/>
          </ac:spMkLst>
        </pc:spChg>
        <pc:spChg chg="mod">
          <ac:chgData name="Nguyễn Tiến Đạt" userId="630b43fa9a43a7ca" providerId="Windows Live" clId="Web-{B8EAFF9A-CAA3-4638-8A48-73698C899E14}" dt="2023-08-27T17:22:26.393" v="358" actId="20577"/>
          <ac:spMkLst>
            <pc:docMk/>
            <pc:sldMk cId="3650253783" sldId="262"/>
            <ac:spMk id="3" creationId="{6EDE2D96-1B2C-212D-E429-2B0FC13E8DC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dirty="0"/>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dirty="0"/>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8/28/2023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dirty="0"/>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dirty="0"/>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8/28/2023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dirty="0"/>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8/28/2023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8/28/2023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8/28/2023</a:t>
            </a:fld>
            <a:endParaRPr lang="en-US" dirty="0"/>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dirty="0"/>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8/28/2023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8/28/2023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8/28/2023</a:t>
            </a:fld>
            <a:endParaRPr lang="en-US" dirty="0"/>
          </a:p>
        </p:txBody>
      </p:sp>
      <p:sp>
        <p:nvSpPr>
          <p:cNvPr id="8" name="Chỗ dành sẵn cho Chân trang 7"/>
          <p:cNvSpPr>
            <a:spLocks noGrp="1"/>
          </p:cNvSpPr>
          <p:nvPr>
            <p:ph type="ftr" sz="quarter" idx="11"/>
          </p:nvPr>
        </p:nvSpPr>
        <p:spPr/>
        <p:txBody>
          <a:bodyPr rtlCol="0"/>
          <a:lstStyle/>
          <a:p>
            <a:pPr rtl="0"/>
            <a:endParaRPr lang="en-US" dirty="0"/>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8/28/2023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8/28/2023</a:t>
            </a:fld>
            <a:endParaRPr lang="en-US" dirty="0"/>
          </a:p>
        </p:txBody>
      </p:sp>
      <p:sp>
        <p:nvSpPr>
          <p:cNvPr id="3" name="Chỗ dành sẵn cho Chân trang 2"/>
          <p:cNvSpPr>
            <a:spLocks noGrp="1"/>
          </p:cNvSpPr>
          <p:nvPr>
            <p:ph type="ftr" sz="quarter" idx="11"/>
          </p:nvPr>
        </p:nvSpPr>
        <p:spPr/>
        <p:txBody>
          <a:bodyPr rtlCol="0"/>
          <a:lstStyle/>
          <a:p>
            <a:pPr rtl="0"/>
            <a:endParaRPr lang="en-US" dirty="0"/>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8/28/2023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8/28/2023</a:t>
            </a:fld>
            <a:endParaRPr lang="en-US" dirty="0"/>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dirty="0"/>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r>
              <a:rPr lang="en-US" dirty="0"/>
              <a:t>Abstract</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478F95-5BA8-412C-9815-C1181630418B}"/>
              </a:ext>
            </a:extLst>
          </p:cNvPr>
          <p:cNvSpPr>
            <a:spLocks noGrp="1"/>
          </p:cNvSpPr>
          <p:nvPr>
            <p:ph type="title"/>
          </p:nvPr>
        </p:nvSpPr>
        <p:spPr/>
        <p:txBody>
          <a:bodyPr/>
          <a:lstStyle/>
          <a:p>
            <a:r>
              <a:rPr lang="vi-VN" dirty="0" err="1">
                <a:latin typeface="Times New Roman"/>
                <a:cs typeface="Times New Roman"/>
              </a:rPr>
              <a:t>Interface</a:t>
            </a:r>
          </a:p>
        </p:txBody>
      </p:sp>
      <p:sp>
        <p:nvSpPr>
          <p:cNvPr id="3" name="Chỗ dành sẵn cho Nội dung 2">
            <a:extLst>
              <a:ext uri="{FF2B5EF4-FFF2-40B4-BE49-F238E27FC236}">
                <a16:creationId xmlns:a16="http://schemas.microsoft.com/office/drawing/2014/main" id="{6EDE2D96-1B2C-212D-E429-2B0FC13E8DC1}"/>
              </a:ext>
            </a:extLst>
          </p:cNvPr>
          <p:cNvSpPr>
            <a:spLocks noGrp="1"/>
          </p:cNvSpPr>
          <p:nvPr>
            <p:ph idx="1"/>
          </p:nvPr>
        </p:nvSpPr>
        <p:spPr>
          <a:xfrm>
            <a:off x="680321" y="2336873"/>
            <a:ext cx="5415679" cy="3599316"/>
          </a:xfrm>
        </p:spPr>
        <p:txBody>
          <a:bodyPr vert="horz" lIns="91440" tIns="45720" rIns="91440" bIns="45720" rtlCol="0" anchor="t">
            <a:normAutofit lnSpcReduction="10000"/>
          </a:bodyPr>
          <a:lstStyle/>
          <a:p>
            <a:r>
              <a:rPr lang="vi-VN" dirty="0">
                <a:solidFill>
                  <a:srgbClr val="FFFFFF"/>
                </a:solidFill>
                <a:latin typeface="Arial"/>
                <a:ea typeface="+mn-lt"/>
                <a:cs typeface="Arial"/>
              </a:rPr>
              <a:t>Trong C++, "interface" cách để mô tả hành vi của một lớp</a:t>
            </a:r>
            <a:r>
              <a:rPr lang="en-US" dirty="0">
                <a:solidFill>
                  <a:srgbClr val="FFFFFF"/>
                </a:solidFill>
                <a:latin typeface="Arial"/>
                <a:ea typeface="+mn-lt"/>
                <a:cs typeface="Arial"/>
              </a:rPr>
              <a:t> </a:t>
            </a:r>
            <a:r>
              <a:rPr lang="en-US" dirty="0" err="1">
                <a:solidFill>
                  <a:srgbClr val="FFFFFF"/>
                </a:solidFill>
                <a:latin typeface="Arial"/>
                <a:ea typeface="+mn-lt"/>
                <a:cs typeface="Arial"/>
              </a:rPr>
              <a:t>sử</a:t>
            </a:r>
            <a:r>
              <a:rPr lang="en-US" dirty="0">
                <a:solidFill>
                  <a:srgbClr val="FFFFFF"/>
                </a:solidFill>
                <a:latin typeface="Arial"/>
                <a:ea typeface="+mn-lt"/>
                <a:cs typeface="Arial"/>
              </a:rPr>
              <a:t> </a:t>
            </a:r>
            <a:r>
              <a:rPr lang="en-US" dirty="0" err="1">
                <a:solidFill>
                  <a:srgbClr val="FFFFFF"/>
                </a:solidFill>
                <a:latin typeface="Arial"/>
                <a:ea typeface="+mn-lt"/>
                <a:cs typeface="Arial"/>
              </a:rPr>
              <a:t>dụng</a:t>
            </a:r>
            <a:r>
              <a:rPr lang="en-US" dirty="0">
                <a:solidFill>
                  <a:srgbClr val="FFFFFF"/>
                </a:solidFill>
                <a:latin typeface="Arial"/>
                <a:ea typeface="+mn-lt"/>
                <a:cs typeface="Arial"/>
              </a:rPr>
              <a:t> abstract class</a:t>
            </a:r>
            <a:endParaRPr lang="vi-VN" dirty="0">
              <a:solidFill>
                <a:srgbClr val="FFFFFF"/>
              </a:solidFill>
              <a:latin typeface="Arial"/>
              <a:cs typeface="Arial"/>
            </a:endParaRPr>
          </a:p>
          <a:p>
            <a:r>
              <a:rPr lang="vi-VN" dirty="0">
                <a:solidFill>
                  <a:srgbClr val="FFFFFF"/>
                </a:solidFill>
                <a:latin typeface="Arial"/>
                <a:ea typeface="+mn-lt"/>
                <a:cs typeface="Arial"/>
              </a:rPr>
              <a:t>Một </a:t>
            </a:r>
            <a:r>
              <a:rPr lang="vi-VN" dirty="0" err="1">
                <a:solidFill>
                  <a:srgbClr val="FFFFFF"/>
                </a:solidFill>
                <a:latin typeface="Arial"/>
                <a:ea typeface="+mn-lt"/>
                <a:cs typeface="Arial"/>
              </a:rPr>
              <a:t>interface</a:t>
            </a:r>
            <a:r>
              <a:rPr lang="vi-VN" dirty="0">
                <a:solidFill>
                  <a:srgbClr val="FFFFFF"/>
                </a:solidFill>
                <a:latin typeface="Arial"/>
                <a:ea typeface="+mn-lt"/>
                <a:cs typeface="Arial"/>
              </a:rPr>
              <a:t> xác định các phương thức mà các lớp con cần phải ghi đè để thực hiện.</a:t>
            </a:r>
            <a:endParaRPr lang="vi-VN" dirty="0"/>
          </a:p>
          <a:p>
            <a:r>
              <a:rPr lang="vi-VN" dirty="0" err="1">
                <a:solidFill>
                  <a:srgbClr val="FFFFFF"/>
                </a:solidFill>
                <a:latin typeface="Arial"/>
                <a:ea typeface="+mn-lt"/>
                <a:cs typeface="Arial"/>
              </a:rPr>
              <a:t>Interfaces</a:t>
            </a:r>
            <a:r>
              <a:rPr lang="vi-VN" dirty="0">
                <a:solidFill>
                  <a:srgbClr val="FFFFFF"/>
                </a:solidFill>
                <a:latin typeface="Arial"/>
                <a:ea typeface="+mn-lt"/>
                <a:cs typeface="Arial"/>
              </a:rPr>
              <a:t> cung cấp cơ chế để thực hiện đa kế thừa ảo trong C++, cho phép một lớp con kế thừa từ nhiều interfaces.</a:t>
            </a:r>
            <a:endParaRPr lang="vi-VN" dirty="0"/>
          </a:p>
          <a:p>
            <a:endParaRPr lang="vi-VN" dirty="0">
              <a:latin typeface="Arial"/>
              <a:cs typeface="Arial"/>
            </a:endParaRPr>
          </a:p>
        </p:txBody>
      </p:sp>
      <p:pic>
        <p:nvPicPr>
          <p:cNvPr id="5" name="Picture 4">
            <a:extLst>
              <a:ext uri="{FF2B5EF4-FFF2-40B4-BE49-F238E27FC236}">
                <a16:creationId xmlns:a16="http://schemas.microsoft.com/office/drawing/2014/main" id="{1A09D39D-39B7-42B5-BE07-BC26E905189C}"/>
              </a:ext>
            </a:extLst>
          </p:cNvPr>
          <p:cNvPicPr>
            <a:picLocks noChangeAspect="1"/>
          </p:cNvPicPr>
          <p:nvPr/>
        </p:nvPicPr>
        <p:blipFill>
          <a:blip r:embed="rId2"/>
          <a:stretch>
            <a:fillRect/>
          </a:stretch>
        </p:blipFill>
        <p:spPr>
          <a:xfrm>
            <a:off x="6553200" y="2015412"/>
            <a:ext cx="4118269" cy="4842588"/>
          </a:xfrm>
          <a:prstGeom prst="rect">
            <a:avLst/>
          </a:prstGeom>
        </p:spPr>
      </p:pic>
    </p:spTree>
    <p:extLst>
      <p:ext uri="{BB962C8B-B14F-4D97-AF65-F5344CB8AC3E}">
        <p14:creationId xmlns:p14="http://schemas.microsoft.com/office/powerpoint/2010/main" val="365025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BCDF-259C-A211-BC9C-FFBC80B13DBF}"/>
              </a:ext>
            </a:extLst>
          </p:cNvPr>
          <p:cNvSpPr>
            <a:spLocks noGrp="1"/>
          </p:cNvSpPr>
          <p:nvPr>
            <p:ph type="title"/>
          </p:nvPr>
        </p:nvSpPr>
        <p:spPr/>
        <p:txBody>
          <a:bodyPr/>
          <a:lstStyle/>
          <a:p>
            <a:r>
              <a:rPr lang="en-US" dirty="0" err="1"/>
              <a:t>Interfact</a:t>
            </a:r>
            <a:endParaRPr lang="en-GB" dirty="0"/>
          </a:p>
        </p:txBody>
      </p:sp>
      <p:sp>
        <p:nvSpPr>
          <p:cNvPr id="3" name="Content Placeholder 2">
            <a:extLst>
              <a:ext uri="{FF2B5EF4-FFF2-40B4-BE49-F238E27FC236}">
                <a16:creationId xmlns:a16="http://schemas.microsoft.com/office/drawing/2014/main" id="{BF8C7E2D-32E9-B14B-C1D3-614E44E22CFF}"/>
              </a:ext>
            </a:extLst>
          </p:cNvPr>
          <p:cNvSpPr>
            <a:spLocks noGrp="1"/>
          </p:cNvSpPr>
          <p:nvPr>
            <p:ph idx="1"/>
          </p:nvPr>
        </p:nvSpPr>
        <p:spPr/>
        <p:txBody>
          <a:bodyPr>
            <a:normAutofit lnSpcReduction="10000"/>
          </a:bodyPr>
          <a:lstStyle/>
          <a:p>
            <a:r>
              <a:rPr lang="vi-VN" dirty="0"/>
              <a:t>Một hệ thống hướng đối tượng có thể sử dụng một lớp cơ sở để cung cấp một Interface chung và chuẩn hóa thích hợp cho tất cả các ứng dụng ngoại vi. Vì thế, thông qua kế thừa từ lớp cơ sở trừu tượng đó, các lớp kế thừa được thiết lập theo cách tương tự.</a:t>
            </a:r>
          </a:p>
          <a:p>
            <a:endParaRPr lang="vi-VN" dirty="0"/>
          </a:p>
          <a:p>
            <a:r>
              <a:rPr lang="vi-VN" dirty="0"/>
              <a:t>Các khả năng (ví dụ: các hàm public), được cung cấp bởi các ứng dụng ngoại vi, được cung cấp ở dạng các hàm pure virtual trong lớp cơ sở trừu tượng. Trình triển khai của các hàm pure virtual này được cung cấp trong các lớp kế thừa tương ứng với các kiểu ứng dụng cụ thể.</a:t>
            </a:r>
            <a:endParaRPr lang="en-GB" dirty="0"/>
          </a:p>
        </p:txBody>
      </p:sp>
    </p:spTree>
    <p:extLst>
      <p:ext uri="{BB962C8B-B14F-4D97-AF65-F5344CB8AC3E}">
        <p14:creationId xmlns:p14="http://schemas.microsoft.com/office/powerpoint/2010/main" val="352525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585C-8FEF-766A-8D6E-41541C5423CD}"/>
              </a:ext>
            </a:extLst>
          </p:cNvPr>
          <p:cNvSpPr>
            <a:spLocks noGrp="1"/>
          </p:cNvSpPr>
          <p:nvPr>
            <p:ph type="title"/>
          </p:nvPr>
        </p:nvSpPr>
        <p:spPr/>
        <p:txBody>
          <a:bodyPr/>
          <a:lstStyle/>
          <a:p>
            <a:r>
              <a:rPr lang="en-US" dirty="0" err="1"/>
              <a:t>Interfact</a:t>
            </a:r>
            <a:endParaRPr lang="en-GB" dirty="0"/>
          </a:p>
        </p:txBody>
      </p:sp>
      <p:sp>
        <p:nvSpPr>
          <p:cNvPr id="3" name="Content Placeholder 2">
            <a:extLst>
              <a:ext uri="{FF2B5EF4-FFF2-40B4-BE49-F238E27FC236}">
                <a16:creationId xmlns:a16="http://schemas.microsoft.com/office/drawing/2014/main" id="{38AE393A-0BF2-122F-8D5E-3B7CEFA61A1F}"/>
              </a:ext>
            </a:extLst>
          </p:cNvPr>
          <p:cNvSpPr>
            <a:spLocks noGrp="1"/>
          </p:cNvSpPr>
          <p:nvPr>
            <p:ph idx="1"/>
          </p:nvPr>
        </p:nvSpPr>
        <p:spPr>
          <a:xfrm>
            <a:off x="680321" y="2336873"/>
            <a:ext cx="5953743" cy="3599316"/>
          </a:xfrm>
        </p:spPr>
        <p:txBody>
          <a:bodyPr/>
          <a:lstStyle/>
          <a:p>
            <a:r>
              <a:rPr lang="vi-VN" dirty="0"/>
              <a:t>Quy tắc khi sử dụng giao diện</a:t>
            </a:r>
          </a:p>
          <a:p>
            <a:pPr lvl="1"/>
            <a:r>
              <a:rPr lang="vi-VN" dirty="0"/>
              <a:t>Chỉ khai báo các hàm ảo thuần túy. (Không có định nghĩa)</a:t>
            </a:r>
          </a:p>
          <a:p>
            <a:pPr lvl="1"/>
            <a:r>
              <a:rPr lang="vi-VN" dirty="0"/>
              <a:t>Đối với các hàm ảo thuần túy chỉ gán </a:t>
            </a:r>
            <a:r>
              <a:rPr lang="en-US" dirty="0"/>
              <a:t>= </a:t>
            </a:r>
            <a:r>
              <a:rPr lang="vi-VN" dirty="0"/>
              <a:t>0.</a:t>
            </a:r>
          </a:p>
          <a:p>
            <a:pPr lvl="1"/>
            <a:r>
              <a:rPr lang="vi-VN" dirty="0"/>
              <a:t>Có thể tạo một con trỏ đến thể hiện của lớp dẫn xuất với một tham chiếu của một lớp trừu tượng cơ sở.</a:t>
            </a:r>
            <a:endParaRPr lang="en-US" dirty="0"/>
          </a:p>
        </p:txBody>
      </p:sp>
      <p:pic>
        <p:nvPicPr>
          <p:cNvPr id="5" name="Picture 4">
            <a:extLst>
              <a:ext uri="{FF2B5EF4-FFF2-40B4-BE49-F238E27FC236}">
                <a16:creationId xmlns:a16="http://schemas.microsoft.com/office/drawing/2014/main" id="{E92F9B31-BBAF-2E73-A55F-ACBC0AC7F643}"/>
              </a:ext>
            </a:extLst>
          </p:cNvPr>
          <p:cNvPicPr>
            <a:picLocks noChangeAspect="1"/>
          </p:cNvPicPr>
          <p:nvPr/>
        </p:nvPicPr>
        <p:blipFill>
          <a:blip r:embed="rId2"/>
          <a:stretch>
            <a:fillRect/>
          </a:stretch>
        </p:blipFill>
        <p:spPr>
          <a:xfrm>
            <a:off x="6987383" y="1969132"/>
            <a:ext cx="3490895" cy="4963513"/>
          </a:xfrm>
          <a:prstGeom prst="rect">
            <a:avLst/>
          </a:prstGeom>
        </p:spPr>
      </p:pic>
    </p:spTree>
    <p:extLst>
      <p:ext uri="{BB962C8B-B14F-4D97-AF65-F5344CB8AC3E}">
        <p14:creationId xmlns:p14="http://schemas.microsoft.com/office/powerpoint/2010/main" val="341031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2A90-6D1B-4ACD-C369-BBC3210BB958}"/>
              </a:ext>
            </a:extLst>
          </p:cNvPr>
          <p:cNvSpPr>
            <a:spLocks noGrp="1"/>
          </p:cNvSpPr>
          <p:nvPr>
            <p:ph type="title"/>
          </p:nvPr>
        </p:nvSpPr>
        <p:spPr/>
        <p:txBody>
          <a:bodyPr/>
          <a:lstStyle/>
          <a:p>
            <a:r>
              <a:rPr lang="en-US" dirty="0" err="1"/>
              <a:t>Nội</a:t>
            </a:r>
            <a:r>
              <a:rPr lang="en-US" dirty="0"/>
              <a:t> dung</a:t>
            </a:r>
            <a:endParaRPr lang="en-GB" dirty="0"/>
          </a:p>
        </p:txBody>
      </p:sp>
      <p:sp>
        <p:nvSpPr>
          <p:cNvPr id="3" name="Content Placeholder 2">
            <a:extLst>
              <a:ext uri="{FF2B5EF4-FFF2-40B4-BE49-F238E27FC236}">
                <a16:creationId xmlns:a16="http://schemas.microsoft.com/office/drawing/2014/main" id="{199DD34B-4DCB-DDD6-FB80-B56EE84B2C0D}"/>
              </a:ext>
            </a:extLst>
          </p:cNvPr>
          <p:cNvSpPr>
            <a:spLocks noGrp="1"/>
          </p:cNvSpPr>
          <p:nvPr>
            <p:ph idx="1"/>
          </p:nvPr>
        </p:nvSpPr>
        <p:spPr/>
        <p:txBody>
          <a:bodyPr/>
          <a:lstStyle/>
          <a:p>
            <a:r>
              <a:rPr lang="en-US" dirty="0" err="1"/>
              <a:t>Tìm</a:t>
            </a:r>
            <a:r>
              <a:rPr lang="en-US" dirty="0"/>
              <a:t> </a:t>
            </a:r>
            <a:r>
              <a:rPr lang="en-US" dirty="0" err="1"/>
              <a:t>hiểu</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trừu</a:t>
            </a:r>
            <a:r>
              <a:rPr lang="en-US" dirty="0"/>
              <a:t> </a:t>
            </a:r>
            <a:r>
              <a:rPr lang="en-US" dirty="0" err="1"/>
              <a:t>tượng</a:t>
            </a:r>
            <a:endParaRPr lang="en-US" dirty="0"/>
          </a:p>
          <a:p>
            <a:r>
              <a:rPr lang="en-US" dirty="0"/>
              <a:t>Virtual </a:t>
            </a:r>
            <a:r>
              <a:rPr lang="en-US" dirty="0" err="1"/>
              <a:t>method,pure</a:t>
            </a:r>
            <a:r>
              <a:rPr lang="en-US" dirty="0"/>
              <a:t> virtual </a:t>
            </a:r>
            <a:r>
              <a:rPr lang="en-US" dirty="0" err="1"/>
              <a:t>menthod</a:t>
            </a:r>
            <a:endParaRPr lang="en-US" dirty="0"/>
          </a:p>
          <a:p>
            <a:r>
              <a:rPr lang="en-US" dirty="0"/>
              <a:t>Abstract class </a:t>
            </a:r>
            <a:r>
              <a:rPr lang="en-US" dirty="0" err="1"/>
              <a:t>và</a:t>
            </a:r>
            <a:r>
              <a:rPr lang="en-US" dirty="0"/>
              <a:t> </a:t>
            </a:r>
            <a:r>
              <a:rPr lang="en-US" dirty="0" err="1"/>
              <a:t>Interfact</a:t>
            </a:r>
            <a:endParaRPr lang="en-GB" dirty="0"/>
          </a:p>
        </p:txBody>
      </p:sp>
    </p:spTree>
    <p:extLst>
      <p:ext uri="{BB962C8B-B14F-4D97-AF65-F5344CB8AC3E}">
        <p14:creationId xmlns:p14="http://schemas.microsoft.com/office/powerpoint/2010/main" val="324373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B12EA1-2FAB-E4FC-A34F-10E57F07F1C4}"/>
              </a:ext>
            </a:extLst>
          </p:cNvPr>
          <p:cNvSpPr>
            <a:spLocks noGrp="1"/>
          </p:cNvSpPr>
          <p:nvPr>
            <p:ph type="title"/>
          </p:nvPr>
        </p:nvSpPr>
        <p:spPr/>
        <p:txBody>
          <a:bodyPr/>
          <a:lstStyle/>
          <a:p>
            <a:r>
              <a:rPr lang="vi-VN" dirty="0">
                <a:latin typeface="Times New Roman"/>
                <a:cs typeface="Times New Roman"/>
              </a:rPr>
              <a:t>Khái niệm</a:t>
            </a:r>
            <a:endParaRPr lang="vi-VN" dirty="0"/>
          </a:p>
        </p:txBody>
      </p:sp>
      <p:sp>
        <p:nvSpPr>
          <p:cNvPr id="3" name="Chỗ dành sẵn cho Nội dung 2">
            <a:extLst>
              <a:ext uri="{FF2B5EF4-FFF2-40B4-BE49-F238E27FC236}">
                <a16:creationId xmlns:a16="http://schemas.microsoft.com/office/drawing/2014/main" id="{31027D66-74D4-FEE5-ACDD-C3A0CF105DA2}"/>
              </a:ext>
            </a:extLst>
          </p:cNvPr>
          <p:cNvSpPr>
            <a:spLocks noGrp="1"/>
          </p:cNvSpPr>
          <p:nvPr>
            <p:ph idx="1"/>
          </p:nvPr>
        </p:nvSpPr>
        <p:spPr>
          <a:xfrm>
            <a:off x="680321" y="2336873"/>
            <a:ext cx="6598059" cy="3599316"/>
          </a:xfrm>
        </p:spPr>
        <p:txBody>
          <a:bodyPr vert="horz" lIns="91440" tIns="45720" rIns="91440" bIns="45720" rtlCol="0" anchor="t">
            <a:noAutofit/>
          </a:bodyPr>
          <a:lstStyle/>
          <a:p>
            <a:r>
              <a:rPr lang="vi-VN" sz="2000" dirty="0">
                <a:solidFill>
                  <a:srgbClr val="FFFFFF"/>
                </a:solidFill>
                <a:latin typeface="Arial"/>
                <a:cs typeface="Arial"/>
              </a:rPr>
              <a:t>Trừu tượng hóa trong lập trình là</a:t>
            </a:r>
            <a:r>
              <a:rPr lang="vi-VN" sz="2000" dirty="0">
                <a:solidFill>
                  <a:srgbClr val="FFFFFF"/>
                </a:solidFill>
                <a:latin typeface="Arial"/>
                <a:ea typeface="+mn-lt"/>
                <a:cs typeface="Arial"/>
              </a:rPr>
              <a:t> "chỉ hiển thị" các thuộc tính có liên quan của các đối tượng và "ẩn" các chi tiết không cần thiết.</a:t>
            </a:r>
          </a:p>
          <a:p>
            <a:r>
              <a:rPr lang="vi-VN" sz="2000" dirty="0">
                <a:solidFill>
                  <a:srgbClr val="FFFFFF"/>
                </a:solidFill>
                <a:latin typeface="Arial"/>
                <a:ea typeface="+mn-lt"/>
                <a:cs typeface="Arial"/>
              </a:rPr>
              <a:t>Mục tiêu chính của nó là làm giảm sự phức tạp bằng cách ẩn các chi tiết không liên quan </a:t>
            </a:r>
            <a:r>
              <a:rPr lang="vi-VN" sz="2000">
                <a:solidFill>
                  <a:srgbClr val="FFFFFF"/>
                </a:solidFill>
                <a:latin typeface="Arial"/>
                <a:ea typeface="+mn-lt"/>
                <a:cs typeface="Arial"/>
              </a:rPr>
              <a:t>trực tiếp tới người dùng ở đây sẽ là lập trình viên</a:t>
            </a:r>
            <a:endParaRPr lang="vi-VN" sz="2000" dirty="0">
              <a:solidFill>
                <a:srgbClr val="FFFFFF"/>
              </a:solidFill>
              <a:latin typeface="Arial"/>
              <a:ea typeface="+mn-lt"/>
              <a:cs typeface="Arial"/>
            </a:endParaRPr>
          </a:p>
          <a:p>
            <a:r>
              <a:rPr lang="vi-VN" sz="2000" dirty="0">
                <a:solidFill>
                  <a:srgbClr val="FFFFFF"/>
                </a:solidFill>
                <a:latin typeface="Arial"/>
                <a:ea typeface="+mn-lt"/>
                <a:cs typeface="Arial"/>
              </a:rPr>
              <a:t> Cho phép lập trình viên vẫn thực hiện được các công việc cần thiết dựa trên một thực thể trừu tượng được cung cấp mà không cần hiểu hoặc thậm chí không nghĩ về tất cả sự phức tạp ẩn giấu bên trong.</a:t>
            </a:r>
          </a:p>
        </p:txBody>
      </p:sp>
      <p:pic>
        <p:nvPicPr>
          <p:cNvPr id="4" name="Hình ảnh 3" descr="Ảnh có chứa văn bản, bánh xe, phương tiện, Phương tiện đường bộ&#10;&#10;Mô tả được tự động tạo">
            <a:extLst>
              <a:ext uri="{FF2B5EF4-FFF2-40B4-BE49-F238E27FC236}">
                <a16:creationId xmlns:a16="http://schemas.microsoft.com/office/drawing/2014/main" id="{926B1281-FB43-7F50-2741-EC0654B86DB7}"/>
              </a:ext>
            </a:extLst>
          </p:cNvPr>
          <p:cNvPicPr>
            <a:picLocks noChangeAspect="1"/>
          </p:cNvPicPr>
          <p:nvPr/>
        </p:nvPicPr>
        <p:blipFill>
          <a:blip r:embed="rId2"/>
          <a:stretch>
            <a:fillRect/>
          </a:stretch>
        </p:blipFill>
        <p:spPr>
          <a:xfrm>
            <a:off x="7697273" y="2332853"/>
            <a:ext cx="4492580" cy="3812887"/>
          </a:xfrm>
          <a:prstGeom prst="rect">
            <a:avLst/>
          </a:prstGeom>
        </p:spPr>
      </p:pic>
    </p:spTree>
    <p:extLst>
      <p:ext uri="{BB962C8B-B14F-4D97-AF65-F5344CB8AC3E}">
        <p14:creationId xmlns:p14="http://schemas.microsoft.com/office/powerpoint/2010/main" val="17793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2A481D-69F2-6715-3213-4F5D04501C65}"/>
              </a:ext>
            </a:extLst>
          </p:cNvPr>
          <p:cNvSpPr>
            <a:spLocks noGrp="1"/>
          </p:cNvSpPr>
          <p:nvPr>
            <p:ph type="title"/>
          </p:nvPr>
        </p:nvSpPr>
        <p:spPr/>
        <p:txBody>
          <a:bodyPr/>
          <a:lstStyle/>
          <a:p>
            <a:r>
              <a:rPr lang="vi-VN" dirty="0" err="1">
                <a:latin typeface="Times New Roman"/>
                <a:cs typeface="Times New Roman"/>
              </a:rPr>
              <a:t>Virtual</a:t>
            </a:r>
            <a:r>
              <a:rPr lang="vi-VN" dirty="0">
                <a:latin typeface="Times New Roman"/>
                <a:cs typeface="Times New Roman"/>
              </a:rPr>
              <a:t> </a:t>
            </a:r>
            <a:r>
              <a:rPr lang="vi-VN" dirty="0" err="1">
                <a:latin typeface="Times New Roman"/>
                <a:cs typeface="Times New Roman"/>
              </a:rPr>
              <a:t>Method</a:t>
            </a:r>
            <a:endParaRPr lang="vi-VN" dirty="0" err="1"/>
          </a:p>
        </p:txBody>
      </p:sp>
      <p:sp>
        <p:nvSpPr>
          <p:cNvPr id="3" name="Chỗ dành sẵn cho Nội dung 2">
            <a:extLst>
              <a:ext uri="{FF2B5EF4-FFF2-40B4-BE49-F238E27FC236}">
                <a16:creationId xmlns:a16="http://schemas.microsoft.com/office/drawing/2014/main" id="{A314EC86-FC71-B06B-C026-7DD174CFC141}"/>
              </a:ext>
            </a:extLst>
          </p:cNvPr>
          <p:cNvSpPr>
            <a:spLocks noGrp="1"/>
          </p:cNvSpPr>
          <p:nvPr>
            <p:ph idx="1"/>
          </p:nvPr>
        </p:nvSpPr>
        <p:spPr/>
        <p:txBody>
          <a:bodyPr vert="horz" lIns="91440" tIns="45720" rIns="91440" bIns="45720" rtlCol="0" anchor="t">
            <a:noAutofit/>
          </a:bodyPr>
          <a:lstStyle/>
          <a:p>
            <a:r>
              <a:rPr lang="vi-VN" sz="1800" dirty="0">
                <a:solidFill>
                  <a:srgbClr val="FFFFFF"/>
                </a:solidFill>
                <a:latin typeface="Arial"/>
                <a:ea typeface="+mn-lt"/>
                <a:cs typeface="Arial"/>
              </a:rPr>
              <a:t>Một hàm ảo (còn được gọi là phương thức ảo) là một hàm thành viên được khai báo trong một lớp cơ sở và được xác định lại (ghi đè) bởi một lớp dẫn xuất. </a:t>
            </a:r>
          </a:p>
          <a:p>
            <a:r>
              <a:rPr lang="vi-VN" sz="1800" dirty="0">
                <a:solidFill>
                  <a:srgbClr val="FFFFFF"/>
                </a:solidFill>
                <a:latin typeface="Arial"/>
                <a:ea typeface="+mn-lt"/>
                <a:cs typeface="Arial"/>
              </a:rPr>
              <a:t>Khi tham chiếu đến một đối tượng lớp dẫn xuất bằng cách sử dụng con trỏ hoặc tham chiếu đến </a:t>
            </a:r>
            <a:r>
              <a:rPr lang="vi-VN" sz="1800" dirty="0" err="1">
                <a:solidFill>
                  <a:srgbClr val="FFFFFF"/>
                </a:solidFill>
                <a:latin typeface="Arial"/>
                <a:ea typeface="+mn-lt"/>
                <a:cs typeface="Arial"/>
              </a:rPr>
              <a:t>lớp</a:t>
            </a:r>
            <a:r>
              <a:rPr lang="vi-VN" sz="1800" dirty="0">
                <a:solidFill>
                  <a:srgbClr val="FFFFFF"/>
                </a:solidFill>
                <a:latin typeface="Arial"/>
                <a:ea typeface="+mn-lt"/>
                <a:cs typeface="Arial"/>
              </a:rPr>
              <a:t> cơ </a:t>
            </a:r>
            <a:r>
              <a:rPr lang="vi-VN" sz="1800" dirty="0" err="1">
                <a:solidFill>
                  <a:srgbClr val="FFFFFF"/>
                </a:solidFill>
                <a:latin typeface="Arial"/>
                <a:ea typeface="+mn-lt"/>
                <a:cs typeface="Arial"/>
              </a:rPr>
              <a:t>sở,ta</a:t>
            </a:r>
            <a:r>
              <a:rPr lang="vi-VN" sz="1800" dirty="0">
                <a:solidFill>
                  <a:srgbClr val="FFFFFF"/>
                </a:solidFill>
                <a:latin typeface="Arial"/>
                <a:ea typeface="+mn-lt"/>
                <a:cs typeface="Arial"/>
              </a:rPr>
              <a:t> </a:t>
            </a:r>
            <a:r>
              <a:rPr lang="vi-VN" sz="1800" dirty="0" err="1">
                <a:solidFill>
                  <a:srgbClr val="FFFFFF"/>
                </a:solidFill>
                <a:latin typeface="Arial"/>
                <a:ea typeface="+mn-lt"/>
                <a:cs typeface="Arial"/>
              </a:rPr>
              <a:t>có</a:t>
            </a:r>
            <a:r>
              <a:rPr lang="vi-VN" sz="1800" dirty="0">
                <a:solidFill>
                  <a:srgbClr val="FFFFFF"/>
                </a:solidFill>
                <a:latin typeface="Arial"/>
                <a:ea typeface="+mn-lt"/>
                <a:cs typeface="Arial"/>
              </a:rPr>
              <a:t> </a:t>
            </a:r>
            <a:r>
              <a:rPr lang="vi-VN" sz="1800" dirty="0" err="1">
                <a:solidFill>
                  <a:srgbClr val="FFFFFF"/>
                </a:solidFill>
                <a:latin typeface="Arial"/>
                <a:ea typeface="+mn-lt"/>
                <a:cs typeface="Arial"/>
              </a:rPr>
              <a:t>thể</a:t>
            </a:r>
            <a:r>
              <a:rPr lang="vi-VN" sz="1800" dirty="0">
                <a:solidFill>
                  <a:srgbClr val="FFFFFF"/>
                </a:solidFill>
                <a:latin typeface="Arial"/>
                <a:ea typeface="+mn-lt"/>
                <a:cs typeface="Arial"/>
              </a:rPr>
              <a:t> gọi một hàm ảo cho đối tượng đó và thực thi phiên bản phương thức của lớp dẫn xuất.</a:t>
            </a:r>
            <a:endParaRPr lang="vi-VN" sz="1800">
              <a:solidFill>
                <a:srgbClr val="FFFFFF"/>
              </a:solidFill>
              <a:latin typeface="Arial"/>
              <a:cs typeface="Arial"/>
            </a:endParaRPr>
          </a:p>
          <a:p>
            <a:r>
              <a:rPr lang="vi-VN" sz="1800" dirty="0">
                <a:latin typeface="Arial"/>
                <a:ea typeface="+mn-lt"/>
                <a:cs typeface="Arial"/>
              </a:rPr>
              <a:t>Các hàm ảo đảm bảo rằng hàm chính xác được gọi cho một đối tượng, bất kể loại tham chiếu (hoặc con trỏ) được sử dụng cho cuộc gọi hàm.</a:t>
            </a:r>
            <a:endParaRPr lang="vi-VN" sz="1800" dirty="0">
              <a:latin typeface="Arial"/>
              <a:cs typeface="Arial"/>
            </a:endParaRPr>
          </a:p>
          <a:p>
            <a:r>
              <a:rPr lang="vi-VN" sz="1800" dirty="0">
                <a:latin typeface="Arial"/>
                <a:ea typeface="+mn-lt"/>
                <a:cs typeface="Arial"/>
              </a:rPr>
              <a:t>Các hàm được khai báo với một từ khóa </a:t>
            </a:r>
            <a:r>
              <a:rPr lang="vi-VN" sz="1800" dirty="0" err="1">
                <a:latin typeface="Arial"/>
                <a:ea typeface="+mn-lt"/>
                <a:cs typeface="Arial"/>
              </a:rPr>
              <a:t>virtual</a:t>
            </a:r>
            <a:r>
              <a:rPr lang="vi-VN" sz="1800" dirty="0">
                <a:latin typeface="Arial"/>
                <a:ea typeface="+mn-lt"/>
                <a:cs typeface="Arial"/>
              </a:rPr>
              <a:t> trong một lớp cơ sở.</a:t>
            </a:r>
            <a:endParaRPr lang="vi-VN" sz="1800" dirty="0">
              <a:latin typeface="Arial"/>
              <a:cs typeface="Arial"/>
            </a:endParaRPr>
          </a:p>
          <a:p>
            <a:r>
              <a:rPr lang="vi-VN" sz="1800" dirty="0">
                <a:latin typeface="Arial"/>
                <a:cs typeface="Arial"/>
              </a:rPr>
              <a:t>Việc phân giải một cuộc gọi hàm được thực hiện trong thời gian chạy.</a:t>
            </a:r>
          </a:p>
          <a:p>
            <a:endParaRPr lang="vi-VN" sz="1800" dirty="0">
              <a:latin typeface="Arial"/>
              <a:cs typeface="Arial"/>
            </a:endParaRPr>
          </a:p>
        </p:txBody>
      </p:sp>
    </p:spTree>
    <p:extLst>
      <p:ext uri="{BB962C8B-B14F-4D97-AF65-F5344CB8AC3E}">
        <p14:creationId xmlns:p14="http://schemas.microsoft.com/office/powerpoint/2010/main" val="414695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D9CEC7-CB52-B084-BA15-9366B2A45C64}"/>
              </a:ext>
            </a:extLst>
          </p:cNvPr>
          <p:cNvSpPr>
            <a:spLocks noGrp="1"/>
          </p:cNvSpPr>
          <p:nvPr>
            <p:ph type="title"/>
          </p:nvPr>
        </p:nvSpPr>
        <p:spPr/>
        <p:txBody>
          <a:bodyPr/>
          <a:lstStyle/>
          <a:p>
            <a:r>
              <a:rPr lang="vi-VN" dirty="0" err="1">
                <a:latin typeface="Times New Roman"/>
                <a:cs typeface="Times New Roman"/>
              </a:rPr>
              <a:t>Virtual</a:t>
            </a:r>
            <a:r>
              <a:rPr lang="vi-VN" dirty="0">
                <a:latin typeface="Times New Roman"/>
                <a:cs typeface="Times New Roman"/>
              </a:rPr>
              <a:t> </a:t>
            </a:r>
            <a:r>
              <a:rPr lang="vi-VN" dirty="0" err="1">
                <a:latin typeface="Times New Roman"/>
                <a:cs typeface="Times New Roman"/>
              </a:rPr>
              <a:t>Method</a:t>
            </a:r>
          </a:p>
        </p:txBody>
      </p:sp>
      <p:pic>
        <p:nvPicPr>
          <p:cNvPr id="5" name="Chỗ dành sẵn cho Nội dung 4" descr="Ảnh có chứa văn bản, ảnh chụp màn hình, Phông chữ&#10;&#10;Mô tả được tự động tạo">
            <a:extLst>
              <a:ext uri="{FF2B5EF4-FFF2-40B4-BE49-F238E27FC236}">
                <a16:creationId xmlns:a16="http://schemas.microsoft.com/office/drawing/2014/main" id="{EAFCED84-60F6-B10C-6248-7E189D8E839B}"/>
              </a:ext>
            </a:extLst>
          </p:cNvPr>
          <p:cNvPicPr>
            <a:picLocks noGrp="1" noChangeAspect="1"/>
          </p:cNvPicPr>
          <p:nvPr>
            <p:ph sz="half" idx="1"/>
          </p:nvPr>
        </p:nvPicPr>
        <p:blipFill>
          <a:blip r:embed="rId2"/>
          <a:stretch>
            <a:fillRect/>
          </a:stretch>
        </p:blipFill>
        <p:spPr>
          <a:xfrm>
            <a:off x="7495391" y="2053599"/>
            <a:ext cx="4698358" cy="2513075"/>
          </a:xfrm>
        </p:spPr>
      </p:pic>
      <p:pic>
        <p:nvPicPr>
          <p:cNvPr id="13" name="Chỗ dành sẵn cho Nội dung 12" descr="Ảnh có chứa văn bản, ảnh chụp màn hình, Phông chữ&#10;&#10;Mô tả được tự động tạo">
            <a:extLst>
              <a:ext uri="{FF2B5EF4-FFF2-40B4-BE49-F238E27FC236}">
                <a16:creationId xmlns:a16="http://schemas.microsoft.com/office/drawing/2014/main" id="{62C57D5C-F3C5-1B40-D4EF-2D7197F24C11}"/>
              </a:ext>
            </a:extLst>
          </p:cNvPr>
          <p:cNvPicPr>
            <a:picLocks noGrp="1" noChangeAspect="1"/>
          </p:cNvPicPr>
          <p:nvPr>
            <p:ph sz="half" idx="2"/>
          </p:nvPr>
        </p:nvPicPr>
        <p:blipFill>
          <a:blip r:embed="rId3"/>
          <a:stretch>
            <a:fillRect/>
          </a:stretch>
        </p:blipFill>
        <p:spPr>
          <a:xfrm>
            <a:off x="2046" y="2056524"/>
            <a:ext cx="4486409" cy="2593081"/>
          </a:xfrm>
        </p:spPr>
      </p:pic>
      <p:pic>
        <p:nvPicPr>
          <p:cNvPr id="15" name="Hình ảnh 14" descr="Ảnh có chứa Phông chữ, văn bản, ảnh chụp màn hình, Đồ họa&#10;&#10;Mô tả được tự động tạo">
            <a:extLst>
              <a:ext uri="{FF2B5EF4-FFF2-40B4-BE49-F238E27FC236}">
                <a16:creationId xmlns:a16="http://schemas.microsoft.com/office/drawing/2014/main" id="{D076B79D-7CFD-EF89-5451-938C291549EE}"/>
              </a:ext>
            </a:extLst>
          </p:cNvPr>
          <p:cNvPicPr>
            <a:picLocks noChangeAspect="1"/>
          </p:cNvPicPr>
          <p:nvPr/>
        </p:nvPicPr>
        <p:blipFill>
          <a:blip r:embed="rId4"/>
          <a:stretch>
            <a:fillRect/>
          </a:stretch>
        </p:blipFill>
        <p:spPr>
          <a:xfrm>
            <a:off x="4785843" y="3980579"/>
            <a:ext cx="2416398" cy="989660"/>
          </a:xfrm>
          <a:prstGeom prst="rect">
            <a:avLst/>
          </a:prstGeom>
        </p:spPr>
      </p:pic>
      <p:sp>
        <p:nvSpPr>
          <p:cNvPr id="16" name="Mũi tên: Trái-Phải-Lên 15">
            <a:extLst>
              <a:ext uri="{FF2B5EF4-FFF2-40B4-BE49-F238E27FC236}">
                <a16:creationId xmlns:a16="http://schemas.microsoft.com/office/drawing/2014/main" id="{2765E25D-CB85-F768-6341-7902F78DAF66}"/>
              </a:ext>
            </a:extLst>
          </p:cNvPr>
          <p:cNvSpPr/>
          <p:nvPr/>
        </p:nvSpPr>
        <p:spPr>
          <a:xfrm rot="10800000">
            <a:off x="5323267" y="2634802"/>
            <a:ext cx="1234225" cy="922985"/>
          </a:xfrm>
          <a:prstGeom prst="leftRightUp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9" name="Hình ảnh 18">
            <a:extLst>
              <a:ext uri="{FF2B5EF4-FFF2-40B4-BE49-F238E27FC236}">
                <a16:creationId xmlns:a16="http://schemas.microsoft.com/office/drawing/2014/main" id="{253D7F2F-125B-B3A3-1711-5EC01E99F3D0}"/>
              </a:ext>
            </a:extLst>
          </p:cNvPr>
          <p:cNvPicPr>
            <a:picLocks noChangeAspect="1"/>
          </p:cNvPicPr>
          <p:nvPr/>
        </p:nvPicPr>
        <p:blipFill>
          <a:blip r:embed="rId5"/>
          <a:stretch>
            <a:fillRect/>
          </a:stretch>
        </p:blipFill>
        <p:spPr>
          <a:xfrm>
            <a:off x="23611" y="5758895"/>
            <a:ext cx="4760890" cy="556152"/>
          </a:xfrm>
          <a:prstGeom prst="rect">
            <a:avLst/>
          </a:prstGeom>
        </p:spPr>
      </p:pic>
      <p:pic>
        <p:nvPicPr>
          <p:cNvPr id="20" name="Hình ảnh 19">
            <a:extLst>
              <a:ext uri="{FF2B5EF4-FFF2-40B4-BE49-F238E27FC236}">
                <a16:creationId xmlns:a16="http://schemas.microsoft.com/office/drawing/2014/main" id="{58AFA16C-66DA-64C1-A071-426856DA1B36}"/>
              </a:ext>
            </a:extLst>
          </p:cNvPr>
          <p:cNvPicPr>
            <a:picLocks noChangeAspect="1"/>
          </p:cNvPicPr>
          <p:nvPr/>
        </p:nvPicPr>
        <p:blipFill>
          <a:blip r:embed="rId6"/>
          <a:stretch>
            <a:fillRect/>
          </a:stretch>
        </p:blipFill>
        <p:spPr>
          <a:xfrm>
            <a:off x="7439696" y="5757731"/>
            <a:ext cx="4760890" cy="537018"/>
          </a:xfrm>
          <a:prstGeom prst="rect">
            <a:avLst/>
          </a:prstGeom>
        </p:spPr>
      </p:pic>
      <p:sp>
        <p:nvSpPr>
          <p:cNvPr id="21" name="Mũi tên: Trái-Phải 20">
            <a:extLst>
              <a:ext uri="{FF2B5EF4-FFF2-40B4-BE49-F238E27FC236}">
                <a16:creationId xmlns:a16="http://schemas.microsoft.com/office/drawing/2014/main" id="{2C6CBB98-4D26-7E2C-0FF2-D466B56D617F}"/>
              </a:ext>
            </a:extLst>
          </p:cNvPr>
          <p:cNvSpPr/>
          <p:nvPr/>
        </p:nvSpPr>
        <p:spPr>
          <a:xfrm>
            <a:off x="5269605" y="5782077"/>
            <a:ext cx="1341549" cy="429295"/>
          </a:xfrm>
          <a:prstGeom prst="lef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Mũi tên: Xuống 21">
            <a:extLst>
              <a:ext uri="{FF2B5EF4-FFF2-40B4-BE49-F238E27FC236}">
                <a16:creationId xmlns:a16="http://schemas.microsoft.com/office/drawing/2014/main" id="{8A3FA739-7EC0-AE5A-43C4-4E95474A7EC8}"/>
              </a:ext>
            </a:extLst>
          </p:cNvPr>
          <p:cNvSpPr/>
          <p:nvPr/>
        </p:nvSpPr>
        <p:spPr>
          <a:xfrm>
            <a:off x="5784760" y="5105936"/>
            <a:ext cx="321971" cy="654676"/>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9887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1CB5-284B-9255-7AE6-42109A50D1EE}"/>
              </a:ext>
            </a:extLst>
          </p:cNvPr>
          <p:cNvSpPr>
            <a:spLocks noGrp="1"/>
          </p:cNvSpPr>
          <p:nvPr>
            <p:ph type="title"/>
          </p:nvPr>
        </p:nvSpPr>
        <p:spPr/>
        <p:txBody>
          <a:bodyPr/>
          <a:lstStyle/>
          <a:p>
            <a:r>
              <a:rPr lang="en-US" dirty="0"/>
              <a:t>Virtual method</a:t>
            </a:r>
            <a:endParaRPr lang="en-GB" dirty="0"/>
          </a:p>
        </p:txBody>
      </p:sp>
      <p:sp>
        <p:nvSpPr>
          <p:cNvPr id="3" name="Content Placeholder 2">
            <a:extLst>
              <a:ext uri="{FF2B5EF4-FFF2-40B4-BE49-F238E27FC236}">
                <a16:creationId xmlns:a16="http://schemas.microsoft.com/office/drawing/2014/main" id="{038D9429-BAE4-5C58-B9CD-FF5C58789DF4}"/>
              </a:ext>
            </a:extLst>
          </p:cNvPr>
          <p:cNvSpPr>
            <a:spLocks noGrp="1"/>
          </p:cNvSpPr>
          <p:nvPr>
            <p:ph sz="half" idx="1"/>
          </p:nvPr>
        </p:nvSpPr>
        <p:spPr>
          <a:xfrm>
            <a:off x="680319" y="2336873"/>
            <a:ext cx="10852317" cy="3599316"/>
          </a:xfrm>
        </p:spPr>
        <p:txBody>
          <a:bodyPr>
            <a:normAutofit fontScale="62500" lnSpcReduction="20000"/>
          </a:bodyPr>
          <a:lstStyle/>
          <a:p>
            <a:r>
              <a:rPr lang="vi-VN" dirty="0"/>
              <a:t>Có một số quy tắc bạn cần tuân theo để tạo hàm ảo trong C++. Những quy tắc này là: </a:t>
            </a:r>
            <a:endParaRPr lang="en-US" dirty="0"/>
          </a:p>
          <a:p>
            <a:r>
              <a:rPr lang="vi-VN" dirty="0"/>
              <a:t>Các chức năng không thể tĩnh </a:t>
            </a:r>
            <a:endParaRPr lang="en-US" dirty="0"/>
          </a:p>
          <a:p>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vi-VN" dirty="0"/>
              <a:t>bằng từ khóa “</a:t>
            </a:r>
            <a:r>
              <a:rPr lang="en-US" dirty="0"/>
              <a:t>Virtual</a:t>
            </a:r>
            <a:r>
              <a:rPr lang="vi-VN" dirty="0"/>
              <a:t>” </a:t>
            </a:r>
            <a:endParaRPr lang="en-US" dirty="0"/>
          </a:p>
          <a:p>
            <a:r>
              <a:rPr lang="vi-VN" dirty="0"/>
              <a:t>Các hàm ảo trong C++ cần phải là thành viên của một số lớp khác (lớp cơ sở) </a:t>
            </a:r>
            <a:endParaRPr lang="en-US" dirty="0"/>
          </a:p>
          <a:p>
            <a:r>
              <a:rPr lang="en-US" dirty="0" err="1"/>
              <a:t>Hàm</a:t>
            </a:r>
            <a:r>
              <a:rPr lang="en-US" dirty="0"/>
              <a:t> </a:t>
            </a:r>
            <a:r>
              <a:rPr lang="en-US" dirty="0" err="1"/>
              <a:t>ảo</a:t>
            </a:r>
            <a:r>
              <a:rPr lang="en-US" dirty="0"/>
              <a:t> </a:t>
            </a:r>
            <a:r>
              <a:rPr lang="vi-VN" dirty="0"/>
              <a:t>có thể là một </a:t>
            </a:r>
            <a:r>
              <a:rPr lang="en-US" dirty="0"/>
              <a:t>friend function </a:t>
            </a:r>
            <a:r>
              <a:rPr lang="vi-VN" dirty="0"/>
              <a:t>của lớp khác</a:t>
            </a:r>
            <a:endParaRPr lang="en-US" dirty="0"/>
          </a:p>
          <a:p>
            <a:r>
              <a:rPr lang="vi-VN" dirty="0"/>
              <a:t>Nguyên mẫu của các hàm này phải giống nhau cho cả lớp cơ sở và lớp dẫn xuất </a:t>
            </a:r>
            <a:endParaRPr lang="en-US" dirty="0"/>
          </a:p>
          <a:p>
            <a:r>
              <a:rPr lang="vi-VN" dirty="0"/>
              <a:t>Các hàm ảo có thể truy cập được bằng cách sử dụng con trỏ đối tượng</a:t>
            </a:r>
            <a:endParaRPr lang="en-US" dirty="0"/>
          </a:p>
          <a:p>
            <a:r>
              <a:rPr lang="vi-VN" dirty="0"/>
              <a:t> Việc xác định lại hàm ảo trong lớp dẫn xuất là tùy chọn, nhưng nó cần được định nghĩa trong lớp cơ sở </a:t>
            </a:r>
            <a:endParaRPr lang="en-US" dirty="0"/>
          </a:p>
          <a:p>
            <a:r>
              <a:rPr lang="vi-VN" dirty="0"/>
              <a:t>Việc giải quyết cuộc gọi hàm được thực hiện vào thời gian chạy </a:t>
            </a:r>
            <a:endParaRPr lang="en-US" dirty="0"/>
          </a:p>
          <a:p>
            <a:r>
              <a:rPr lang="en-US" dirty="0"/>
              <a:t>C</a:t>
            </a:r>
            <a:r>
              <a:rPr lang="vi-VN" dirty="0"/>
              <a:t>ó thể tạo một hàm hủy ảo nhưng không thể tạo một hàm tạo</a:t>
            </a:r>
            <a:r>
              <a:rPr lang="en-US" dirty="0"/>
              <a:t> </a:t>
            </a:r>
            <a:r>
              <a:rPr lang="en-US" dirty="0" err="1"/>
              <a:t>ảo</a:t>
            </a:r>
            <a:endParaRPr lang="en-US" dirty="0"/>
          </a:p>
          <a:p>
            <a:endParaRPr lang="en-US" dirty="0"/>
          </a:p>
          <a:p>
            <a:r>
              <a:rPr lang="vi-VN" b="1" dirty="0">
                <a:solidFill>
                  <a:schemeClr val="accent3">
                    <a:lumMod val="40000"/>
                    <a:lumOff val="60000"/>
                  </a:schemeClr>
                </a:solidFill>
              </a:rPr>
              <a:t>Lưu ý</a:t>
            </a:r>
            <a:r>
              <a:rPr lang="vi-VN" dirty="0"/>
              <a:t>: Con trỏ của lớp cơ sở có thể chứa địa chỉ của đối tượng thuộc lớp dẫn xuất, nhưng ngược lại thì không được</a:t>
            </a:r>
            <a:endParaRPr lang="en-GB" dirty="0"/>
          </a:p>
        </p:txBody>
      </p:sp>
    </p:spTree>
    <p:extLst>
      <p:ext uri="{BB962C8B-B14F-4D97-AF65-F5344CB8AC3E}">
        <p14:creationId xmlns:p14="http://schemas.microsoft.com/office/powerpoint/2010/main" val="225245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43D687-5B4F-5E03-5A2B-FE7363B2452B}"/>
              </a:ext>
            </a:extLst>
          </p:cNvPr>
          <p:cNvSpPr>
            <a:spLocks noGrp="1"/>
          </p:cNvSpPr>
          <p:nvPr>
            <p:ph type="title"/>
          </p:nvPr>
        </p:nvSpPr>
        <p:spPr/>
        <p:txBody>
          <a:bodyPr/>
          <a:lstStyle/>
          <a:p>
            <a:r>
              <a:rPr lang="vi-VN" dirty="0" err="1">
                <a:latin typeface="Times New Roman"/>
                <a:cs typeface="Times New Roman"/>
              </a:rPr>
              <a:t>Pure</a:t>
            </a:r>
            <a:r>
              <a:rPr lang="vi-VN" dirty="0">
                <a:latin typeface="Times New Roman"/>
                <a:cs typeface="Times New Roman"/>
              </a:rPr>
              <a:t> </a:t>
            </a:r>
            <a:r>
              <a:rPr lang="vi-VN" dirty="0" err="1">
                <a:latin typeface="Times New Roman"/>
                <a:cs typeface="Times New Roman"/>
              </a:rPr>
              <a:t>virtual</a:t>
            </a:r>
            <a:r>
              <a:rPr lang="vi-VN" dirty="0">
                <a:latin typeface="Times New Roman"/>
                <a:cs typeface="Times New Roman"/>
              </a:rPr>
              <a:t> </a:t>
            </a:r>
            <a:r>
              <a:rPr lang="vi-VN" dirty="0" err="1">
                <a:latin typeface="Times New Roman"/>
                <a:cs typeface="Times New Roman"/>
              </a:rPr>
              <a:t>menthod</a:t>
            </a:r>
            <a:r>
              <a:rPr lang="vi-VN" dirty="0">
                <a:latin typeface="Times New Roman"/>
                <a:cs typeface="Times New Roman"/>
              </a:rPr>
              <a:t> </a:t>
            </a:r>
            <a:endParaRPr lang="vi-VN" dirty="0"/>
          </a:p>
        </p:txBody>
      </p:sp>
      <p:sp>
        <p:nvSpPr>
          <p:cNvPr id="3" name="Chỗ dành sẵn cho Nội dung 2">
            <a:extLst>
              <a:ext uri="{FF2B5EF4-FFF2-40B4-BE49-F238E27FC236}">
                <a16:creationId xmlns:a16="http://schemas.microsoft.com/office/drawing/2014/main" id="{9239EDCC-111C-C86E-662C-0CEC6D116D5B}"/>
              </a:ext>
            </a:extLst>
          </p:cNvPr>
          <p:cNvSpPr>
            <a:spLocks noGrp="1"/>
          </p:cNvSpPr>
          <p:nvPr>
            <p:ph idx="1"/>
          </p:nvPr>
        </p:nvSpPr>
        <p:spPr/>
        <p:txBody>
          <a:bodyPr vert="horz" lIns="91440" tIns="45720" rIns="91440" bIns="45720" rtlCol="0" anchor="t">
            <a:normAutofit/>
          </a:bodyPr>
          <a:lstStyle/>
          <a:p>
            <a:r>
              <a:rPr lang="vi-VN" dirty="0">
                <a:solidFill>
                  <a:srgbClr val="FFFFFF"/>
                </a:solidFill>
                <a:latin typeface="Arial"/>
                <a:ea typeface="+mn-lt"/>
                <a:cs typeface="Arial"/>
              </a:rPr>
              <a:t>Một phương thức trừu tượng thuần ảo (</a:t>
            </a:r>
            <a:r>
              <a:rPr lang="vi-VN" dirty="0" err="1">
                <a:solidFill>
                  <a:srgbClr val="FFFFFF"/>
                </a:solidFill>
                <a:latin typeface="Arial"/>
                <a:ea typeface="+mn-lt"/>
                <a:cs typeface="Arial"/>
              </a:rPr>
              <a:t>pure</a:t>
            </a:r>
            <a:r>
              <a:rPr lang="vi-VN" dirty="0">
                <a:solidFill>
                  <a:srgbClr val="FFFFFF"/>
                </a:solidFill>
                <a:latin typeface="Arial"/>
                <a:ea typeface="+mn-lt"/>
                <a:cs typeface="Arial"/>
              </a:rPr>
              <a:t> </a:t>
            </a:r>
            <a:r>
              <a:rPr lang="vi-VN" dirty="0" err="1">
                <a:solidFill>
                  <a:srgbClr val="FFFFFF"/>
                </a:solidFill>
                <a:latin typeface="Arial"/>
                <a:ea typeface="+mn-lt"/>
                <a:cs typeface="Arial"/>
              </a:rPr>
              <a:t>virtual</a:t>
            </a:r>
            <a:r>
              <a:rPr lang="vi-VN" dirty="0">
                <a:solidFill>
                  <a:srgbClr val="FFFFFF"/>
                </a:solidFill>
                <a:latin typeface="Arial"/>
                <a:ea typeface="+mn-lt"/>
                <a:cs typeface="Arial"/>
              </a:rPr>
              <a:t> </a:t>
            </a:r>
            <a:r>
              <a:rPr lang="vi-VN" dirty="0" err="1">
                <a:solidFill>
                  <a:srgbClr val="FFFFFF"/>
                </a:solidFill>
                <a:latin typeface="Arial"/>
                <a:ea typeface="+mn-lt"/>
                <a:cs typeface="Arial"/>
              </a:rPr>
              <a:t>method</a:t>
            </a:r>
            <a:r>
              <a:rPr lang="vi-VN" dirty="0">
                <a:solidFill>
                  <a:srgbClr val="FFFFFF"/>
                </a:solidFill>
                <a:latin typeface="Arial"/>
                <a:ea typeface="+mn-lt"/>
                <a:cs typeface="Arial"/>
              </a:rPr>
              <a:t>) là một phương thức không có định nghĩa trong lớp cơ sở, chỉ có khai báo.</a:t>
            </a:r>
            <a:endParaRPr lang="vi-VN" dirty="0">
              <a:solidFill>
                <a:srgbClr val="FFFFFF"/>
              </a:solidFill>
              <a:latin typeface="Arial"/>
              <a:cs typeface="Arial"/>
            </a:endParaRPr>
          </a:p>
          <a:p>
            <a:r>
              <a:rPr lang="vi-VN" dirty="0">
                <a:solidFill>
                  <a:srgbClr val="FFFFFF"/>
                </a:solidFill>
                <a:latin typeface="Arial"/>
                <a:ea typeface="+mn-lt"/>
                <a:cs typeface="Arial"/>
              </a:rPr>
              <a:t>Lớp chứa ít nhất một phương thức thuần ảo trở thành </a:t>
            </a:r>
            <a:r>
              <a:rPr lang="vi-VN" dirty="0" err="1">
                <a:solidFill>
                  <a:srgbClr val="FFFFFF"/>
                </a:solidFill>
                <a:latin typeface="Arial"/>
                <a:ea typeface="+mn-lt"/>
                <a:cs typeface="Arial"/>
              </a:rPr>
              <a:t>abstract</a:t>
            </a:r>
            <a:r>
              <a:rPr lang="vi-VN" dirty="0">
                <a:solidFill>
                  <a:srgbClr val="FFFFFF"/>
                </a:solidFill>
                <a:latin typeface="Arial"/>
                <a:ea typeface="+mn-lt"/>
                <a:cs typeface="Arial"/>
              </a:rPr>
              <a:t> </a:t>
            </a:r>
            <a:r>
              <a:rPr lang="vi-VN" dirty="0" err="1">
                <a:solidFill>
                  <a:srgbClr val="FFFFFF"/>
                </a:solidFill>
                <a:latin typeface="Arial"/>
                <a:ea typeface="+mn-lt"/>
                <a:cs typeface="Arial"/>
              </a:rPr>
              <a:t>class</a:t>
            </a:r>
            <a:r>
              <a:rPr lang="vi-VN" dirty="0">
                <a:solidFill>
                  <a:srgbClr val="FFFFFF"/>
                </a:solidFill>
                <a:latin typeface="Arial"/>
                <a:ea typeface="+mn-lt"/>
                <a:cs typeface="Arial"/>
              </a:rPr>
              <a:t>, và không thể tạo đối tượng từ lớp này.</a:t>
            </a:r>
            <a:endParaRPr lang="vi-VN" dirty="0"/>
          </a:p>
          <a:p>
            <a:r>
              <a:rPr lang="vi-VN" dirty="0">
                <a:solidFill>
                  <a:srgbClr val="FFFFFF"/>
                </a:solidFill>
                <a:latin typeface="Arial"/>
                <a:ea typeface="+mn-lt"/>
                <a:cs typeface="Arial"/>
              </a:rPr>
              <a:t>Lớp con kế thừa từ lớp </a:t>
            </a:r>
            <a:r>
              <a:rPr lang="vi-VN" dirty="0" err="1">
                <a:solidFill>
                  <a:srgbClr val="FFFFFF"/>
                </a:solidFill>
                <a:latin typeface="Arial"/>
                <a:ea typeface="+mn-lt"/>
                <a:cs typeface="Arial"/>
              </a:rPr>
              <a:t>abstract</a:t>
            </a:r>
            <a:r>
              <a:rPr lang="vi-VN" dirty="0">
                <a:solidFill>
                  <a:srgbClr val="FFFFFF"/>
                </a:solidFill>
                <a:latin typeface="Arial"/>
                <a:ea typeface="+mn-lt"/>
                <a:cs typeface="Arial"/>
              </a:rPr>
              <a:t> phải ghi đè tất cả các phương thức thuần ảo.</a:t>
            </a:r>
            <a:endParaRPr lang="vi-VN" dirty="0"/>
          </a:p>
          <a:p>
            <a:endParaRPr lang="vi-VN" dirty="0">
              <a:latin typeface="Arial"/>
              <a:cs typeface="Arial"/>
            </a:endParaRPr>
          </a:p>
        </p:txBody>
      </p:sp>
      <p:pic>
        <p:nvPicPr>
          <p:cNvPr id="4" name="Hình ảnh 3" descr="Ảnh có chứa văn bản, ảnh chụp màn hình, Phông chữ, thiết kế&#10;&#10;Mô tả được tự động tạo">
            <a:extLst>
              <a:ext uri="{FF2B5EF4-FFF2-40B4-BE49-F238E27FC236}">
                <a16:creationId xmlns:a16="http://schemas.microsoft.com/office/drawing/2014/main" id="{E6A48C12-577A-AAE3-44B5-E4E6D31D51B3}"/>
              </a:ext>
            </a:extLst>
          </p:cNvPr>
          <p:cNvPicPr>
            <a:picLocks noChangeAspect="1"/>
          </p:cNvPicPr>
          <p:nvPr/>
        </p:nvPicPr>
        <p:blipFill>
          <a:blip r:embed="rId2"/>
          <a:stretch>
            <a:fillRect/>
          </a:stretch>
        </p:blipFill>
        <p:spPr>
          <a:xfrm>
            <a:off x="989526" y="4929247"/>
            <a:ext cx="7905481" cy="1507112"/>
          </a:xfrm>
          <a:prstGeom prst="rect">
            <a:avLst/>
          </a:prstGeom>
        </p:spPr>
      </p:pic>
    </p:spTree>
    <p:extLst>
      <p:ext uri="{BB962C8B-B14F-4D97-AF65-F5344CB8AC3E}">
        <p14:creationId xmlns:p14="http://schemas.microsoft.com/office/powerpoint/2010/main" val="323430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543D687-5B4F-5E03-5A2B-FE7363B2452B}"/>
              </a:ext>
            </a:extLst>
          </p:cNvPr>
          <p:cNvSpPr>
            <a:spLocks noGrp="1"/>
          </p:cNvSpPr>
          <p:nvPr>
            <p:ph type="title"/>
          </p:nvPr>
        </p:nvSpPr>
        <p:spPr/>
        <p:txBody>
          <a:bodyPr/>
          <a:lstStyle/>
          <a:p>
            <a:r>
              <a:rPr lang="vi-VN" dirty="0" err="1">
                <a:latin typeface="Times New Roman"/>
                <a:cs typeface="Times New Roman"/>
              </a:rPr>
              <a:t>Pure</a:t>
            </a:r>
            <a:r>
              <a:rPr lang="vi-VN" dirty="0">
                <a:latin typeface="Times New Roman"/>
                <a:cs typeface="Times New Roman"/>
              </a:rPr>
              <a:t> </a:t>
            </a:r>
            <a:r>
              <a:rPr lang="vi-VN" dirty="0" err="1">
                <a:latin typeface="Times New Roman"/>
                <a:cs typeface="Times New Roman"/>
              </a:rPr>
              <a:t>virtual</a:t>
            </a:r>
            <a:r>
              <a:rPr lang="vi-VN" dirty="0">
                <a:latin typeface="Times New Roman"/>
                <a:cs typeface="Times New Roman"/>
              </a:rPr>
              <a:t> </a:t>
            </a:r>
            <a:r>
              <a:rPr lang="vi-VN" dirty="0" err="1">
                <a:latin typeface="Times New Roman"/>
                <a:cs typeface="Times New Roman"/>
              </a:rPr>
              <a:t>menthod</a:t>
            </a:r>
            <a:r>
              <a:rPr lang="vi-VN" dirty="0">
                <a:latin typeface="Times New Roman"/>
                <a:cs typeface="Times New Roman"/>
              </a:rPr>
              <a:t> </a:t>
            </a:r>
            <a:endParaRPr lang="vi-VN" dirty="0"/>
          </a:p>
        </p:txBody>
      </p:sp>
      <p:pic>
        <p:nvPicPr>
          <p:cNvPr id="6" name="Content Placeholder 5">
            <a:extLst>
              <a:ext uri="{FF2B5EF4-FFF2-40B4-BE49-F238E27FC236}">
                <a16:creationId xmlns:a16="http://schemas.microsoft.com/office/drawing/2014/main" id="{5B9C3DE2-EE32-C903-8DC8-C12AF0ABC53D}"/>
              </a:ext>
            </a:extLst>
          </p:cNvPr>
          <p:cNvPicPr>
            <a:picLocks noGrp="1" noChangeAspect="1"/>
          </p:cNvPicPr>
          <p:nvPr>
            <p:ph idx="1"/>
          </p:nvPr>
        </p:nvPicPr>
        <p:blipFill>
          <a:blip r:embed="rId2"/>
          <a:stretch>
            <a:fillRect/>
          </a:stretch>
        </p:blipFill>
        <p:spPr>
          <a:xfrm>
            <a:off x="681038" y="3163461"/>
            <a:ext cx="4329112" cy="1945540"/>
          </a:xfrm>
        </p:spPr>
      </p:pic>
      <p:pic>
        <p:nvPicPr>
          <p:cNvPr id="9" name="Picture 8">
            <a:extLst>
              <a:ext uri="{FF2B5EF4-FFF2-40B4-BE49-F238E27FC236}">
                <a16:creationId xmlns:a16="http://schemas.microsoft.com/office/drawing/2014/main" id="{B8F68657-BC48-F52E-FD3E-480DF7C9C052}"/>
              </a:ext>
            </a:extLst>
          </p:cNvPr>
          <p:cNvPicPr>
            <a:picLocks noChangeAspect="1"/>
          </p:cNvPicPr>
          <p:nvPr/>
        </p:nvPicPr>
        <p:blipFill>
          <a:blip r:embed="rId3"/>
          <a:stretch>
            <a:fillRect/>
          </a:stretch>
        </p:blipFill>
        <p:spPr>
          <a:xfrm>
            <a:off x="6326155" y="3112293"/>
            <a:ext cx="5286375" cy="2047875"/>
          </a:xfrm>
          <a:prstGeom prst="rect">
            <a:avLst/>
          </a:prstGeom>
        </p:spPr>
      </p:pic>
    </p:spTree>
    <p:extLst>
      <p:ext uri="{BB962C8B-B14F-4D97-AF65-F5344CB8AC3E}">
        <p14:creationId xmlns:p14="http://schemas.microsoft.com/office/powerpoint/2010/main" val="62375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1C6817-EEBF-2783-1D3D-B0F72905C510}"/>
              </a:ext>
            </a:extLst>
          </p:cNvPr>
          <p:cNvSpPr>
            <a:spLocks noGrp="1"/>
          </p:cNvSpPr>
          <p:nvPr>
            <p:ph type="title"/>
          </p:nvPr>
        </p:nvSpPr>
        <p:spPr/>
        <p:txBody>
          <a:bodyPr/>
          <a:lstStyle/>
          <a:p>
            <a:r>
              <a:rPr lang="vi-VN" dirty="0" err="1">
                <a:latin typeface="Times New Roman"/>
                <a:cs typeface="Times New Roman"/>
              </a:rPr>
              <a:t>Abstract</a:t>
            </a:r>
            <a:r>
              <a:rPr lang="vi-VN" dirty="0">
                <a:latin typeface="Times New Roman"/>
                <a:cs typeface="Times New Roman"/>
              </a:rPr>
              <a:t> </a:t>
            </a:r>
            <a:r>
              <a:rPr lang="vi-VN" dirty="0" err="1">
                <a:latin typeface="Times New Roman"/>
                <a:cs typeface="Times New Roman"/>
              </a:rPr>
              <a:t>class</a:t>
            </a:r>
            <a:endParaRPr lang="vi-VN" dirty="0" err="1"/>
          </a:p>
        </p:txBody>
      </p:sp>
      <p:sp>
        <p:nvSpPr>
          <p:cNvPr id="3" name="Chỗ dành sẵn cho Nội dung 2">
            <a:extLst>
              <a:ext uri="{FF2B5EF4-FFF2-40B4-BE49-F238E27FC236}">
                <a16:creationId xmlns:a16="http://schemas.microsoft.com/office/drawing/2014/main" id="{32A0B554-6999-25A4-61B8-CE5CBF46DB87}"/>
              </a:ext>
            </a:extLst>
          </p:cNvPr>
          <p:cNvSpPr>
            <a:spLocks noGrp="1"/>
          </p:cNvSpPr>
          <p:nvPr>
            <p:ph idx="1"/>
          </p:nvPr>
        </p:nvSpPr>
        <p:spPr>
          <a:xfrm>
            <a:off x="680321" y="2336873"/>
            <a:ext cx="6930763" cy="3599316"/>
          </a:xfrm>
        </p:spPr>
        <p:txBody>
          <a:bodyPr vert="horz" lIns="91440" tIns="45720" rIns="91440" bIns="45720" rtlCol="0" anchor="t">
            <a:normAutofit/>
          </a:bodyPr>
          <a:lstStyle/>
          <a:p>
            <a:r>
              <a:rPr lang="vi-VN" dirty="0">
                <a:latin typeface="Arial"/>
                <a:cs typeface="Arial"/>
              </a:rPr>
              <a:t>Một </a:t>
            </a:r>
            <a:r>
              <a:rPr lang="vi-VN" dirty="0" err="1">
                <a:latin typeface="Arial"/>
                <a:cs typeface="Arial"/>
              </a:rPr>
              <a:t>abstract</a:t>
            </a:r>
            <a:r>
              <a:rPr lang="vi-VN" dirty="0">
                <a:latin typeface="Arial"/>
                <a:cs typeface="Arial"/>
              </a:rPr>
              <a:t> </a:t>
            </a:r>
            <a:r>
              <a:rPr lang="vi-VN" dirty="0" err="1">
                <a:latin typeface="Arial"/>
                <a:cs typeface="Arial"/>
              </a:rPr>
              <a:t>class</a:t>
            </a:r>
            <a:r>
              <a:rPr lang="vi-VN" dirty="0">
                <a:latin typeface="Arial"/>
                <a:cs typeface="Arial"/>
              </a:rPr>
              <a:t> là một lớp mà không thể tạo ra đối tượng thực thể từ nó.</a:t>
            </a:r>
          </a:p>
          <a:p>
            <a:r>
              <a:rPr lang="vi-VN" dirty="0">
                <a:latin typeface="Arial"/>
                <a:cs typeface="Arial"/>
              </a:rPr>
              <a:t>Nó thường chứa ít nhất một phương thức trừu tượng, hoặc toàn bộ các phương thức đều trừu tượng.</a:t>
            </a:r>
            <a:endParaRPr lang="vi-VN"/>
          </a:p>
          <a:p>
            <a:r>
              <a:rPr lang="vi-VN" dirty="0" err="1">
                <a:latin typeface="Arial"/>
                <a:cs typeface="Arial"/>
              </a:rPr>
              <a:t>Abstract</a:t>
            </a:r>
            <a:r>
              <a:rPr lang="vi-VN" dirty="0">
                <a:latin typeface="Arial"/>
                <a:cs typeface="Arial"/>
              </a:rPr>
              <a:t> </a:t>
            </a:r>
            <a:r>
              <a:rPr lang="vi-VN" dirty="0" err="1">
                <a:latin typeface="Arial"/>
                <a:cs typeface="Arial"/>
              </a:rPr>
              <a:t>class</a:t>
            </a:r>
            <a:r>
              <a:rPr lang="vi-VN" dirty="0">
                <a:latin typeface="Arial"/>
                <a:cs typeface="Arial"/>
              </a:rPr>
              <a:t> thường được sử dụng như một lớp cơ sở để định nghĩa giao diện chung cho các lớp con.</a:t>
            </a:r>
            <a:endParaRPr lang="vi-VN"/>
          </a:p>
          <a:p>
            <a:endParaRPr lang="vi-VN" dirty="0">
              <a:latin typeface="Arial"/>
              <a:cs typeface="Arial"/>
            </a:endParaRPr>
          </a:p>
        </p:txBody>
      </p:sp>
      <p:pic>
        <p:nvPicPr>
          <p:cNvPr id="4" name="Hình ảnh 3" descr="Ảnh có chứa văn bản, ảnh chụp màn hình&#10;&#10;Mô tả được tự động tạo">
            <a:extLst>
              <a:ext uri="{FF2B5EF4-FFF2-40B4-BE49-F238E27FC236}">
                <a16:creationId xmlns:a16="http://schemas.microsoft.com/office/drawing/2014/main" id="{82249278-EA59-FBE6-3FA8-24F9B82AA7B8}"/>
              </a:ext>
            </a:extLst>
          </p:cNvPr>
          <p:cNvPicPr>
            <a:picLocks noChangeAspect="1"/>
          </p:cNvPicPr>
          <p:nvPr/>
        </p:nvPicPr>
        <p:blipFill>
          <a:blip r:embed="rId2"/>
          <a:stretch>
            <a:fillRect/>
          </a:stretch>
        </p:blipFill>
        <p:spPr>
          <a:xfrm>
            <a:off x="7783132" y="2088600"/>
            <a:ext cx="4288664" cy="4666293"/>
          </a:xfrm>
          <a:prstGeom prst="rect">
            <a:avLst/>
          </a:prstGeom>
        </p:spPr>
      </p:pic>
    </p:spTree>
    <p:extLst>
      <p:ext uri="{BB962C8B-B14F-4D97-AF65-F5344CB8AC3E}">
        <p14:creationId xmlns:p14="http://schemas.microsoft.com/office/powerpoint/2010/main" val="3943794576"/>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73</TotalTime>
  <Words>868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Trebuchet MS</vt:lpstr>
      <vt:lpstr>TM04033917[[fn=Berlin]]_novariants</vt:lpstr>
      <vt:lpstr>Abstract</vt:lpstr>
      <vt:lpstr>Nội dung</vt:lpstr>
      <vt:lpstr>Khái niệm</vt:lpstr>
      <vt:lpstr>Virtual Method</vt:lpstr>
      <vt:lpstr>Virtual Method</vt:lpstr>
      <vt:lpstr>Virtual method</vt:lpstr>
      <vt:lpstr>Pure virtual menthod </vt:lpstr>
      <vt:lpstr>Pure virtual menthod </vt:lpstr>
      <vt:lpstr>Abstract class</vt:lpstr>
      <vt:lpstr>Interface</vt:lpstr>
      <vt:lpstr>Interfact</vt:lpstr>
      <vt:lpstr>Interfact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Đạt Nguyễn Tiến</cp:lastModifiedBy>
  <cp:revision>107</cp:revision>
  <dcterms:created xsi:type="dcterms:W3CDTF">2023-08-27T14:31:12Z</dcterms:created>
  <dcterms:modified xsi:type="dcterms:W3CDTF">2023-08-28T03:01:49Z</dcterms:modified>
</cp:coreProperties>
</file>