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rtl="0">
      <a:defRPr lang="vi-V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EE696A-8F93-4BFC-9DCF-7AE183751C90}" v="840" dt="2023-08-13T15:33:41.761"/>
    <p1510:client id="{F3D49003-97DD-4D3F-8E4F-E2D418E10748}" v="569" dt="2023-08-14T03:21:07.8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19" d="100"/>
          <a:sy n="119" d="100"/>
        </p:scale>
        <p:origin x="96" y="3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BE4563-F6A2-4974-991F-B2D87E12555A}" type="doc">
      <dgm:prSet loTypeId="urn:microsoft.com/office/officeart/2005/8/layout/vList2" loCatId="list" qsTypeId="urn:microsoft.com/office/officeart/2005/8/quickstyle/simple5" qsCatId="simple" csTypeId="urn:microsoft.com/office/officeart/2005/8/colors/colorful2" csCatId="colorful"/>
      <dgm:spPr/>
      <dgm:t>
        <a:bodyPr/>
        <a:lstStyle/>
        <a:p>
          <a:endParaRPr lang="en-US"/>
        </a:p>
      </dgm:t>
    </dgm:pt>
    <dgm:pt modelId="{F3F6C336-CCAE-4BAD-91AE-71AE687760B2}">
      <dgm:prSet/>
      <dgm:spPr/>
      <dgm:t>
        <a:bodyPr/>
        <a:lstStyle/>
        <a:p>
          <a:r>
            <a:rPr lang="vi-VN"/>
            <a:t>Vùng nhớ được cấp phát bằng  malloc, realloc, vùng nhớ này sẽ phình lên ( grows upward ) mỗi khi cấp phát.</a:t>
          </a:r>
          <a:endParaRPr lang="en-US"/>
        </a:p>
      </dgm:t>
    </dgm:pt>
    <dgm:pt modelId="{728CF500-4497-4CB3-B5FB-4B969E950180}" type="parTrans" cxnId="{299522B5-AEAE-4370-8DEC-24FB60A87BFA}">
      <dgm:prSet/>
      <dgm:spPr/>
      <dgm:t>
        <a:bodyPr/>
        <a:lstStyle/>
        <a:p>
          <a:endParaRPr lang="en-US"/>
        </a:p>
      </dgm:t>
    </dgm:pt>
    <dgm:pt modelId="{801F833F-DCB8-4B77-A83B-A1C1B2E76B9F}" type="sibTrans" cxnId="{299522B5-AEAE-4370-8DEC-24FB60A87BFA}">
      <dgm:prSet/>
      <dgm:spPr/>
      <dgm:t>
        <a:bodyPr/>
        <a:lstStyle/>
        <a:p>
          <a:endParaRPr lang="en-US"/>
        </a:p>
      </dgm:t>
    </dgm:pt>
    <dgm:pt modelId="{9EC68CE9-1727-44A5-9CBB-5D659FD26BCA}">
      <dgm:prSet/>
      <dgm:spPr/>
      <dgm:t>
        <a:bodyPr/>
        <a:lstStyle/>
        <a:p>
          <a:r>
            <a:rPr lang="vi-VN"/>
            <a:t>Kích thước vùng nhớ phụ thuộc vào bộ nhớ Ram</a:t>
          </a:r>
          <a:endParaRPr lang="en-US"/>
        </a:p>
      </dgm:t>
    </dgm:pt>
    <dgm:pt modelId="{A03E4B5D-96CE-4794-A83E-B216A58156A9}" type="parTrans" cxnId="{A228515C-74C5-4C18-8400-62ED870C5DFE}">
      <dgm:prSet/>
      <dgm:spPr/>
      <dgm:t>
        <a:bodyPr/>
        <a:lstStyle/>
        <a:p>
          <a:endParaRPr lang="en-US"/>
        </a:p>
      </dgm:t>
    </dgm:pt>
    <dgm:pt modelId="{29F485FC-FAFD-45C4-A157-07060CE341E7}" type="sibTrans" cxnId="{A228515C-74C5-4C18-8400-62ED870C5DFE}">
      <dgm:prSet/>
      <dgm:spPr/>
      <dgm:t>
        <a:bodyPr/>
        <a:lstStyle/>
        <a:p>
          <a:endParaRPr lang="en-US"/>
        </a:p>
      </dgm:t>
    </dgm:pt>
    <dgm:pt modelId="{B63AD7AB-C563-455D-B2C2-0218CF23E4A9}">
      <dgm:prSet/>
      <dgm:spPr/>
      <dgm:t>
        <a:bodyPr/>
        <a:lstStyle/>
        <a:p>
          <a:r>
            <a:rPr lang="vi-VN"/>
            <a:t>Vùng Heap được chia sẻ bởi tất cả các thư viện được chia sẻ và các mô-đun được tải động trong một process.</a:t>
          </a:r>
          <a:endParaRPr lang="en-US"/>
        </a:p>
      </dgm:t>
    </dgm:pt>
    <dgm:pt modelId="{8949B0C5-04A6-4AC4-B8D0-7117598CDF1E}" type="parTrans" cxnId="{7A0BE4CB-27B2-4C28-918C-265A2DE14851}">
      <dgm:prSet/>
      <dgm:spPr/>
      <dgm:t>
        <a:bodyPr/>
        <a:lstStyle/>
        <a:p>
          <a:endParaRPr lang="en-US"/>
        </a:p>
      </dgm:t>
    </dgm:pt>
    <dgm:pt modelId="{32A9A1BF-4A32-498B-A1FC-1D6A6AD992A2}" type="sibTrans" cxnId="{7A0BE4CB-27B2-4C28-918C-265A2DE14851}">
      <dgm:prSet/>
      <dgm:spPr/>
      <dgm:t>
        <a:bodyPr/>
        <a:lstStyle/>
        <a:p>
          <a:endParaRPr lang="en-US"/>
        </a:p>
      </dgm:t>
    </dgm:pt>
    <dgm:pt modelId="{A26002EF-F168-4E55-A57F-A4B0E365A459}" type="pres">
      <dgm:prSet presAssocID="{A5BE4563-F6A2-4974-991F-B2D87E12555A}" presName="linear" presStyleCnt="0">
        <dgm:presLayoutVars>
          <dgm:animLvl val="lvl"/>
          <dgm:resizeHandles val="exact"/>
        </dgm:presLayoutVars>
      </dgm:prSet>
      <dgm:spPr/>
    </dgm:pt>
    <dgm:pt modelId="{9A230870-61AE-43DE-B537-91B30E35F010}" type="pres">
      <dgm:prSet presAssocID="{F3F6C336-CCAE-4BAD-91AE-71AE687760B2}" presName="parentText" presStyleLbl="node1" presStyleIdx="0" presStyleCnt="3">
        <dgm:presLayoutVars>
          <dgm:chMax val="0"/>
          <dgm:bulletEnabled val="1"/>
        </dgm:presLayoutVars>
      </dgm:prSet>
      <dgm:spPr/>
    </dgm:pt>
    <dgm:pt modelId="{200AFE01-56E2-4CEA-B2E9-FBD98F69C16A}" type="pres">
      <dgm:prSet presAssocID="{801F833F-DCB8-4B77-A83B-A1C1B2E76B9F}" presName="spacer" presStyleCnt="0"/>
      <dgm:spPr/>
    </dgm:pt>
    <dgm:pt modelId="{ACF26F3C-374B-4766-903D-8AA71368D070}" type="pres">
      <dgm:prSet presAssocID="{9EC68CE9-1727-44A5-9CBB-5D659FD26BCA}" presName="parentText" presStyleLbl="node1" presStyleIdx="1" presStyleCnt="3">
        <dgm:presLayoutVars>
          <dgm:chMax val="0"/>
          <dgm:bulletEnabled val="1"/>
        </dgm:presLayoutVars>
      </dgm:prSet>
      <dgm:spPr/>
    </dgm:pt>
    <dgm:pt modelId="{5279159A-4D66-4C4D-B65D-2A1EACF7AE42}" type="pres">
      <dgm:prSet presAssocID="{29F485FC-FAFD-45C4-A157-07060CE341E7}" presName="spacer" presStyleCnt="0"/>
      <dgm:spPr/>
    </dgm:pt>
    <dgm:pt modelId="{B6A94F41-8884-4796-BE01-6B0DD35017DF}" type="pres">
      <dgm:prSet presAssocID="{B63AD7AB-C563-455D-B2C2-0218CF23E4A9}" presName="parentText" presStyleLbl="node1" presStyleIdx="2" presStyleCnt="3">
        <dgm:presLayoutVars>
          <dgm:chMax val="0"/>
          <dgm:bulletEnabled val="1"/>
        </dgm:presLayoutVars>
      </dgm:prSet>
      <dgm:spPr/>
    </dgm:pt>
  </dgm:ptLst>
  <dgm:cxnLst>
    <dgm:cxn modelId="{E8545912-C9BB-4807-8C6C-F03D367E4474}" type="presOf" srcId="{B63AD7AB-C563-455D-B2C2-0218CF23E4A9}" destId="{B6A94F41-8884-4796-BE01-6B0DD35017DF}" srcOrd="0" destOrd="0" presId="urn:microsoft.com/office/officeart/2005/8/layout/vList2"/>
    <dgm:cxn modelId="{A228515C-74C5-4C18-8400-62ED870C5DFE}" srcId="{A5BE4563-F6A2-4974-991F-B2D87E12555A}" destId="{9EC68CE9-1727-44A5-9CBB-5D659FD26BCA}" srcOrd="1" destOrd="0" parTransId="{A03E4B5D-96CE-4794-A83E-B216A58156A9}" sibTransId="{29F485FC-FAFD-45C4-A157-07060CE341E7}"/>
    <dgm:cxn modelId="{61B3539B-5CAE-4B01-98FB-5BAE30EE97B7}" type="presOf" srcId="{F3F6C336-CCAE-4BAD-91AE-71AE687760B2}" destId="{9A230870-61AE-43DE-B537-91B30E35F010}" srcOrd="0" destOrd="0" presId="urn:microsoft.com/office/officeart/2005/8/layout/vList2"/>
    <dgm:cxn modelId="{299522B5-AEAE-4370-8DEC-24FB60A87BFA}" srcId="{A5BE4563-F6A2-4974-991F-B2D87E12555A}" destId="{F3F6C336-CCAE-4BAD-91AE-71AE687760B2}" srcOrd="0" destOrd="0" parTransId="{728CF500-4497-4CB3-B5FB-4B969E950180}" sibTransId="{801F833F-DCB8-4B77-A83B-A1C1B2E76B9F}"/>
    <dgm:cxn modelId="{7A0BE4CB-27B2-4C28-918C-265A2DE14851}" srcId="{A5BE4563-F6A2-4974-991F-B2D87E12555A}" destId="{B63AD7AB-C563-455D-B2C2-0218CF23E4A9}" srcOrd="2" destOrd="0" parTransId="{8949B0C5-04A6-4AC4-B8D0-7117598CDF1E}" sibTransId="{32A9A1BF-4A32-498B-A1FC-1D6A6AD992A2}"/>
    <dgm:cxn modelId="{834E89CC-4264-4011-A528-A594EA422A56}" type="presOf" srcId="{A5BE4563-F6A2-4974-991F-B2D87E12555A}" destId="{A26002EF-F168-4E55-A57F-A4B0E365A459}" srcOrd="0" destOrd="0" presId="urn:microsoft.com/office/officeart/2005/8/layout/vList2"/>
    <dgm:cxn modelId="{75D6ACF1-44C7-474B-8335-07C770365A56}" type="presOf" srcId="{9EC68CE9-1727-44A5-9CBB-5D659FD26BCA}" destId="{ACF26F3C-374B-4766-903D-8AA71368D070}" srcOrd="0" destOrd="0" presId="urn:microsoft.com/office/officeart/2005/8/layout/vList2"/>
    <dgm:cxn modelId="{03CCE4FD-5BE6-4E5E-8057-628AC4DCD51C}" type="presParOf" srcId="{A26002EF-F168-4E55-A57F-A4B0E365A459}" destId="{9A230870-61AE-43DE-B537-91B30E35F010}" srcOrd="0" destOrd="0" presId="urn:microsoft.com/office/officeart/2005/8/layout/vList2"/>
    <dgm:cxn modelId="{827E5F2A-A56A-4D7F-938A-FB1E3BE4CA76}" type="presParOf" srcId="{A26002EF-F168-4E55-A57F-A4B0E365A459}" destId="{200AFE01-56E2-4CEA-B2E9-FBD98F69C16A}" srcOrd="1" destOrd="0" presId="urn:microsoft.com/office/officeart/2005/8/layout/vList2"/>
    <dgm:cxn modelId="{D09A7B5E-BF59-45A2-A2BC-38EFA83B3958}" type="presParOf" srcId="{A26002EF-F168-4E55-A57F-A4B0E365A459}" destId="{ACF26F3C-374B-4766-903D-8AA71368D070}" srcOrd="2" destOrd="0" presId="urn:microsoft.com/office/officeart/2005/8/layout/vList2"/>
    <dgm:cxn modelId="{272D3A69-25A2-47F8-BD1A-6F848EFA8863}" type="presParOf" srcId="{A26002EF-F168-4E55-A57F-A4B0E365A459}" destId="{5279159A-4D66-4C4D-B65D-2A1EACF7AE42}" srcOrd="3" destOrd="0" presId="urn:microsoft.com/office/officeart/2005/8/layout/vList2"/>
    <dgm:cxn modelId="{C76CA45C-6BEF-4445-951D-6D5986D8197D}" type="presParOf" srcId="{A26002EF-F168-4E55-A57F-A4B0E365A459}" destId="{B6A94F41-8884-4796-BE01-6B0DD35017DF}"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2FE3C39-75DE-4372-9932-A8F692F9D16B}" type="doc">
      <dgm:prSet loTypeId="urn:microsoft.com/office/officeart/2005/8/layout/vList2" loCatId="list" qsTypeId="urn:microsoft.com/office/officeart/2005/8/quickstyle/simple5" qsCatId="simple" csTypeId="urn:microsoft.com/office/officeart/2005/8/colors/colorful2" csCatId="colorful"/>
      <dgm:spPr/>
      <dgm:t>
        <a:bodyPr/>
        <a:lstStyle/>
        <a:p>
          <a:endParaRPr lang="en-US"/>
        </a:p>
      </dgm:t>
    </dgm:pt>
    <dgm:pt modelId="{240CAF7D-541D-4D5D-985E-EAEAFAF704D7}">
      <dgm:prSet/>
      <dgm:spPr/>
      <dgm:t>
        <a:bodyPr/>
        <a:lstStyle/>
        <a:p>
          <a:r>
            <a:rPr lang="vi-VN"/>
            <a:t>Stack là một vùng nhớ được cấp phát tự động và có cấu trúc LIFO (Last In First Out). Mỗi khi chương trình được gọi, thì các function frame sẽ được gọi và push vào trong stack.</a:t>
          </a:r>
          <a:endParaRPr lang="en-US"/>
        </a:p>
      </dgm:t>
    </dgm:pt>
    <dgm:pt modelId="{C591BAE9-E060-4A41-AEC6-63E0A6C5B63F}" type="parTrans" cxnId="{C11D3574-2424-4782-AC2F-D9177BE5383F}">
      <dgm:prSet/>
      <dgm:spPr/>
      <dgm:t>
        <a:bodyPr/>
        <a:lstStyle/>
        <a:p>
          <a:endParaRPr lang="en-US"/>
        </a:p>
      </dgm:t>
    </dgm:pt>
    <dgm:pt modelId="{2CA0FE59-2667-4AC7-B081-346213B02DB8}" type="sibTrans" cxnId="{C11D3574-2424-4782-AC2F-D9177BE5383F}">
      <dgm:prSet/>
      <dgm:spPr/>
      <dgm:t>
        <a:bodyPr/>
        <a:lstStyle/>
        <a:p>
          <a:endParaRPr lang="en-US"/>
        </a:p>
      </dgm:t>
    </dgm:pt>
    <dgm:pt modelId="{2D769D7D-FAEB-40D1-A12F-9FA5CE8E746E}">
      <dgm:prSet/>
      <dgm:spPr/>
      <dgm:t>
        <a:bodyPr/>
        <a:lstStyle/>
        <a:p>
          <a:r>
            <a:rPr lang="vi-VN"/>
            <a:t>Kích thước vùng nhớ phụ thuộc vào hệ điều hành,nếu yêu cầu cấp phát vùng nhớ vượt quá con số này, chương trình sẽ bị đóng bởi hệ điều hành với lỗi stack overflow.</a:t>
          </a:r>
          <a:endParaRPr lang="en-US"/>
        </a:p>
      </dgm:t>
    </dgm:pt>
    <dgm:pt modelId="{621CCAEF-2468-4871-9A3F-4CA16AF5E690}" type="parTrans" cxnId="{9EDCCD8D-F33E-4624-82D9-DE1CB4068B54}">
      <dgm:prSet/>
      <dgm:spPr/>
      <dgm:t>
        <a:bodyPr/>
        <a:lstStyle/>
        <a:p>
          <a:endParaRPr lang="en-US"/>
        </a:p>
      </dgm:t>
    </dgm:pt>
    <dgm:pt modelId="{5F31E729-6A0A-4749-B3C0-DC03AF98F7C4}" type="sibTrans" cxnId="{9EDCCD8D-F33E-4624-82D9-DE1CB4068B54}">
      <dgm:prSet/>
      <dgm:spPr/>
      <dgm:t>
        <a:bodyPr/>
        <a:lstStyle/>
        <a:p>
          <a:endParaRPr lang="en-US"/>
        </a:p>
      </dgm:t>
    </dgm:pt>
    <dgm:pt modelId="{998344A0-8D83-49A1-B41F-C25B775197DB}" type="pres">
      <dgm:prSet presAssocID="{52FE3C39-75DE-4372-9932-A8F692F9D16B}" presName="linear" presStyleCnt="0">
        <dgm:presLayoutVars>
          <dgm:animLvl val="lvl"/>
          <dgm:resizeHandles val="exact"/>
        </dgm:presLayoutVars>
      </dgm:prSet>
      <dgm:spPr/>
    </dgm:pt>
    <dgm:pt modelId="{8A8CF998-95F8-4B3F-99C4-50264BA2F66B}" type="pres">
      <dgm:prSet presAssocID="{240CAF7D-541D-4D5D-985E-EAEAFAF704D7}" presName="parentText" presStyleLbl="node1" presStyleIdx="0" presStyleCnt="2">
        <dgm:presLayoutVars>
          <dgm:chMax val="0"/>
          <dgm:bulletEnabled val="1"/>
        </dgm:presLayoutVars>
      </dgm:prSet>
      <dgm:spPr/>
    </dgm:pt>
    <dgm:pt modelId="{502A218B-0B0B-4EBC-8A15-23F71435AAF3}" type="pres">
      <dgm:prSet presAssocID="{2CA0FE59-2667-4AC7-B081-346213B02DB8}" presName="spacer" presStyleCnt="0"/>
      <dgm:spPr/>
    </dgm:pt>
    <dgm:pt modelId="{2943ED0A-2ECC-4A13-AA11-16010DB0A054}" type="pres">
      <dgm:prSet presAssocID="{2D769D7D-FAEB-40D1-A12F-9FA5CE8E746E}" presName="parentText" presStyleLbl="node1" presStyleIdx="1" presStyleCnt="2">
        <dgm:presLayoutVars>
          <dgm:chMax val="0"/>
          <dgm:bulletEnabled val="1"/>
        </dgm:presLayoutVars>
      </dgm:prSet>
      <dgm:spPr/>
    </dgm:pt>
  </dgm:ptLst>
  <dgm:cxnLst>
    <dgm:cxn modelId="{FDB1C262-D5D8-44C1-925B-379A49D9294B}" type="presOf" srcId="{52FE3C39-75DE-4372-9932-A8F692F9D16B}" destId="{998344A0-8D83-49A1-B41F-C25B775197DB}" srcOrd="0" destOrd="0" presId="urn:microsoft.com/office/officeart/2005/8/layout/vList2"/>
    <dgm:cxn modelId="{C11D3574-2424-4782-AC2F-D9177BE5383F}" srcId="{52FE3C39-75DE-4372-9932-A8F692F9D16B}" destId="{240CAF7D-541D-4D5D-985E-EAEAFAF704D7}" srcOrd="0" destOrd="0" parTransId="{C591BAE9-E060-4A41-AEC6-63E0A6C5B63F}" sibTransId="{2CA0FE59-2667-4AC7-B081-346213B02DB8}"/>
    <dgm:cxn modelId="{99EE6176-D98D-44D0-A7E3-501A0338B4EC}" type="presOf" srcId="{2D769D7D-FAEB-40D1-A12F-9FA5CE8E746E}" destId="{2943ED0A-2ECC-4A13-AA11-16010DB0A054}" srcOrd="0" destOrd="0" presId="urn:microsoft.com/office/officeart/2005/8/layout/vList2"/>
    <dgm:cxn modelId="{9EDCCD8D-F33E-4624-82D9-DE1CB4068B54}" srcId="{52FE3C39-75DE-4372-9932-A8F692F9D16B}" destId="{2D769D7D-FAEB-40D1-A12F-9FA5CE8E746E}" srcOrd="1" destOrd="0" parTransId="{621CCAEF-2468-4871-9A3F-4CA16AF5E690}" sibTransId="{5F31E729-6A0A-4749-B3C0-DC03AF98F7C4}"/>
    <dgm:cxn modelId="{BC6A19AE-FF31-4E03-8051-DD93EE2AEB85}" type="presOf" srcId="{240CAF7D-541D-4D5D-985E-EAEAFAF704D7}" destId="{8A8CF998-95F8-4B3F-99C4-50264BA2F66B}" srcOrd="0" destOrd="0" presId="urn:microsoft.com/office/officeart/2005/8/layout/vList2"/>
    <dgm:cxn modelId="{C6B218FD-6DB7-4A9A-AB57-AF40D85BC217}" type="presParOf" srcId="{998344A0-8D83-49A1-B41F-C25B775197DB}" destId="{8A8CF998-95F8-4B3F-99C4-50264BA2F66B}" srcOrd="0" destOrd="0" presId="urn:microsoft.com/office/officeart/2005/8/layout/vList2"/>
    <dgm:cxn modelId="{876CEA99-B014-4F4F-AA42-021E1D00AECA}" type="presParOf" srcId="{998344A0-8D83-49A1-B41F-C25B775197DB}" destId="{502A218B-0B0B-4EBC-8A15-23F71435AAF3}" srcOrd="1" destOrd="0" presId="urn:microsoft.com/office/officeart/2005/8/layout/vList2"/>
    <dgm:cxn modelId="{9675DBF8-53BF-43A5-92CA-C4A2451A9329}" type="presParOf" srcId="{998344A0-8D83-49A1-B41F-C25B775197DB}" destId="{2943ED0A-2ECC-4A13-AA11-16010DB0A054}" srcOrd="2"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230870-61AE-43DE-B537-91B30E35F010}">
      <dsp:nvSpPr>
        <dsp:cNvPr id="0" name=""/>
        <dsp:cNvSpPr/>
      </dsp:nvSpPr>
      <dsp:spPr>
        <a:xfrm>
          <a:off x="0" y="661007"/>
          <a:ext cx="6261100" cy="1368900"/>
        </a:xfrm>
        <a:prstGeom prst="roundRect">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vi-VN" sz="2600" kern="1200"/>
            <a:t>Vùng nhớ được cấp phát bằng  malloc, realloc, vùng nhớ này sẽ phình lên ( grows upward ) mỗi khi cấp phát.</a:t>
          </a:r>
          <a:endParaRPr lang="en-US" sz="2600" kern="1200"/>
        </a:p>
      </dsp:txBody>
      <dsp:txXfrm>
        <a:off x="66824" y="727831"/>
        <a:ext cx="6127452" cy="1235252"/>
      </dsp:txXfrm>
    </dsp:sp>
    <dsp:sp modelId="{ACF26F3C-374B-4766-903D-8AA71368D070}">
      <dsp:nvSpPr>
        <dsp:cNvPr id="0" name=""/>
        <dsp:cNvSpPr/>
      </dsp:nvSpPr>
      <dsp:spPr>
        <a:xfrm>
          <a:off x="0" y="2104787"/>
          <a:ext cx="6261100" cy="1368900"/>
        </a:xfrm>
        <a:prstGeom prst="roundRect">
          <a:avLst/>
        </a:prstGeom>
        <a:gradFill rotWithShape="0">
          <a:gsLst>
            <a:gs pos="0">
              <a:schemeClr val="accent2">
                <a:hueOff val="2771159"/>
                <a:satOff val="-477"/>
                <a:lumOff val="-4902"/>
                <a:alphaOff val="0"/>
                <a:tint val="94000"/>
                <a:satMod val="103000"/>
                <a:lumMod val="102000"/>
              </a:schemeClr>
            </a:gs>
            <a:gs pos="50000">
              <a:schemeClr val="accent2">
                <a:hueOff val="2771159"/>
                <a:satOff val="-477"/>
                <a:lumOff val="-4902"/>
                <a:alphaOff val="0"/>
                <a:shade val="100000"/>
                <a:satMod val="110000"/>
                <a:lumMod val="100000"/>
              </a:schemeClr>
            </a:gs>
            <a:gs pos="100000">
              <a:schemeClr val="accent2">
                <a:hueOff val="2771159"/>
                <a:satOff val="-477"/>
                <a:lumOff val="-4902"/>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vi-VN" sz="2600" kern="1200"/>
            <a:t>Kích thước vùng nhớ phụ thuộc vào bộ nhớ Ram</a:t>
          </a:r>
          <a:endParaRPr lang="en-US" sz="2600" kern="1200"/>
        </a:p>
      </dsp:txBody>
      <dsp:txXfrm>
        <a:off x="66824" y="2171611"/>
        <a:ext cx="6127452" cy="1235252"/>
      </dsp:txXfrm>
    </dsp:sp>
    <dsp:sp modelId="{B6A94F41-8884-4796-BE01-6B0DD35017DF}">
      <dsp:nvSpPr>
        <dsp:cNvPr id="0" name=""/>
        <dsp:cNvSpPr/>
      </dsp:nvSpPr>
      <dsp:spPr>
        <a:xfrm>
          <a:off x="0" y="3548567"/>
          <a:ext cx="6261100" cy="1368900"/>
        </a:xfrm>
        <a:prstGeom prst="roundRect">
          <a:avLst/>
        </a:prstGeom>
        <a:gradFill rotWithShape="0">
          <a:gsLst>
            <a:gs pos="0">
              <a:schemeClr val="accent2">
                <a:hueOff val="5542319"/>
                <a:satOff val="-953"/>
                <a:lumOff val="-9804"/>
                <a:alphaOff val="0"/>
                <a:tint val="94000"/>
                <a:satMod val="103000"/>
                <a:lumMod val="102000"/>
              </a:schemeClr>
            </a:gs>
            <a:gs pos="50000">
              <a:schemeClr val="accent2">
                <a:hueOff val="5542319"/>
                <a:satOff val="-953"/>
                <a:lumOff val="-9804"/>
                <a:alphaOff val="0"/>
                <a:shade val="100000"/>
                <a:satMod val="110000"/>
                <a:lumMod val="100000"/>
              </a:schemeClr>
            </a:gs>
            <a:gs pos="100000">
              <a:schemeClr val="accent2">
                <a:hueOff val="5542319"/>
                <a:satOff val="-953"/>
                <a:lumOff val="-9804"/>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vi-VN" sz="2600" kern="1200"/>
            <a:t>Vùng Heap được chia sẻ bởi tất cả các thư viện được chia sẻ và các mô-đun được tải động trong một process.</a:t>
          </a:r>
          <a:endParaRPr lang="en-US" sz="2600" kern="1200"/>
        </a:p>
      </dsp:txBody>
      <dsp:txXfrm>
        <a:off x="66824" y="3615391"/>
        <a:ext cx="6127452" cy="12352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8CF998-95F8-4B3F-99C4-50264BA2F66B}">
      <dsp:nvSpPr>
        <dsp:cNvPr id="0" name=""/>
        <dsp:cNvSpPr/>
      </dsp:nvSpPr>
      <dsp:spPr>
        <a:xfrm>
          <a:off x="0" y="539057"/>
          <a:ext cx="6261100" cy="2211300"/>
        </a:xfrm>
        <a:prstGeom prst="roundRect">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vi-VN" sz="2700" kern="1200"/>
            <a:t>Stack là một vùng nhớ được cấp phát tự động và có cấu trúc LIFO (Last In First Out). Mỗi khi chương trình được gọi, thì các function frame sẽ được gọi và push vào trong stack.</a:t>
          </a:r>
          <a:endParaRPr lang="en-US" sz="2700" kern="1200"/>
        </a:p>
      </dsp:txBody>
      <dsp:txXfrm>
        <a:off x="107947" y="647004"/>
        <a:ext cx="6045206" cy="1995406"/>
      </dsp:txXfrm>
    </dsp:sp>
    <dsp:sp modelId="{2943ED0A-2ECC-4A13-AA11-16010DB0A054}">
      <dsp:nvSpPr>
        <dsp:cNvPr id="0" name=""/>
        <dsp:cNvSpPr/>
      </dsp:nvSpPr>
      <dsp:spPr>
        <a:xfrm>
          <a:off x="0" y="2828117"/>
          <a:ext cx="6261100" cy="2211300"/>
        </a:xfrm>
        <a:prstGeom prst="roundRect">
          <a:avLst/>
        </a:prstGeom>
        <a:gradFill rotWithShape="0">
          <a:gsLst>
            <a:gs pos="0">
              <a:schemeClr val="accent2">
                <a:hueOff val="5542319"/>
                <a:satOff val="-953"/>
                <a:lumOff val="-9804"/>
                <a:alphaOff val="0"/>
                <a:tint val="94000"/>
                <a:satMod val="103000"/>
                <a:lumMod val="102000"/>
              </a:schemeClr>
            </a:gs>
            <a:gs pos="50000">
              <a:schemeClr val="accent2">
                <a:hueOff val="5542319"/>
                <a:satOff val="-953"/>
                <a:lumOff val="-9804"/>
                <a:alphaOff val="0"/>
                <a:shade val="100000"/>
                <a:satMod val="110000"/>
                <a:lumMod val="100000"/>
              </a:schemeClr>
            </a:gs>
            <a:gs pos="100000">
              <a:schemeClr val="accent2">
                <a:hueOff val="5542319"/>
                <a:satOff val="-953"/>
                <a:lumOff val="-9804"/>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vi-VN" sz="2700" kern="1200"/>
            <a:t>Kích thước vùng nhớ phụ thuộc vào hệ điều hành,nếu yêu cầu cấp phát vùng nhớ vượt quá con số này, chương trình sẽ bị đóng bởi hệ điều hành với lỗi stack overflow.</a:t>
          </a:r>
          <a:endParaRPr lang="en-US" sz="2700" kern="1200"/>
        </a:p>
      </dsp:txBody>
      <dsp:txXfrm>
        <a:off x="107947" y="2936064"/>
        <a:ext cx="6045206" cy="199540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rang chiếu Tiêu đề">
    <p:spTree>
      <p:nvGrpSpPr>
        <p:cNvPr id="1" name=""/>
        <p:cNvGrpSpPr/>
        <p:nvPr/>
      </p:nvGrpSpPr>
      <p:grpSpPr>
        <a:xfrm>
          <a:off x="0" y="0"/>
          <a:ext cx="0" cy="0"/>
          <a:chOff x="0" y="0"/>
          <a:chExt cx="0" cy="0"/>
        </a:xfrm>
      </p:grpSpPr>
      <p:pic>
        <p:nvPicPr>
          <p:cNvPr id="7" name="Hình ảnh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Hình ảnh 7" descr="HD-ShadowLo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Hình chữ nhật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Hình chữ nhật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êu đề 1"/>
          <p:cNvSpPr>
            <a:spLocks noGrp="1"/>
          </p:cNvSpPr>
          <p:nvPr>
            <p:ph type="ctrTitle"/>
          </p:nvPr>
        </p:nvSpPr>
        <p:spPr>
          <a:xfrm>
            <a:off x="680322" y="2733709"/>
            <a:ext cx="8144134" cy="1373070"/>
          </a:xfrm>
        </p:spPr>
        <p:txBody>
          <a:bodyPr rtlCol="0" anchor="b">
            <a:noAutofit/>
          </a:bodyPr>
          <a:lstStyle>
            <a:lvl1pPr algn="r">
              <a:defRPr sz="5400"/>
            </a:lvl1pPr>
          </a:lstStyle>
          <a:p>
            <a:pPr rtl="0"/>
            <a:r>
              <a:rPr lang="vi"/>
              <a:t>Bấm để chỉnh sửa kiểu tiêu đề Bản cái</a:t>
            </a:r>
            <a:endParaRPr lang="en-US" dirty="0"/>
          </a:p>
        </p:txBody>
      </p:sp>
      <p:sp>
        <p:nvSpPr>
          <p:cNvPr id="3" name="Tiêu đề phụ 2"/>
          <p:cNvSpPr>
            <a:spLocks noGrp="1"/>
          </p:cNvSpPr>
          <p:nvPr>
            <p:ph type="subTitle" idx="1"/>
          </p:nvPr>
        </p:nvSpPr>
        <p:spPr>
          <a:xfrm>
            <a:off x="680322" y="4394039"/>
            <a:ext cx="8144134" cy="1117687"/>
          </a:xfrm>
        </p:spPr>
        <p:txBody>
          <a:bodyPr rtlCol="0">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vi"/>
              <a:t>Bấm để chỉnh sửa kiểu phụ đề của Bản cái</a:t>
            </a:r>
            <a:endParaRPr lang="en-US" dirty="0"/>
          </a:p>
        </p:txBody>
      </p:sp>
      <p:sp>
        <p:nvSpPr>
          <p:cNvPr id="4" name="Chỗ dành sẵn cho Ngày tháng 3"/>
          <p:cNvSpPr>
            <a:spLocks noGrp="1"/>
          </p:cNvSpPr>
          <p:nvPr>
            <p:ph type="dt" sz="half" idx="10"/>
          </p:nvPr>
        </p:nvSpPr>
        <p:spPr/>
        <p:txBody>
          <a:bodyPr rtlCol="0"/>
          <a:lstStyle/>
          <a:p>
            <a:pPr rtl="0"/>
            <a:fld id="{78ABE3C1-DBE1-495D-B57B-2849774B866A}" type="datetimeFigureOut">
              <a:rPr lang="en-US" dirty="0"/>
              <a:t>8/13/2023</a:t>
            </a:fld>
            <a:endParaRPr lang="en-US" dirty="0"/>
          </a:p>
        </p:txBody>
      </p:sp>
      <p:sp>
        <p:nvSpPr>
          <p:cNvPr id="5" name="Chỗ dành sẵn cho Chân trang 4"/>
          <p:cNvSpPr>
            <a:spLocks noGrp="1"/>
          </p:cNvSpPr>
          <p:nvPr>
            <p:ph type="ftr" sz="quarter" idx="11"/>
          </p:nvPr>
        </p:nvSpPr>
        <p:spPr/>
        <p:txBody>
          <a:bodyPr rtlCol="0"/>
          <a:lstStyle/>
          <a:p>
            <a:pPr rtl="0"/>
            <a:endParaRPr lang="en-US" dirty="0"/>
          </a:p>
        </p:txBody>
      </p:sp>
      <p:sp>
        <p:nvSpPr>
          <p:cNvPr id="6" name="Chỗ dành sẵn cho Số hiệu Bản chiếu 5"/>
          <p:cNvSpPr>
            <a:spLocks noGrp="1"/>
          </p:cNvSpPr>
          <p:nvPr>
            <p:ph type="sldNum" sz="quarter" idx="12"/>
          </p:nvPr>
        </p:nvSpPr>
        <p:spPr>
          <a:xfrm>
            <a:off x="9255346" y="2750337"/>
            <a:ext cx="1171888" cy="1356442"/>
          </a:xfrm>
        </p:spPr>
        <p:txBody>
          <a:bodyPr rtlCol="0"/>
          <a:lstStyle/>
          <a:p>
            <a:pPr rtl="0"/>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Ảnh toàn cảnh có chú thích">
    <p:spTree>
      <p:nvGrpSpPr>
        <p:cNvPr id="1" name=""/>
        <p:cNvGrpSpPr/>
        <p:nvPr/>
      </p:nvGrpSpPr>
      <p:grpSpPr>
        <a:xfrm>
          <a:off x="0" y="0"/>
          <a:ext cx="0" cy="0"/>
          <a:chOff x="0" y="0"/>
          <a:chExt cx="0" cy="0"/>
        </a:xfrm>
      </p:grpSpPr>
      <p:pic>
        <p:nvPicPr>
          <p:cNvPr id="8" name="Hình ảnh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Hình ảnh 8" descr="HD-ShadowLo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Hình chữ nhật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Hình chữ nhật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êu đề 1"/>
          <p:cNvSpPr>
            <a:spLocks noGrp="1"/>
          </p:cNvSpPr>
          <p:nvPr>
            <p:ph type="title"/>
          </p:nvPr>
        </p:nvSpPr>
        <p:spPr>
          <a:xfrm>
            <a:off x="680322" y="4711616"/>
            <a:ext cx="9613859" cy="453051"/>
          </a:xfrm>
        </p:spPr>
        <p:txBody>
          <a:bodyPr rtlCol="0" anchor="b">
            <a:normAutofit/>
          </a:bodyPr>
          <a:lstStyle>
            <a:lvl1pPr>
              <a:defRPr sz="2400"/>
            </a:lvl1pPr>
          </a:lstStyle>
          <a:p>
            <a:pPr rtl="0"/>
            <a:r>
              <a:rPr lang="vi"/>
              <a:t>Bấm để chỉnh sửa kiểu tiêu đề Bản cái</a:t>
            </a:r>
            <a:endParaRPr lang="en-US" dirty="0"/>
          </a:p>
        </p:txBody>
      </p:sp>
      <p:sp>
        <p:nvSpPr>
          <p:cNvPr id="3" name="Chỗ dành sẵn cho Hình ảnh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vi"/>
              <a:t>Bấm vào biểu tượng để thêm ảnh</a:t>
            </a:r>
            <a:endParaRPr lang="en-US" dirty="0"/>
          </a:p>
        </p:txBody>
      </p:sp>
      <p:sp>
        <p:nvSpPr>
          <p:cNvPr id="4" name="Chỗ dành sẵn cho Văn bản 3"/>
          <p:cNvSpPr>
            <a:spLocks noGrp="1"/>
          </p:cNvSpPr>
          <p:nvPr>
            <p:ph type="body" sz="half" idx="2"/>
          </p:nvPr>
        </p:nvSpPr>
        <p:spPr>
          <a:xfrm>
            <a:off x="680319" y="5169583"/>
            <a:ext cx="9613862" cy="622971"/>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vi"/>
              <a:t>Chỉnh sửa kiểu văn bản Bản cái</a:t>
            </a:r>
          </a:p>
        </p:txBody>
      </p:sp>
      <p:sp>
        <p:nvSpPr>
          <p:cNvPr id="5" name="Chỗ dành sẵn cho Ngày tháng 4"/>
          <p:cNvSpPr>
            <a:spLocks noGrp="1"/>
          </p:cNvSpPr>
          <p:nvPr>
            <p:ph type="dt" sz="half" idx="10"/>
          </p:nvPr>
        </p:nvSpPr>
        <p:spPr/>
        <p:txBody>
          <a:bodyPr rtlCol="0"/>
          <a:lstStyle/>
          <a:p>
            <a:pPr rtl="0"/>
            <a:fld id="{446C117F-5CCF-4837-BE5F-2B92066CAFAF}" type="datetimeFigureOut">
              <a:rPr lang="en-US" dirty="0"/>
              <a:t>8/13/2023</a:t>
            </a:fld>
            <a:endParaRPr lang="en-US" dirty="0"/>
          </a:p>
        </p:txBody>
      </p:sp>
      <p:sp>
        <p:nvSpPr>
          <p:cNvPr id="6" name="Chỗ dành sẵn cho Chân trang 5"/>
          <p:cNvSpPr>
            <a:spLocks noGrp="1"/>
          </p:cNvSpPr>
          <p:nvPr>
            <p:ph type="ftr" sz="quarter" idx="11"/>
          </p:nvPr>
        </p:nvSpPr>
        <p:spPr/>
        <p:txBody>
          <a:bodyPr rtlCol="0"/>
          <a:lstStyle/>
          <a:p>
            <a:pPr rtl="0"/>
            <a:endParaRPr lang="en-US" dirty="0"/>
          </a:p>
        </p:txBody>
      </p:sp>
      <p:sp>
        <p:nvSpPr>
          <p:cNvPr id="7" name="Chỗ dành sẵn cho Số hiệu Bản chiếu 6"/>
          <p:cNvSpPr>
            <a:spLocks noGrp="1"/>
          </p:cNvSpPr>
          <p:nvPr>
            <p:ph type="sldNum" sz="quarter" idx="12"/>
          </p:nvPr>
        </p:nvSpPr>
        <p:spPr>
          <a:xfrm>
            <a:off x="10729455" y="4711309"/>
            <a:ext cx="1154151" cy="1090789"/>
          </a:xfrm>
        </p:spPr>
        <p:txBody>
          <a:bodyPr rtlCol="0"/>
          <a:lstStyle/>
          <a:p>
            <a:pPr rtl="0"/>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êu đề và chú thích">
    <p:spTree>
      <p:nvGrpSpPr>
        <p:cNvPr id="1" name=""/>
        <p:cNvGrpSpPr/>
        <p:nvPr/>
      </p:nvGrpSpPr>
      <p:grpSpPr>
        <a:xfrm>
          <a:off x="0" y="0"/>
          <a:ext cx="0" cy="0"/>
          <a:chOff x="0" y="0"/>
          <a:chExt cx="0" cy="0"/>
        </a:xfrm>
      </p:grpSpPr>
      <p:pic>
        <p:nvPicPr>
          <p:cNvPr id="8" name="Hình ảnh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Hình ảnh 8" descr="HD-ShadowLo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Hình chữ nhật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Hình chữ nhật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êu đề 1"/>
          <p:cNvSpPr>
            <a:spLocks noGrp="1"/>
          </p:cNvSpPr>
          <p:nvPr>
            <p:ph type="title"/>
          </p:nvPr>
        </p:nvSpPr>
        <p:spPr>
          <a:xfrm>
            <a:off x="680322" y="609597"/>
            <a:ext cx="9613858" cy="3592750"/>
          </a:xfrm>
        </p:spPr>
        <p:txBody>
          <a:bodyPr rtlCol="0" anchor="ctr"/>
          <a:lstStyle>
            <a:lvl1pPr>
              <a:defRPr sz="3200"/>
            </a:lvl1pPr>
          </a:lstStyle>
          <a:p>
            <a:pPr rtl="0"/>
            <a:r>
              <a:rPr lang="vi"/>
              <a:t>Bấm để chỉnh sửa kiểu tiêu đề Bản cái</a:t>
            </a:r>
            <a:endParaRPr lang="en-US" dirty="0"/>
          </a:p>
        </p:txBody>
      </p:sp>
      <p:sp>
        <p:nvSpPr>
          <p:cNvPr id="4" name="Chỗ dành sẵn cho Văn bản 3"/>
          <p:cNvSpPr>
            <a:spLocks noGrp="1"/>
          </p:cNvSpPr>
          <p:nvPr>
            <p:ph type="body" sz="half" idx="2"/>
          </p:nvPr>
        </p:nvSpPr>
        <p:spPr>
          <a:xfrm>
            <a:off x="680322" y="4711615"/>
            <a:ext cx="9613859" cy="1090789"/>
          </a:xfrm>
        </p:spPr>
        <p:txBody>
          <a:bodyPr rtlCol="0"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vi"/>
              <a:t>Chỉnh sửa kiểu văn bản Bản cái</a:t>
            </a:r>
          </a:p>
        </p:txBody>
      </p:sp>
      <p:sp>
        <p:nvSpPr>
          <p:cNvPr id="5" name="Chỗ dành sẵn cho Ngày tháng 4"/>
          <p:cNvSpPr>
            <a:spLocks noGrp="1"/>
          </p:cNvSpPr>
          <p:nvPr>
            <p:ph type="dt" sz="half" idx="10"/>
          </p:nvPr>
        </p:nvSpPr>
        <p:spPr/>
        <p:txBody>
          <a:bodyPr rtlCol="0"/>
          <a:lstStyle/>
          <a:p>
            <a:pPr rtl="0"/>
            <a:fld id="{84EB90BD-B6CE-46B7-997F-7313B992CCDC}" type="datetimeFigureOut">
              <a:rPr lang="en-US" dirty="0"/>
              <a:t>8/13/2023</a:t>
            </a:fld>
            <a:endParaRPr lang="en-US" dirty="0"/>
          </a:p>
        </p:txBody>
      </p:sp>
      <p:sp>
        <p:nvSpPr>
          <p:cNvPr id="6" name="Chỗ dành sẵn cho Chân trang 5"/>
          <p:cNvSpPr>
            <a:spLocks noGrp="1"/>
          </p:cNvSpPr>
          <p:nvPr>
            <p:ph type="ftr" sz="quarter" idx="11"/>
          </p:nvPr>
        </p:nvSpPr>
        <p:spPr/>
        <p:txBody>
          <a:bodyPr rtlCol="0"/>
          <a:lstStyle/>
          <a:p>
            <a:pPr rtl="0"/>
            <a:endParaRPr lang="en-US" dirty="0"/>
          </a:p>
        </p:txBody>
      </p:sp>
      <p:sp>
        <p:nvSpPr>
          <p:cNvPr id="7" name="Chỗ dành sẵn cho Số hiệu Bản chiếu 6"/>
          <p:cNvSpPr>
            <a:spLocks noGrp="1"/>
          </p:cNvSpPr>
          <p:nvPr>
            <p:ph type="sldNum" sz="quarter" idx="12"/>
          </p:nvPr>
        </p:nvSpPr>
        <p:spPr>
          <a:xfrm>
            <a:off x="10729455" y="4711615"/>
            <a:ext cx="1154151" cy="1090789"/>
          </a:xfrm>
        </p:spPr>
        <p:txBody>
          <a:bodyPr rtlCol="0"/>
          <a:lstStyle/>
          <a:p>
            <a:pPr rtl="0"/>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rích dẫn với chú thích">
    <p:spTree>
      <p:nvGrpSpPr>
        <p:cNvPr id="1" name=""/>
        <p:cNvGrpSpPr/>
        <p:nvPr/>
      </p:nvGrpSpPr>
      <p:grpSpPr>
        <a:xfrm>
          <a:off x="0" y="0"/>
          <a:ext cx="0" cy="0"/>
          <a:chOff x="0" y="0"/>
          <a:chExt cx="0" cy="0"/>
        </a:xfrm>
      </p:grpSpPr>
      <p:pic>
        <p:nvPicPr>
          <p:cNvPr id="11" name="Hình ảnh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Hình ảnh 12" descr="HD-ShadowLo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Hình chữ nhật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Hình chữ nhật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êu đề 1"/>
          <p:cNvSpPr>
            <a:spLocks noGrp="1"/>
          </p:cNvSpPr>
          <p:nvPr>
            <p:ph type="title"/>
          </p:nvPr>
        </p:nvSpPr>
        <p:spPr>
          <a:xfrm>
            <a:off x="1127856" y="609598"/>
            <a:ext cx="8718877" cy="3036061"/>
          </a:xfrm>
        </p:spPr>
        <p:txBody>
          <a:bodyPr rtlCol="0" anchor="ctr"/>
          <a:lstStyle>
            <a:lvl1pPr>
              <a:defRPr sz="3200"/>
            </a:lvl1pPr>
          </a:lstStyle>
          <a:p>
            <a:pPr rtl="0"/>
            <a:r>
              <a:rPr lang="vi"/>
              <a:t>Bấm để chỉnh sửa kiểu tiêu đề Bản cái</a:t>
            </a:r>
            <a:endParaRPr lang="en-US" dirty="0"/>
          </a:p>
        </p:txBody>
      </p:sp>
      <p:sp>
        <p:nvSpPr>
          <p:cNvPr id="12" name="Chỗ dành sẵn cho Văn bản 3"/>
          <p:cNvSpPr>
            <a:spLocks noGrp="1"/>
          </p:cNvSpPr>
          <p:nvPr>
            <p:ph type="body" sz="half" idx="13"/>
          </p:nvPr>
        </p:nvSpPr>
        <p:spPr>
          <a:xfrm>
            <a:off x="1402288" y="3653379"/>
            <a:ext cx="8156579" cy="548968"/>
          </a:xfrm>
        </p:spPr>
        <p:txBody>
          <a:bodyPr rtlCol="0"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vi"/>
              <a:t>Chỉnh sửa kiểu văn bản Bản cái</a:t>
            </a:r>
          </a:p>
        </p:txBody>
      </p:sp>
      <p:sp>
        <p:nvSpPr>
          <p:cNvPr id="4" name="Chỗ dành sẵn cho Văn bản 3"/>
          <p:cNvSpPr>
            <a:spLocks noGrp="1"/>
          </p:cNvSpPr>
          <p:nvPr>
            <p:ph type="body" sz="half" idx="2"/>
          </p:nvPr>
        </p:nvSpPr>
        <p:spPr>
          <a:xfrm>
            <a:off x="680322" y="4711615"/>
            <a:ext cx="9613859" cy="1090789"/>
          </a:xfrm>
        </p:spPr>
        <p:txBody>
          <a:bodyPr rtlCol="0"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vi"/>
              <a:t>Chỉnh sửa kiểu văn bản Bản cái</a:t>
            </a:r>
          </a:p>
        </p:txBody>
      </p:sp>
      <p:sp>
        <p:nvSpPr>
          <p:cNvPr id="5" name="Chỗ dành sẵn cho Ngày tháng 4"/>
          <p:cNvSpPr>
            <a:spLocks noGrp="1"/>
          </p:cNvSpPr>
          <p:nvPr>
            <p:ph type="dt" sz="half" idx="10"/>
          </p:nvPr>
        </p:nvSpPr>
        <p:spPr/>
        <p:txBody>
          <a:bodyPr rtlCol="0"/>
          <a:lstStyle/>
          <a:p>
            <a:pPr rtl="0"/>
            <a:fld id="{CDB9D11F-B188-461D-B23F-39381795C052}" type="datetimeFigureOut">
              <a:rPr lang="en-US" dirty="0"/>
              <a:t>8/13/2023</a:t>
            </a:fld>
            <a:endParaRPr lang="en-US" dirty="0"/>
          </a:p>
        </p:txBody>
      </p:sp>
      <p:sp>
        <p:nvSpPr>
          <p:cNvPr id="6" name="Chỗ dành sẵn cho Chân trang 5"/>
          <p:cNvSpPr>
            <a:spLocks noGrp="1"/>
          </p:cNvSpPr>
          <p:nvPr>
            <p:ph type="ftr" sz="quarter" idx="11"/>
          </p:nvPr>
        </p:nvSpPr>
        <p:spPr/>
        <p:txBody>
          <a:bodyPr rtlCol="0"/>
          <a:lstStyle/>
          <a:p>
            <a:pPr rtl="0"/>
            <a:endParaRPr lang="en-US" dirty="0"/>
          </a:p>
        </p:txBody>
      </p:sp>
      <p:sp>
        <p:nvSpPr>
          <p:cNvPr id="7" name="Chỗ dành sẵn cho Số hiệu Bản chiếu 6"/>
          <p:cNvSpPr>
            <a:spLocks noGrp="1"/>
          </p:cNvSpPr>
          <p:nvPr>
            <p:ph type="sldNum" sz="quarter" idx="12"/>
          </p:nvPr>
        </p:nvSpPr>
        <p:spPr>
          <a:xfrm>
            <a:off x="10729455" y="4709925"/>
            <a:ext cx="1154151" cy="1090789"/>
          </a:xfrm>
        </p:spPr>
        <p:txBody>
          <a:bodyPr rtlCol="0"/>
          <a:lstStyle/>
          <a:p>
            <a:pPr rtl="0"/>
            <a:fld id="{6D22F896-40B5-4ADD-8801-0D06FADFA095}" type="slidenum">
              <a:rPr lang="en-US" dirty="0"/>
              <a:t>‹#›</a:t>
            </a:fld>
            <a:endParaRPr lang="en-US" dirty="0"/>
          </a:p>
        </p:txBody>
      </p:sp>
      <p:sp>
        <p:nvSpPr>
          <p:cNvPr id="16" name="Hộp văn bản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rtl="0"/>
            <a:r>
              <a:rPr lang="vi" sz="7200">
                <a:solidFill>
                  <a:schemeClr val="tx1"/>
                </a:solidFill>
                <a:effectLst/>
              </a:rPr>
              <a:t>“</a:t>
            </a:r>
          </a:p>
        </p:txBody>
      </p:sp>
      <p:sp>
        <p:nvSpPr>
          <p:cNvPr id="17" name="Hộp văn bản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vi" sz="720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Danh thiếp">
    <p:spTree>
      <p:nvGrpSpPr>
        <p:cNvPr id="1" name=""/>
        <p:cNvGrpSpPr/>
        <p:nvPr/>
      </p:nvGrpSpPr>
      <p:grpSpPr>
        <a:xfrm>
          <a:off x="0" y="0"/>
          <a:ext cx="0" cy="0"/>
          <a:chOff x="0" y="0"/>
          <a:chExt cx="0" cy="0"/>
        </a:xfrm>
      </p:grpSpPr>
      <p:pic>
        <p:nvPicPr>
          <p:cNvPr id="9" name="Hình ảnh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Hình ảnh 9" descr="HD-ShadowLo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Hình chữ nhật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Hình chữ nhật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êu đề 1"/>
          <p:cNvSpPr>
            <a:spLocks noGrp="1"/>
          </p:cNvSpPr>
          <p:nvPr>
            <p:ph type="title"/>
          </p:nvPr>
        </p:nvSpPr>
        <p:spPr>
          <a:xfrm>
            <a:off x="680319" y="4711615"/>
            <a:ext cx="9613862" cy="588535"/>
          </a:xfrm>
        </p:spPr>
        <p:txBody>
          <a:bodyPr rtlCol="0" anchor="b"/>
          <a:lstStyle>
            <a:lvl1pPr>
              <a:defRPr sz="3200"/>
            </a:lvl1pPr>
          </a:lstStyle>
          <a:p>
            <a:pPr rtl="0"/>
            <a:r>
              <a:rPr lang="vi"/>
              <a:t>Bấm để chỉnh sửa kiểu tiêu đề Bản cái</a:t>
            </a:r>
            <a:endParaRPr lang="en-US" dirty="0"/>
          </a:p>
        </p:txBody>
      </p:sp>
      <p:sp>
        <p:nvSpPr>
          <p:cNvPr id="4" name="Chỗ dành sẵn cho Văn bản 3"/>
          <p:cNvSpPr>
            <a:spLocks noGrp="1"/>
          </p:cNvSpPr>
          <p:nvPr>
            <p:ph type="body" sz="half" idx="2"/>
          </p:nvPr>
        </p:nvSpPr>
        <p:spPr>
          <a:xfrm>
            <a:off x="680320" y="5300149"/>
            <a:ext cx="9613862" cy="502255"/>
          </a:xfrm>
        </p:spPr>
        <p:txBody>
          <a:bodyPr rtlCol="0"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vi"/>
              <a:t>Chỉnh sửa kiểu văn bản Bản cái</a:t>
            </a:r>
          </a:p>
        </p:txBody>
      </p:sp>
      <p:sp>
        <p:nvSpPr>
          <p:cNvPr id="5" name="Chỗ dành sẵn cho Ngày tháng 4"/>
          <p:cNvSpPr>
            <a:spLocks noGrp="1"/>
          </p:cNvSpPr>
          <p:nvPr>
            <p:ph type="dt" sz="half" idx="10"/>
          </p:nvPr>
        </p:nvSpPr>
        <p:spPr/>
        <p:txBody>
          <a:bodyPr rtlCol="0"/>
          <a:lstStyle/>
          <a:p>
            <a:pPr rtl="0"/>
            <a:fld id="{52E6D8D9-55A2-4063-B0F3-121F44549695}" type="datetimeFigureOut">
              <a:rPr lang="en-US" dirty="0"/>
              <a:t>8/13/2023</a:t>
            </a:fld>
            <a:endParaRPr lang="en-US" dirty="0"/>
          </a:p>
        </p:txBody>
      </p:sp>
      <p:sp>
        <p:nvSpPr>
          <p:cNvPr id="6" name="Chỗ dành sẵn cho Chân trang 5"/>
          <p:cNvSpPr>
            <a:spLocks noGrp="1"/>
          </p:cNvSpPr>
          <p:nvPr>
            <p:ph type="ftr" sz="quarter" idx="11"/>
          </p:nvPr>
        </p:nvSpPr>
        <p:spPr/>
        <p:txBody>
          <a:bodyPr rtlCol="0"/>
          <a:lstStyle/>
          <a:p>
            <a:pPr rtl="0"/>
            <a:endParaRPr lang="en-US" dirty="0"/>
          </a:p>
        </p:txBody>
      </p:sp>
      <p:sp>
        <p:nvSpPr>
          <p:cNvPr id="7" name="Chỗ dành sẵn cho Số hiệu Bản chiếu 6"/>
          <p:cNvSpPr>
            <a:spLocks noGrp="1"/>
          </p:cNvSpPr>
          <p:nvPr>
            <p:ph type="sldNum" sz="quarter" idx="12"/>
          </p:nvPr>
        </p:nvSpPr>
        <p:spPr>
          <a:xfrm>
            <a:off x="10729455" y="4709925"/>
            <a:ext cx="1154151" cy="1090789"/>
          </a:xfrm>
        </p:spPr>
        <p:txBody>
          <a:bodyPr rtlCol="0"/>
          <a:lstStyle/>
          <a:p>
            <a:pPr rtl="0"/>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ột 3">
    <p:spTree>
      <p:nvGrpSpPr>
        <p:cNvPr id="1" name=""/>
        <p:cNvGrpSpPr/>
        <p:nvPr/>
      </p:nvGrpSpPr>
      <p:grpSpPr>
        <a:xfrm>
          <a:off x="0" y="0"/>
          <a:ext cx="0" cy="0"/>
          <a:chOff x="0" y="0"/>
          <a:chExt cx="0" cy="0"/>
        </a:xfrm>
      </p:grpSpPr>
      <p:pic>
        <p:nvPicPr>
          <p:cNvPr id="13" name="Hình ảnh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Hình ảnh 13" descr="HD-ShadowLo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Hình chữ nhật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Hình chữ nhật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êu đề 1"/>
          <p:cNvSpPr>
            <a:spLocks noGrp="1"/>
          </p:cNvSpPr>
          <p:nvPr>
            <p:ph type="title"/>
          </p:nvPr>
        </p:nvSpPr>
        <p:spPr>
          <a:xfrm>
            <a:off x="669222" y="753228"/>
            <a:ext cx="9624960" cy="1080938"/>
          </a:xfrm>
        </p:spPr>
        <p:txBody>
          <a:bodyPr rtlCol="0"/>
          <a:lstStyle/>
          <a:p>
            <a:pPr rtl="0"/>
            <a:r>
              <a:rPr lang="vi"/>
              <a:t>Bấm để chỉnh sửa kiểu tiêu đề Bản cái</a:t>
            </a:r>
            <a:endParaRPr lang="en-US" dirty="0"/>
          </a:p>
        </p:txBody>
      </p:sp>
      <p:sp>
        <p:nvSpPr>
          <p:cNvPr id="7" name="Chỗ dành sẵn cho Văn bản 2"/>
          <p:cNvSpPr>
            <a:spLocks noGrp="1"/>
          </p:cNvSpPr>
          <p:nvPr>
            <p:ph type="body" idx="1"/>
          </p:nvPr>
        </p:nvSpPr>
        <p:spPr>
          <a:xfrm>
            <a:off x="660946" y="2336873"/>
            <a:ext cx="3070034" cy="576262"/>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vi"/>
              <a:t>Chỉnh sửa kiểu văn bản Bản cái</a:t>
            </a:r>
          </a:p>
        </p:txBody>
      </p:sp>
      <p:sp>
        <p:nvSpPr>
          <p:cNvPr id="8" name="Chỗ dành sẵn cho Văn bản 3"/>
          <p:cNvSpPr>
            <a:spLocks noGrp="1"/>
          </p:cNvSpPr>
          <p:nvPr>
            <p:ph type="body" sz="half" idx="15"/>
          </p:nvPr>
        </p:nvSpPr>
        <p:spPr>
          <a:xfrm>
            <a:off x="680322" y="3022673"/>
            <a:ext cx="3049702" cy="2913513"/>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vi"/>
              <a:t>Chỉnh sửa kiểu văn bản Bản cái</a:t>
            </a:r>
          </a:p>
        </p:txBody>
      </p:sp>
      <p:sp>
        <p:nvSpPr>
          <p:cNvPr id="9" name="Chỗ dành sẵn cho Văn bản 4"/>
          <p:cNvSpPr>
            <a:spLocks noGrp="1"/>
          </p:cNvSpPr>
          <p:nvPr>
            <p:ph type="body" sz="quarter" idx="3"/>
          </p:nvPr>
        </p:nvSpPr>
        <p:spPr>
          <a:xfrm>
            <a:off x="3956025" y="2336873"/>
            <a:ext cx="3063240" cy="576262"/>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vi"/>
              <a:t>Chỉnh sửa kiểu văn bản Bản cái</a:t>
            </a:r>
          </a:p>
        </p:txBody>
      </p:sp>
      <p:sp>
        <p:nvSpPr>
          <p:cNvPr id="10" name="Chỗ dành sẵn cho Văn bản 3"/>
          <p:cNvSpPr>
            <a:spLocks noGrp="1"/>
          </p:cNvSpPr>
          <p:nvPr>
            <p:ph type="body" sz="half" idx="16"/>
          </p:nvPr>
        </p:nvSpPr>
        <p:spPr>
          <a:xfrm>
            <a:off x="3945470" y="3022673"/>
            <a:ext cx="3063240" cy="2913513"/>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vi"/>
              <a:t>Chỉnh sửa kiểu văn bản Bản cái</a:t>
            </a:r>
          </a:p>
        </p:txBody>
      </p:sp>
      <p:sp>
        <p:nvSpPr>
          <p:cNvPr id="11" name="Chỗ dành sẵn cho Văn bản 4"/>
          <p:cNvSpPr>
            <a:spLocks noGrp="1"/>
          </p:cNvSpPr>
          <p:nvPr>
            <p:ph type="body" sz="quarter" idx="13"/>
          </p:nvPr>
        </p:nvSpPr>
        <p:spPr>
          <a:xfrm>
            <a:off x="7224156" y="2336873"/>
            <a:ext cx="3070025" cy="576262"/>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vi"/>
              <a:t>Chỉnh sửa kiểu văn bản Bản cái</a:t>
            </a:r>
          </a:p>
        </p:txBody>
      </p:sp>
      <p:sp>
        <p:nvSpPr>
          <p:cNvPr id="12" name="Chỗ dành sẵn cho Văn bản 3"/>
          <p:cNvSpPr>
            <a:spLocks noGrp="1"/>
          </p:cNvSpPr>
          <p:nvPr>
            <p:ph type="body" sz="half" idx="17"/>
          </p:nvPr>
        </p:nvSpPr>
        <p:spPr>
          <a:xfrm>
            <a:off x="7224156" y="3022673"/>
            <a:ext cx="3070025" cy="2913513"/>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vi"/>
              <a:t>Chỉnh sửa kiểu văn bản Bản cái</a:t>
            </a:r>
          </a:p>
        </p:txBody>
      </p:sp>
      <p:sp>
        <p:nvSpPr>
          <p:cNvPr id="3" name="Chỗ dành sẵn cho Ngày tháng 2"/>
          <p:cNvSpPr>
            <a:spLocks noGrp="1"/>
          </p:cNvSpPr>
          <p:nvPr>
            <p:ph type="dt" sz="half" idx="10"/>
          </p:nvPr>
        </p:nvSpPr>
        <p:spPr/>
        <p:txBody>
          <a:bodyPr rtlCol="0"/>
          <a:lstStyle/>
          <a:p>
            <a:pPr rtl="0"/>
            <a:fld id="{D4B24536-994D-4021-A283-9F449C0DB509}" type="datetimeFigureOut">
              <a:rPr lang="en-US" dirty="0"/>
              <a:t>8/13/2023</a:t>
            </a:fld>
            <a:endParaRPr lang="en-US" dirty="0"/>
          </a:p>
        </p:txBody>
      </p:sp>
      <p:sp>
        <p:nvSpPr>
          <p:cNvPr id="4" name="Chỗ dành sẵn cho Chân trang 3"/>
          <p:cNvSpPr>
            <a:spLocks noGrp="1"/>
          </p:cNvSpPr>
          <p:nvPr>
            <p:ph type="ftr" sz="quarter" idx="11"/>
          </p:nvPr>
        </p:nvSpPr>
        <p:spPr/>
        <p:txBody>
          <a:bodyPr rtlCol="0"/>
          <a:lstStyle/>
          <a:p>
            <a:pPr rtl="0"/>
            <a:endParaRPr lang="en-US" dirty="0"/>
          </a:p>
        </p:txBody>
      </p:sp>
      <p:sp>
        <p:nvSpPr>
          <p:cNvPr id="5" name="Chỗ dành sẵn cho Số hiệu Bản chiếu 4"/>
          <p:cNvSpPr>
            <a:spLocks noGrp="1"/>
          </p:cNvSpPr>
          <p:nvPr>
            <p:ph type="sldNum" sz="quarter" idx="12"/>
          </p:nvPr>
        </p:nvSpPr>
        <p:spPr/>
        <p:txBody>
          <a:bodyPr rtlCol="0"/>
          <a:lstStyle/>
          <a:p>
            <a:pPr rtl="0"/>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ột 3 ảnh">
    <p:spTree>
      <p:nvGrpSpPr>
        <p:cNvPr id="1" name=""/>
        <p:cNvGrpSpPr/>
        <p:nvPr/>
      </p:nvGrpSpPr>
      <p:grpSpPr>
        <a:xfrm>
          <a:off x="0" y="0"/>
          <a:ext cx="0" cy="0"/>
          <a:chOff x="0" y="0"/>
          <a:chExt cx="0" cy="0"/>
        </a:xfrm>
      </p:grpSpPr>
      <p:pic>
        <p:nvPicPr>
          <p:cNvPr id="15" name="Hình ảnh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Hình ảnh 15" descr="HD-ShadowLo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Hình chữ nhật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Hình chữ nhật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êu đề 1"/>
          <p:cNvSpPr>
            <a:spLocks noGrp="1"/>
          </p:cNvSpPr>
          <p:nvPr>
            <p:ph type="title"/>
          </p:nvPr>
        </p:nvSpPr>
        <p:spPr>
          <a:xfrm>
            <a:off x="680322" y="753228"/>
            <a:ext cx="9613860" cy="1080938"/>
          </a:xfrm>
        </p:spPr>
        <p:txBody>
          <a:bodyPr rtlCol="0"/>
          <a:lstStyle/>
          <a:p>
            <a:pPr rtl="0"/>
            <a:r>
              <a:rPr lang="vi"/>
              <a:t>Bấm để chỉnh sửa kiểu tiêu đề Bản cái</a:t>
            </a:r>
            <a:endParaRPr lang="en-US" dirty="0"/>
          </a:p>
        </p:txBody>
      </p:sp>
      <p:sp>
        <p:nvSpPr>
          <p:cNvPr id="19" name="Chỗ dành sẵn cho Văn bản 2"/>
          <p:cNvSpPr>
            <a:spLocks noGrp="1"/>
          </p:cNvSpPr>
          <p:nvPr>
            <p:ph type="body" idx="1"/>
          </p:nvPr>
        </p:nvSpPr>
        <p:spPr>
          <a:xfrm>
            <a:off x="680318" y="4297503"/>
            <a:ext cx="3049705" cy="576262"/>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vi"/>
              <a:t>Chỉnh sửa kiểu văn bản Bản cái</a:t>
            </a:r>
          </a:p>
        </p:txBody>
      </p:sp>
      <p:sp>
        <p:nvSpPr>
          <p:cNvPr id="20" name="Chỗ dành sẵn cho Hình ảnh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vi"/>
              <a:t>Bấm vào biểu tượng để thêm ảnh</a:t>
            </a:r>
            <a:endParaRPr lang="en-US" dirty="0"/>
          </a:p>
        </p:txBody>
      </p:sp>
      <p:sp>
        <p:nvSpPr>
          <p:cNvPr id="21" name="Chỗ dành sẵn cho Văn bản 3"/>
          <p:cNvSpPr>
            <a:spLocks noGrp="1"/>
          </p:cNvSpPr>
          <p:nvPr>
            <p:ph type="body" sz="half" idx="18"/>
          </p:nvPr>
        </p:nvSpPr>
        <p:spPr>
          <a:xfrm>
            <a:off x="680318" y="4873765"/>
            <a:ext cx="3049705" cy="106242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vi"/>
              <a:t>Chỉnh sửa kiểu văn bản Bản cái</a:t>
            </a:r>
          </a:p>
        </p:txBody>
      </p:sp>
      <p:sp>
        <p:nvSpPr>
          <p:cNvPr id="22" name="Chỗ dành sẵn cho Văn bản 4"/>
          <p:cNvSpPr>
            <a:spLocks noGrp="1"/>
          </p:cNvSpPr>
          <p:nvPr>
            <p:ph type="body" sz="quarter" idx="3"/>
          </p:nvPr>
        </p:nvSpPr>
        <p:spPr>
          <a:xfrm>
            <a:off x="3945471" y="4297503"/>
            <a:ext cx="3063240" cy="576262"/>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vi"/>
              <a:t>Chỉnh sửa kiểu văn bản Bản cái</a:t>
            </a:r>
          </a:p>
        </p:txBody>
      </p:sp>
      <p:sp>
        <p:nvSpPr>
          <p:cNvPr id="23" name="Chỗ dành sẵn cho Hình ảnh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vi"/>
              <a:t>Bấm vào biểu tượng để thêm ảnh</a:t>
            </a:r>
            <a:endParaRPr lang="en-US" dirty="0"/>
          </a:p>
        </p:txBody>
      </p:sp>
      <p:sp>
        <p:nvSpPr>
          <p:cNvPr id="24" name="Chỗ dành sẵn cho Văn bản 3"/>
          <p:cNvSpPr>
            <a:spLocks noGrp="1"/>
          </p:cNvSpPr>
          <p:nvPr>
            <p:ph type="body" sz="half" idx="19"/>
          </p:nvPr>
        </p:nvSpPr>
        <p:spPr>
          <a:xfrm>
            <a:off x="3944117" y="4873764"/>
            <a:ext cx="3067297" cy="106242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vi"/>
              <a:t>Chỉnh sửa kiểu văn bản Bản cái</a:t>
            </a:r>
          </a:p>
        </p:txBody>
      </p:sp>
      <p:sp>
        <p:nvSpPr>
          <p:cNvPr id="25" name="Chỗ dành sẵn cho Văn bản 4"/>
          <p:cNvSpPr>
            <a:spLocks noGrp="1"/>
          </p:cNvSpPr>
          <p:nvPr>
            <p:ph type="body" sz="quarter" idx="13"/>
          </p:nvPr>
        </p:nvSpPr>
        <p:spPr>
          <a:xfrm>
            <a:off x="7230678" y="4297503"/>
            <a:ext cx="3063505" cy="576262"/>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vi"/>
              <a:t>Chỉnh sửa kiểu văn bản Bản cái</a:t>
            </a:r>
          </a:p>
        </p:txBody>
      </p:sp>
      <p:sp>
        <p:nvSpPr>
          <p:cNvPr id="26" name="Chỗ dành sẵn cho Hình ảnh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vi"/>
              <a:t>Bấm vào biểu tượng để thêm ảnh</a:t>
            </a:r>
            <a:endParaRPr lang="en-US" dirty="0"/>
          </a:p>
        </p:txBody>
      </p:sp>
      <p:sp>
        <p:nvSpPr>
          <p:cNvPr id="27" name="Chỗ dành sẵn cho Văn bản 3"/>
          <p:cNvSpPr>
            <a:spLocks noGrp="1"/>
          </p:cNvSpPr>
          <p:nvPr>
            <p:ph type="body" sz="half" idx="20"/>
          </p:nvPr>
        </p:nvSpPr>
        <p:spPr>
          <a:xfrm>
            <a:off x="7230553" y="4873762"/>
            <a:ext cx="3067563" cy="106242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vi"/>
              <a:t>Chỉnh sửa kiểu văn bản Bản cái</a:t>
            </a:r>
          </a:p>
        </p:txBody>
      </p:sp>
      <p:sp>
        <p:nvSpPr>
          <p:cNvPr id="3" name="Chỗ dành sẵn cho Ngày tháng 2"/>
          <p:cNvSpPr>
            <a:spLocks noGrp="1"/>
          </p:cNvSpPr>
          <p:nvPr>
            <p:ph type="dt" sz="half" idx="10"/>
          </p:nvPr>
        </p:nvSpPr>
        <p:spPr/>
        <p:txBody>
          <a:bodyPr rtlCol="0"/>
          <a:lstStyle/>
          <a:p>
            <a:pPr rtl="0"/>
            <a:fld id="{3CBBBB78-C96F-47B7-AB17-D852CA960AC9}" type="datetimeFigureOut">
              <a:rPr lang="en-US" dirty="0"/>
              <a:t>8/13/2023</a:t>
            </a:fld>
            <a:endParaRPr lang="en-US" dirty="0"/>
          </a:p>
        </p:txBody>
      </p:sp>
      <p:sp>
        <p:nvSpPr>
          <p:cNvPr id="4" name="Chỗ dành sẵn cho Chân trang 3"/>
          <p:cNvSpPr>
            <a:spLocks noGrp="1"/>
          </p:cNvSpPr>
          <p:nvPr>
            <p:ph type="ftr" sz="quarter" idx="11"/>
          </p:nvPr>
        </p:nvSpPr>
        <p:spPr/>
        <p:txBody>
          <a:bodyPr rtlCol="0"/>
          <a:lstStyle/>
          <a:p>
            <a:pPr rtl="0"/>
            <a:endParaRPr lang="en-US" dirty="0"/>
          </a:p>
        </p:txBody>
      </p:sp>
      <p:sp>
        <p:nvSpPr>
          <p:cNvPr id="5" name="Chỗ dành sẵn cho Số hiệu Bản chiếu 4"/>
          <p:cNvSpPr>
            <a:spLocks noGrp="1"/>
          </p:cNvSpPr>
          <p:nvPr>
            <p:ph type="sldNum" sz="quarter" idx="12"/>
          </p:nvPr>
        </p:nvSpPr>
        <p:spPr/>
        <p:txBody>
          <a:bodyPr rtlCol="0"/>
          <a:lstStyle/>
          <a:p>
            <a:pPr rtl="0"/>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pic>
        <p:nvPicPr>
          <p:cNvPr id="7" name="Hình ảnh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Hình ảnh 7" descr="HD-ShadowLo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Hình chữ nhật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Hình chữ nhật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êu đề 1"/>
          <p:cNvSpPr>
            <a:spLocks noGrp="1"/>
          </p:cNvSpPr>
          <p:nvPr>
            <p:ph type="title"/>
          </p:nvPr>
        </p:nvSpPr>
        <p:spPr/>
        <p:txBody>
          <a:bodyPr rtlCol="0"/>
          <a:lstStyle>
            <a:lvl1pPr algn="r">
              <a:defRPr/>
            </a:lvl1pPr>
          </a:lstStyle>
          <a:p>
            <a:pPr rtl="0"/>
            <a:r>
              <a:rPr lang="vi"/>
              <a:t>Bấm để chỉnh sửa kiểu tiêu đề Bản cái</a:t>
            </a:r>
            <a:endParaRPr lang="en-US" dirty="0"/>
          </a:p>
        </p:txBody>
      </p:sp>
      <p:sp>
        <p:nvSpPr>
          <p:cNvPr id="3" name="Chỗ dành sẵn cho Văn bản Dọc 2"/>
          <p:cNvSpPr>
            <a:spLocks noGrp="1"/>
          </p:cNvSpPr>
          <p:nvPr>
            <p:ph type="body" orient="vert" idx="1"/>
          </p:nvPr>
        </p:nvSpPr>
        <p:spPr/>
        <p:txBody>
          <a:bodyPr vert="eaVert" rtlCol="0"/>
          <a:lstStyle/>
          <a:p>
            <a:pPr lvl="0" rtl="0"/>
            <a:r>
              <a:rPr lang="vi"/>
              <a:t>Chỉnh sửa kiểu văn bản Bản cái</a:t>
            </a:r>
          </a:p>
          <a:p>
            <a:pPr lvl="1" rtl="0"/>
            <a:r>
              <a:rPr lang="vi"/>
              <a:t>Mức hai</a:t>
            </a:r>
          </a:p>
          <a:p>
            <a:pPr lvl="2" rtl="0"/>
            <a:r>
              <a:rPr lang="vi"/>
              <a:t>Mức ba</a:t>
            </a:r>
          </a:p>
          <a:p>
            <a:pPr lvl="3" rtl="0"/>
            <a:r>
              <a:rPr lang="vi"/>
              <a:t>Mức bốn</a:t>
            </a:r>
          </a:p>
          <a:p>
            <a:pPr lvl="4" rtl="0"/>
            <a:r>
              <a:rPr lang="vi"/>
              <a:t>Mức năm</a:t>
            </a:r>
            <a:endParaRPr lang="en-US" dirty="0"/>
          </a:p>
        </p:txBody>
      </p:sp>
      <p:sp>
        <p:nvSpPr>
          <p:cNvPr id="4" name="Chỗ dành sẵn cho Ngày tháng 3"/>
          <p:cNvSpPr>
            <a:spLocks noGrp="1"/>
          </p:cNvSpPr>
          <p:nvPr>
            <p:ph type="dt" sz="half" idx="10"/>
          </p:nvPr>
        </p:nvSpPr>
        <p:spPr/>
        <p:txBody>
          <a:bodyPr rtlCol="0"/>
          <a:lstStyle/>
          <a:p>
            <a:pPr rtl="0"/>
            <a:fld id="{1FA3F48C-C7C6-4055-9F49-3777875E72AE}" type="datetimeFigureOut">
              <a:rPr lang="en-US" dirty="0"/>
              <a:t>8/13/2023</a:t>
            </a:fld>
            <a:endParaRPr lang="en-US" dirty="0"/>
          </a:p>
        </p:txBody>
      </p:sp>
      <p:sp>
        <p:nvSpPr>
          <p:cNvPr id="5" name="Chỗ dành sẵn cho Chân trang 4"/>
          <p:cNvSpPr>
            <a:spLocks noGrp="1"/>
          </p:cNvSpPr>
          <p:nvPr>
            <p:ph type="ftr" sz="quarter" idx="11"/>
          </p:nvPr>
        </p:nvSpPr>
        <p:spPr/>
        <p:txBody>
          <a:bodyPr rtlCol="0"/>
          <a:lstStyle/>
          <a:p>
            <a:pPr rtl="0"/>
            <a:endParaRPr lang="en-US" dirty="0"/>
          </a:p>
        </p:txBody>
      </p:sp>
      <p:sp>
        <p:nvSpPr>
          <p:cNvPr id="6" name="Chỗ dành sẵn cho Số hiệu Bản chiếu 5"/>
          <p:cNvSpPr>
            <a:spLocks noGrp="1"/>
          </p:cNvSpPr>
          <p:nvPr>
            <p:ph type="sldNum" sz="quarter" idx="12"/>
          </p:nvPr>
        </p:nvSpPr>
        <p:spPr/>
        <p:txBody>
          <a:bodyPr rtlCol="0"/>
          <a:lstStyle/>
          <a:p>
            <a:pPr rtl="0"/>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êu đề và Văn bản Dọc">
    <p:spTree>
      <p:nvGrpSpPr>
        <p:cNvPr id="1" name=""/>
        <p:cNvGrpSpPr/>
        <p:nvPr/>
      </p:nvGrpSpPr>
      <p:grpSpPr>
        <a:xfrm>
          <a:off x="0" y="0"/>
          <a:ext cx="0" cy="0"/>
          <a:chOff x="0" y="0"/>
          <a:chExt cx="0" cy="0"/>
        </a:xfrm>
      </p:grpSpPr>
      <p:sp>
        <p:nvSpPr>
          <p:cNvPr id="7" name="Hình chữ nhật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Hình chữ nhật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êu đề Dọc 1"/>
          <p:cNvSpPr>
            <a:spLocks noGrp="1"/>
          </p:cNvSpPr>
          <p:nvPr>
            <p:ph type="title" orient="vert"/>
          </p:nvPr>
        </p:nvSpPr>
        <p:spPr>
          <a:xfrm>
            <a:off x="10129231" y="609597"/>
            <a:ext cx="1073802" cy="4353760"/>
          </a:xfrm>
        </p:spPr>
        <p:txBody>
          <a:bodyPr vert="eaVert" rtlCol="0"/>
          <a:lstStyle/>
          <a:p>
            <a:pPr rtl="0"/>
            <a:r>
              <a:rPr lang="vi"/>
              <a:t>Bấm để chỉnh sửa kiểu tiêu đề Bản cái</a:t>
            </a:r>
            <a:endParaRPr lang="en-US" dirty="0"/>
          </a:p>
        </p:txBody>
      </p:sp>
      <p:sp>
        <p:nvSpPr>
          <p:cNvPr id="3" name="Chỗ dành sẵn cho Văn bản Dọc 2"/>
          <p:cNvSpPr>
            <a:spLocks noGrp="1"/>
          </p:cNvSpPr>
          <p:nvPr>
            <p:ph type="body" orient="vert" idx="1"/>
          </p:nvPr>
        </p:nvSpPr>
        <p:spPr>
          <a:xfrm>
            <a:off x="680322" y="609597"/>
            <a:ext cx="8870004" cy="5326589"/>
          </a:xfrm>
        </p:spPr>
        <p:txBody>
          <a:bodyPr vert="eaVert" rtlCol="0"/>
          <a:lstStyle/>
          <a:p>
            <a:pPr lvl="0" rtl="0"/>
            <a:r>
              <a:rPr lang="vi"/>
              <a:t>Chỉnh sửa kiểu văn bản Bản cái</a:t>
            </a:r>
          </a:p>
          <a:p>
            <a:pPr lvl="1" rtl="0"/>
            <a:r>
              <a:rPr lang="vi"/>
              <a:t>Mức hai</a:t>
            </a:r>
          </a:p>
          <a:p>
            <a:pPr lvl="2" rtl="0"/>
            <a:r>
              <a:rPr lang="vi"/>
              <a:t>Mức ba</a:t>
            </a:r>
          </a:p>
          <a:p>
            <a:pPr lvl="3" rtl="0"/>
            <a:r>
              <a:rPr lang="vi"/>
              <a:t>Mức bốn</a:t>
            </a:r>
          </a:p>
          <a:p>
            <a:pPr lvl="4" rtl="0"/>
            <a:r>
              <a:rPr lang="vi"/>
              <a:t>Mức năm</a:t>
            </a:r>
            <a:endParaRPr lang="en-US" dirty="0"/>
          </a:p>
        </p:txBody>
      </p:sp>
      <p:sp>
        <p:nvSpPr>
          <p:cNvPr id="4" name="Chỗ dành sẵn cho Ngày tháng 3"/>
          <p:cNvSpPr>
            <a:spLocks noGrp="1"/>
          </p:cNvSpPr>
          <p:nvPr>
            <p:ph type="dt" sz="half" idx="10"/>
          </p:nvPr>
        </p:nvSpPr>
        <p:spPr>
          <a:xfrm>
            <a:off x="6807126" y="5936187"/>
            <a:ext cx="2743200" cy="365125"/>
          </a:xfrm>
        </p:spPr>
        <p:txBody>
          <a:bodyPr rtlCol="0"/>
          <a:lstStyle/>
          <a:p>
            <a:pPr rtl="0"/>
            <a:fld id="{6178E61D-D431-422C-9764-11DAFE33AB63}" type="datetimeFigureOut">
              <a:rPr lang="en-US" dirty="0"/>
              <a:t>8/13/2023</a:t>
            </a:fld>
            <a:endParaRPr lang="en-US" dirty="0"/>
          </a:p>
        </p:txBody>
      </p:sp>
      <p:sp>
        <p:nvSpPr>
          <p:cNvPr id="5" name="Chỗ dành sẵn cho Chân trang 4"/>
          <p:cNvSpPr>
            <a:spLocks noGrp="1"/>
          </p:cNvSpPr>
          <p:nvPr>
            <p:ph type="ftr" sz="quarter" idx="11"/>
          </p:nvPr>
        </p:nvSpPr>
        <p:spPr>
          <a:xfrm>
            <a:off x="680321" y="5936188"/>
            <a:ext cx="6126805" cy="365125"/>
          </a:xfrm>
        </p:spPr>
        <p:txBody>
          <a:bodyPr rtlCol="0"/>
          <a:lstStyle/>
          <a:p>
            <a:pPr rtl="0"/>
            <a:endParaRPr lang="en-US" dirty="0"/>
          </a:p>
        </p:txBody>
      </p:sp>
      <p:sp>
        <p:nvSpPr>
          <p:cNvPr id="6" name="Chỗ dành sẵn cho Số hiệu Bản chiếu 5"/>
          <p:cNvSpPr>
            <a:spLocks noGrp="1"/>
          </p:cNvSpPr>
          <p:nvPr>
            <p:ph type="sldNum" sz="quarter" idx="12"/>
          </p:nvPr>
        </p:nvSpPr>
        <p:spPr>
          <a:xfrm>
            <a:off x="10097550" y="5398633"/>
            <a:ext cx="1154151" cy="1090789"/>
          </a:xfrm>
        </p:spPr>
        <p:txBody>
          <a:bodyPr rtlCol="0" anchor="t"/>
          <a:lstStyle>
            <a:lvl1pPr algn="ctr">
              <a:defRPr/>
            </a:lvl1pPr>
          </a:lstStyle>
          <a:p>
            <a:pPr rtl="0"/>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ề và Nội dung">
    <p:spTree>
      <p:nvGrpSpPr>
        <p:cNvPr id="1" name=""/>
        <p:cNvGrpSpPr/>
        <p:nvPr/>
      </p:nvGrpSpPr>
      <p:grpSpPr>
        <a:xfrm>
          <a:off x="0" y="0"/>
          <a:ext cx="0" cy="0"/>
          <a:chOff x="0" y="0"/>
          <a:chExt cx="0" cy="0"/>
        </a:xfrm>
      </p:grpSpPr>
      <p:pic>
        <p:nvPicPr>
          <p:cNvPr id="15" name="Hình ảnh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Hình ảnh 15" descr="HD-ShadowLo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Hình chữ nhật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Hình chữ nhật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êu đề 1"/>
          <p:cNvSpPr>
            <a:spLocks noGrp="1"/>
          </p:cNvSpPr>
          <p:nvPr>
            <p:ph type="title"/>
          </p:nvPr>
        </p:nvSpPr>
        <p:spPr/>
        <p:txBody>
          <a:bodyPr rtlCol="0"/>
          <a:lstStyle/>
          <a:p>
            <a:pPr rtl="0"/>
            <a:r>
              <a:rPr lang="vi"/>
              <a:t>Bấm để chỉnh sửa kiểu tiêu đề Bản cái</a:t>
            </a:r>
            <a:endParaRPr lang="en-US" dirty="0"/>
          </a:p>
        </p:txBody>
      </p:sp>
      <p:sp>
        <p:nvSpPr>
          <p:cNvPr id="3" name="Chỗ dành sẵn cho Nội dung 2"/>
          <p:cNvSpPr>
            <a:spLocks noGrp="1"/>
          </p:cNvSpPr>
          <p:nvPr>
            <p:ph idx="1"/>
          </p:nvPr>
        </p:nvSpPr>
        <p:spPr/>
        <p:txBody>
          <a:bodyPr rtlCol="0"/>
          <a:lstStyle/>
          <a:p>
            <a:pPr lvl="0" rtl="0"/>
            <a:r>
              <a:rPr lang="vi"/>
              <a:t>Chỉnh sửa kiểu văn bản Bản cái</a:t>
            </a:r>
          </a:p>
          <a:p>
            <a:pPr lvl="1" rtl="0"/>
            <a:r>
              <a:rPr lang="vi"/>
              <a:t>Mức hai</a:t>
            </a:r>
          </a:p>
          <a:p>
            <a:pPr lvl="2" rtl="0"/>
            <a:r>
              <a:rPr lang="vi"/>
              <a:t>Mức ba</a:t>
            </a:r>
          </a:p>
          <a:p>
            <a:pPr lvl="3" rtl="0"/>
            <a:r>
              <a:rPr lang="vi"/>
              <a:t>Mức bốn</a:t>
            </a:r>
          </a:p>
          <a:p>
            <a:pPr lvl="4" rtl="0"/>
            <a:r>
              <a:rPr lang="vi"/>
              <a:t>Mức năm</a:t>
            </a:r>
            <a:endParaRPr lang="en-US" dirty="0"/>
          </a:p>
        </p:txBody>
      </p:sp>
      <p:sp>
        <p:nvSpPr>
          <p:cNvPr id="4" name="Chỗ dành sẵn cho Ngày tháng 3"/>
          <p:cNvSpPr>
            <a:spLocks noGrp="1"/>
          </p:cNvSpPr>
          <p:nvPr>
            <p:ph type="dt" sz="half" idx="10"/>
          </p:nvPr>
        </p:nvSpPr>
        <p:spPr/>
        <p:txBody>
          <a:bodyPr rtlCol="0"/>
          <a:lstStyle/>
          <a:p>
            <a:pPr rtl="0"/>
            <a:fld id="{12DE42F4-6EEF-4EF7-8ED4-2208F0F89A08}" type="datetimeFigureOut">
              <a:rPr lang="en-US" dirty="0"/>
              <a:t>8/13/2023</a:t>
            </a:fld>
            <a:endParaRPr lang="en-US" dirty="0"/>
          </a:p>
        </p:txBody>
      </p:sp>
      <p:sp>
        <p:nvSpPr>
          <p:cNvPr id="5" name="Chỗ dành sẵn cho Chân trang 4"/>
          <p:cNvSpPr>
            <a:spLocks noGrp="1"/>
          </p:cNvSpPr>
          <p:nvPr>
            <p:ph type="ftr" sz="quarter" idx="11"/>
          </p:nvPr>
        </p:nvSpPr>
        <p:spPr/>
        <p:txBody>
          <a:bodyPr rtlCol="0"/>
          <a:lstStyle/>
          <a:p>
            <a:pPr rtl="0"/>
            <a:endParaRPr lang="en-US" dirty="0"/>
          </a:p>
        </p:txBody>
      </p:sp>
      <p:sp>
        <p:nvSpPr>
          <p:cNvPr id="6" name="Chỗ dành sẵn cho Số hiệu Bản chiếu 5"/>
          <p:cNvSpPr>
            <a:spLocks noGrp="1"/>
          </p:cNvSpPr>
          <p:nvPr>
            <p:ph type="sldNum" sz="quarter" idx="12"/>
          </p:nvPr>
        </p:nvSpPr>
        <p:spPr/>
        <p:txBody>
          <a:bodyPr rtlCol="0"/>
          <a:lstStyle/>
          <a:p>
            <a:pPr rtl="0"/>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êu đề Mục">
    <p:spTree>
      <p:nvGrpSpPr>
        <p:cNvPr id="1" name=""/>
        <p:cNvGrpSpPr/>
        <p:nvPr/>
      </p:nvGrpSpPr>
      <p:grpSpPr>
        <a:xfrm>
          <a:off x="0" y="0"/>
          <a:ext cx="0" cy="0"/>
          <a:chOff x="0" y="0"/>
          <a:chExt cx="0" cy="0"/>
        </a:xfrm>
      </p:grpSpPr>
      <p:pic>
        <p:nvPicPr>
          <p:cNvPr id="7" name="Hình ảnh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Hình ảnh 7" descr="HD-ShadowLo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Hình chữ nhật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Hình chữ nhật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êu đề 1"/>
          <p:cNvSpPr>
            <a:spLocks noGrp="1"/>
          </p:cNvSpPr>
          <p:nvPr>
            <p:ph type="title"/>
          </p:nvPr>
        </p:nvSpPr>
        <p:spPr>
          <a:xfrm>
            <a:off x="680322" y="2869895"/>
            <a:ext cx="9613860" cy="1090788"/>
          </a:xfrm>
        </p:spPr>
        <p:txBody>
          <a:bodyPr rtlCol="0" anchor="ctr">
            <a:normAutofit/>
          </a:bodyPr>
          <a:lstStyle>
            <a:lvl1pPr algn="r">
              <a:defRPr sz="3600"/>
            </a:lvl1pPr>
          </a:lstStyle>
          <a:p>
            <a:pPr rtl="0"/>
            <a:r>
              <a:rPr lang="vi"/>
              <a:t>Bấm để chỉnh sửa kiểu tiêu đề Bản cái</a:t>
            </a:r>
            <a:endParaRPr lang="en-US" dirty="0"/>
          </a:p>
        </p:txBody>
      </p:sp>
      <p:sp>
        <p:nvSpPr>
          <p:cNvPr id="3" name="Chỗ dành sẵn cho Văn bản 2"/>
          <p:cNvSpPr>
            <a:spLocks noGrp="1"/>
          </p:cNvSpPr>
          <p:nvPr>
            <p:ph type="body" idx="1"/>
          </p:nvPr>
        </p:nvSpPr>
        <p:spPr>
          <a:xfrm>
            <a:off x="680322" y="4232171"/>
            <a:ext cx="9613860" cy="1704017"/>
          </a:xfrm>
        </p:spPr>
        <p:txBody>
          <a:bodyPr rtlCol="0">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vi"/>
              <a:t>Chỉnh sửa kiểu văn bản Bản cái</a:t>
            </a:r>
          </a:p>
        </p:txBody>
      </p:sp>
      <p:sp>
        <p:nvSpPr>
          <p:cNvPr id="4" name="Chỗ dành sẵn cho Ngày tháng 3"/>
          <p:cNvSpPr>
            <a:spLocks noGrp="1"/>
          </p:cNvSpPr>
          <p:nvPr>
            <p:ph type="dt" sz="half" idx="10"/>
          </p:nvPr>
        </p:nvSpPr>
        <p:spPr/>
        <p:txBody>
          <a:bodyPr rtlCol="0"/>
          <a:lstStyle/>
          <a:p>
            <a:pPr rtl="0"/>
            <a:fld id="{30578ACC-22D6-47C1-A373-4FD133E34F3C}" type="datetimeFigureOut">
              <a:rPr lang="en-US" dirty="0"/>
              <a:t>8/13/2023</a:t>
            </a:fld>
            <a:endParaRPr lang="en-US" dirty="0"/>
          </a:p>
        </p:txBody>
      </p:sp>
      <p:sp>
        <p:nvSpPr>
          <p:cNvPr id="5" name="Chỗ dành sẵn cho Chân trang 4"/>
          <p:cNvSpPr>
            <a:spLocks noGrp="1"/>
          </p:cNvSpPr>
          <p:nvPr>
            <p:ph type="ftr" sz="quarter" idx="11"/>
          </p:nvPr>
        </p:nvSpPr>
        <p:spPr/>
        <p:txBody>
          <a:bodyPr rtlCol="0"/>
          <a:lstStyle/>
          <a:p>
            <a:pPr rtl="0"/>
            <a:endParaRPr lang="en-US" dirty="0"/>
          </a:p>
        </p:txBody>
      </p:sp>
      <p:sp>
        <p:nvSpPr>
          <p:cNvPr id="6" name="Chỗ dành sẵn cho Số hiệu Bản chiếu 5"/>
          <p:cNvSpPr>
            <a:spLocks noGrp="1"/>
          </p:cNvSpPr>
          <p:nvPr>
            <p:ph type="sldNum" sz="quarter" idx="12"/>
          </p:nvPr>
        </p:nvSpPr>
        <p:spPr>
          <a:xfrm>
            <a:off x="10729455" y="2869895"/>
            <a:ext cx="1154151" cy="1090789"/>
          </a:xfrm>
        </p:spPr>
        <p:txBody>
          <a:bodyPr rtlCol="0"/>
          <a:lstStyle/>
          <a:p>
            <a:pPr rtl="0"/>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ội dung">
    <p:spTree>
      <p:nvGrpSpPr>
        <p:cNvPr id="1" name=""/>
        <p:cNvGrpSpPr/>
        <p:nvPr/>
      </p:nvGrpSpPr>
      <p:grpSpPr>
        <a:xfrm>
          <a:off x="0" y="0"/>
          <a:ext cx="0" cy="0"/>
          <a:chOff x="0" y="0"/>
          <a:chExt cx="0" cy="0"/>
        </a:xfrm>
      </p:grpSpPr>
      <p:pic>
        <p:nvPicPr>
          <p:cNvPr id="8" name="Hình ảnh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Hình ảnh 8" descr="HD-ShadowLo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Hình chữ nhật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Hình chữ nhật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êu đề 1"/>
          <p:cNvSpPr>
            <a:spLocks noGrp="1"/>
          </p:cNvSpPr>
          <p:nvPr>
            <p:ph type="title"/>
          </p:nvPr>
        </p:nvSpPr>
        <p:spPr/>
        <p:txBody>
          <a:bodyPr rtlCol="0"/>
          <a:lstStyle/>
          <a:p>
            <a:pPr rtl="0"/>
            <a:r>
              <a:rPr lang="vi"/>
              <a:t>Bấm để chỉnh sửa kiểu tiêu đề Bản cái</a:t>
            </a:r>
            <a:endParaRPr lang="en-US" dirty="0"/>
          </a:p>
        </p:txBody>
      </p:sp>
      <p:sp>
        <p:nvSpPr>
          <p:cNvPr id="3" name="Chỗ dành sẵn cho Nội dung 2"/>
          <p:cNvSpPr>
            <a:spLocks noGrp="1"/>
          </p:cNvSpPr>
          <p:nvPr>
            <p:ph sz="half" idx="1"/>
          </p:nvPr>
        </p:nvSpPr>
        <p:spPr>
          <a:xfrm>
            <a:off x="680320" y="2336873"/>
            <a:ext cx="4698358" cy="3599316"/>
          </a:xfrm>
        </p:spPr>
        <p:txBody>
          <a:bodyPr rtlCol="0"/>
          <a:lstStyle/>
          <a:p>
            <a:pPr lvl="0" rtl="0"/>
            <a:r>
              <a:rPr lang="vi"/>
              <a:t>Chỉnh sửa kiểu văn bản Bản cái</a:t>
            </a:r>
          </a:p>
          <a:p>
            <a:pPr lvl="1" rtl="0"/>
            <a:r>
              <a:rPr lang="vi"/>
              <a:t>Mức hai</a:t>
            </a:r>
          </a:p>
          <a:p>
            <a:pPr lvl="2" rtl="0"/>
            <a:r>
              <a:rPr lang="vi"/>
              <a:t>Mức ba</a:t>
            </a:r>
          </a:p>
          <a:p>
            <a:pPr lvl="3" rtl="0"/>
            <a:r>
              <a:rPr lang="vi"/>
              <a:t>Mức bốn</a:t>
            </a:r>
          </a:p>
          <a:p>
            <a:pPr lvl="4" rtl="0"/>
            <a:r>
              <a:rPr lang="vi"/>
              <a:t>Mức năm</a:t>
            </a:r>
            <a:endParaRPr lang="en-US" dirty="0"/>
          </a:p>
        </p:txBody>
      </p:sp>
      <p:sp>
        <p:nvSpPr>
          <p:cNvPr id="4" name="Chỗ dành sẵn cho Nội dung 3"/>
          <p:cNvSpPr>
            <a:spLocks noGrp="1"/>
          </p:cNvSpPr>
          <p:nvPr>
            <p:ph sz="half" idx="2"/>
          </p:nvPr>
        </p:nvSpPr>
        <p:spPr>
          <a:xfrm>
            <a:off x="5594123" y="2336873"/>
            <a:ext cx="4700058" cy="3599316"/>
          </a:xfrm>
        </p:spPr>
        <p:txBody>
          <a:bodyPr rtlCol="0"/>
          <a:lstStyle/>
          <a:p>
            <a:pPr lvl="0" rtl="0"/>
            <a:r>
              <a:rPr lang="vi"/>
              <a:t>Chỉnh sửa kiểu văn bản Bản cái</a:t>
            </a:r>
          </a:p>
          <a:p>
            <a:pPr lvl="1" rtl="0"/>
            <a:r>
              <a:rPr lang="vi"/>
              <a:t>Mức hai</a:t>
            </a:r>
          </a:p>
          <a:p>
            <a:pPr lvl="2" rtl="0"/>
            <a:r>
              <a:rPr lang="vi"/>
              <a:t>Mức ba</a:t>
            </a:r>
          </a:p>
          <a:p>
            <a:pPr lvl="3" rtl="0"/>
            <a:r>
              <a:rPr lang="vi"/>
              <a:t>Mức bốn</a:t>
            </a:r>
          </a:p>
          <a:p>
            <a:pPr lvl="4" rtl="0"/>
            <a:r>
              <a:rPr lang="vi"/>
              <a:t>Mức năm</a:t>
            </a:r>
            <a:endParaRPr lang="en-US" dirty="0"/>
          </a:p>
        </p:txBody>
      </p:sp>
      <p:sp>
        <p:nvSpPr>
          <p:cNvPr id="5" name="Chỗ dành sẵn cho Ngày tháng 4"/>
          <p:cNvSpPr>
            <a:spLocks noGrp="1"/>
          </p:cNvSpPr>
          <p:nvPr>
            <p:ph type="dt" sz="half" idx="10"/>
          </p:nvPr>
        </p:nvSpPr>
        <p:spPr/>
        <p:txBody>
          <a:bodyPr rtlCol="0"/>
          <a:lstStyle/>
          <a:p>
            <a:pPr rtl="0"/>
            <a:fld id="{4E5A6C69-6797-4E8A-BF37-F2C3751466E9}" type="datetimeFigureOut">
              <a:rPr lang="en-US" dirty="0"/>
              <a:t>8/13/2023</a:t>
            </a:fld>
            <a:endParaRPr lang="en-US" dirty="0"/>
          </a:p>
        </p:txBody>
      </p:sp>
      <p:sp>
        <p:nvSpPr>
          <p:cNvPr id="6" name="Chỗ dành sẵn cho Chân trang 5"/>
          <p:cNvSpPr>
            <a:spLocks noGrp="1"/>
          </p:cNvSpPr>
          <p:nvPr>
            <p:ph type="ftr" sz="quarter" idx="11"/>
          </p:nvPr>
        </p:nvSpPr>
        <p:spPr/>
        <p:txBody>
          <a:bodyPr rtlCol="0"/>
          <a:lstStyle/>
          <a:p>
            <a:pPr rtl="0"/>
            <a:endParaRPr lang="en-US" dirty="0"/>
          </a:p>
        </p:txBody>
      </p:sp>
      <p:sp>
        <p:nvSpPr>
          <p:cNvPr id="7" name="Chỗ dành sẵn cho Số hiệu Bản chiếu 6"/>
          <p:cNvSpPr>
            <a:spLocks noGrp="1"/>
          </p:cNvSpPr>
          <p:nvPr>
            <p:ph type="sldNum" sz="quarter" idx="12"/>
          </p:nvPr>
        </p:nvSpPr>
        <p:spPr/>
        <p:txBody>
          <a:bodyPr rtlCol="0"/>
          <a:lstStyle/>
          <a:p>
            <a:pPr rtl="0"/>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o sánh">
    <p:spTree>
      <p:nvGrpSpPr>
        <p:cNvPr id="1" name=""/>
        <p:cNvGrpSpPr/>
        <p:nvPr/>
      </p:nvGrpSpPr>
      <p:grpSpPr>
        <a:xfrm>
          <a:off x="0" y="0"/>
          <a:ext cx="0" cy="0"/>
          <a:chOff x="0" y="0"/>
          <a:chExt cx="0" cy="0"/>
        </a:xfrm>
      </p:grpSpPr>
      <p:pic>
        <p:nvPicPr>
          <p:cNvPr id="10" name="Hình ảnh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Hình ảnh 10" descr="HD-ShadowLo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Hình chữ nhật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Hình chữ nhật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êu đề 1"/>
          <p:cNvSpPr>
            <a:spLocks noGrp="1"/>
          </p:cNvSpPr>
          <p:nvPr>
            <p:ph type="title"/>
          </p:nvPr>
        </p:nvSpPr>
        <p:spPr>
          <a:xfrm>
            <a:off x="680319" y="753229"/>
            <a:ext cx="9613863" cy="1080937"/>
          </a:xfrm>
        </p:spPr>
        <p:txBody>
          <a:bodyPr rtlCol="0"/>
          <a:lstStyle/>
          <a:p>
            <a:pPr rtl="0"/>
            <a:r>
              <a:rPr lang="vi"/>
              <a:t>Bấm để chỉnh sửa kiểu tiêu đề Bản cái</a:t>
            </a:r>
            <a:endParaRPr lang="en-US" dirty="0"/>
          </a:p>
        </p:txBody>
      </p:sp>
      <p:sp>
        <p:nvSpPr>
          <p:cNvPr id="3" name="Chỗ dành sẵn cho Văn bản 2"/>
          <p:cNvSpPr>
            <a:spLocks noGrp="1"/>
          </p:cNvSpPr>
          <p:nvPr>
            <p:ph type="body" idx="1"/>
          </p:nvPr>
        </p:nvSpPr>
        <p:spPr>
          <a:xfrm>
            <a:off x="906350" y="2336873"/>
            <a:ext cx="4472327" cy="693135"/>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vi"/>
              <a:t>Chỉnh sửa kiểu văn bản Bản cái</a:t>
            </a:r>
          </a:p>
        </p:txBody>
      </p:sp>
      <p:sp>
        <p:nvSpPr>
          <p:cNvPr id="4" name="Chỗ dành sẵn cho Nội dung 3"/>
          <p:cNvSpPr>
            <a:spLocks noGrp="1"/>
          </p:cNvSpPr>
          <p:nvPr>
            <p:ph sz="half" idx="2"/>
          </p:nvPr>
        </p:nvSpPr>
        <p:spPr>
          <a:xfrm>
            <a:off x="680322" y="3030008"/>
            <a:ext cx="4698355" cy="2906179"/>
          </a:xfrm>
        </p:spPr>
        <p:txBody>
          <a:bodyPr rtlCol="0"/>
          <a:lstStyle/>
          <a:p>
            <a:pPr lvl="0" rtl="0"/>
            <a:r>
              <a:rPr lang="vi"/>
              <a:t>Chỉnh sửa kiểu văn bản Bản cái</a:t>
            </a:r>
          </a:p>
          <a:p>
            <a:pPr lvl="1" rtl="0"/>
            <a:r>
              <a:rPr lang="vi"/>
              <a:t>Mức hai</a:t>
            </a:r>
          </a:p>
          <a:p>
            <a:pPr lvl="2" rtl="0"/>
            <a:r>
              <a:rPr lang="vi"/>
              <a:t>Mức ba</a:t>
            </a:r>
          </a:p>
          <a:p>
            <a:pPr lvl="3" rtl="0"/>
            <a:r>
              <a:rPr lang="vi"/>
              <a:t>Mức bốn</a:t>
            </a:r>
          </a:p>
          <a:p>
            <a:pPr lvl="4" rtl="0"/>
            <a:r>
              <a:rPr lang="vi"/>
              <a:t>Mức năm</a:t>
            </a:r>
            <a:endParaRPr lang="en-US" dirty="0"/>
          </a:p>
        </p:txBody>
      </p:sp>
      <p:sp>
        <p:nvSpPr>
          <p:cNvPr id="5" name="Chỗ dành sẵn cho Văn bản 4"/>
          <p:cNvSpPr>
            <a:spLocks noGrp="1"/>
          </p:cNvSpPr>
          <p:nvPr>
            <p:ph type="body" sz="quarter" idx="3"/>
          </p:nvPr>
        </p:nvSpPr>
        <p:spPr>
          <a:xfrm>
            <a:off x="5820154" y="2336873"/>
            <a:ext cx="4474028" cy="692076"/>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vi"/>
              <a:t>Chỉnh sửa kiểu văn bản Bản cái</a:t>
            </a:r>
          </a:p>
        </p:txBody>
      </p:sp>
      <p:sp>
        <p:nvSpPr>
          <p:cNvPr id="6" name="Chỗ dành sẵn cho Nội dung 5"/>
          <p:cNvSpPr>
            <a:spLocks noGrp="1"/>
          </p:cNvSpPr>
          <p:nvPr>
            <p:ph sz="quarter" idx="4"/>
          </p:nvPr>
        </p:nvSpPr>
        <p:spPr>
          <a:xfrm>
            <a:off x="5594123" y="3030008"/>
            <a:ext cx="4700059" cy="2906179"/>
          </a:xfrm>
        </p:spPr>
        <p:txBody>
          <a:bodyPr rtlCol="0"/>
          <a:lstStyle/>
          <a:p>
            <a:pPr lvl="0" rtl="0"/>
            <a:r>
              <a:rPr lang="vi"/>
              <a:t>Chỉnh sửa kiểu văn bản Bản cái</a:t>
            </a:r>
          </a:p>
          <a:p>
            <a:pPr lvl="1" rtl="0"/>
            <a:r>
              <a:rPr lang="vi"/>
              <a:t>Mức hai</a:t>
            </a:r>
          </a:p>
          <a:p>
            <a:pPr lvl="2" rtl="0"/>
            <a:r>
              <a:rPr lang="vi"/>
              <a:t>Mức ba</a:t>
            </a:r>
          </a:p>
          <a:p>
            <a:pPr lvl="3" rtl="0"/>
            <a:r>
              <a:rPr lang="vi"/>
              <a:t>Mức bốn</a:t>
            </a:r>
          </a:p>
          <a:p>
            <a:pPr lvl="4" rtl="0"/>
            <a:r>
              <a:rPr lang="vi"/>
              <a:t>Mức năm</a:t>
            </a:r>
            <a:endParaRPr lang="en-US" dirty="0"/>
          </a:p>
        </p:txBody>
      </p:sp>
      <p:sp>
        <p:nvSpPr>
          <p:cNvPr id="7" name="Chỗ dành sẵn cho Ngày tháng 6"/>
          <p:cNvSpPr>
            <a:spLocks noGrp="1"/>
          </p:cNvSpPr>
          <p:nvPr>
            <p:ph type="dt" sz="half" idx="10"/>
          </p:nvPr>
        </p:nvSpPr>
        <p:spPr/>
        <p:txBody>
          <a:bodyPr rtlCol="0"/>
          <a:lstStyle/>
          <a:p>
            <a:pPr rtl="0"/>
            <a:fld id="{D82014A1-A632-4878-A0D3-F52BA7563730}" type="datetimeFigureOut">
              <a:rPr lang="en-US" dirty="0"/>
              <a:t>8/13/2023</a:t>
            </a:fld>
            <a:endParaRPr lang="en-US" dirty="0"/>
          </a:p>
        </p:txBody>
      </p:sp>
      <p:sp>
        <p:nvSpPr>
          <p:cNvPr id="8" name="Chỗ dành sẵn cho Chân trang 7"/>
          <p:cNvSpPr>
            <a:spLocks noGrp="1"/>
          </p:cNvSpPr>
          <p:nvPr>
            <p:ph type="ftr" sz="quarter" idx="11"/>
          </p:nvPr>
        </p:nvSpPr>
        <p:spPr/>
        <p:txBody>
          <a:bodyPr rtlCol="0"/>
          <a:lstStyle/>
          <a:p>
            <a:pPr rtl="0"/>
            <a:endParaRPr lang="en-US" dirty="0"/>
          </a:p>
        </p:txBody>
      </p:sp>
      <p:sp>
        <p:nvSpPr>
          <p:cNvPr id="9" name="Chỗ dành sẵn cho Số hiệu Bản chiếu 8"/>
          <p:cNvSpPr>
            <a:spLocks noGrp="1"/>
          </p:cNvSpPr>
          <p:nvPr>
            <p:ph type="sldNum" sz="quarter" idx="12"/>
          </p:nvPr>
        </p:nvSpPr>
        <p:spPr/>
        <p:txBody>
          <a:bodyPr rtlCol="0"/>
          <a:lstStyle/>
          <a:p>
            <a:pPr rtl="0"/>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ỉ Tiêu đề">
    <p:spTree>
      <p:nvGrpSpPr>
        <p:cNvPr id="1" name=""/>
        <p:cNvGrpSpPr/>
        <p:nvPr/>
      </p:nvGrpSpPr>
      <p:grpSpPr>
        <a:xfrm>
          <a:off x="0" y="0"/>
          <a:ext cx="0" cy="0"/>
          <a:chOff x="0" y="0"/>
          <a:chExt cx="0" cy="0"/>
        </a:xfrm>
      </p:grpSpPr>
      <p:pic>
        <p:nvPicPr>
          <p:cNvPr id="6" name="Hình ảnh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Hình ảnh 6" descr="HD-ShadowLo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Hình chữ nhật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Hình chữ nhật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êu đề 1"/>
          <p:cNvSpPr>
            <a:spLocks noGrp="1"/>
          </p:cNvSpPr>
          <p:nvPr>
            <p:ph type="title"/>
          </p:nvPr>
        </p:nvSpPr>
        <p:spPr/>
        <p:txBody>
          <a:bodyPr rtlCol="0"/>
          <a:lstStyle/>
          <a:p>
            <a:pPr rtl="0"/>
            <a:r>
              <a:rPr lang="vi"/>
              <a:t>Bấm để chỉnh sửa kiểu tiêu đề Bản cái</a:t>
            </a:r>
            <a:endParaRPr lang="en-US" dirty="0"/>
          </a:p>
        </p:txBody>
      </p:sp>
      <p:sp>
        <p:nvSpPr>
          <p:cNvPr id="3" name="Chỗ dành sẵn cho Ngày tháng 2"/>
          <p:cNvSpPr>
            <a:spLocks noGrp="1"/>
          </p:cNvSpPr>
          <p:nvPr>
            <p:ph type="dt" sz="half" idx="10"/>
          </p:nvPr>
        </p:nvSpPr>
        <p:spPr/>
        <p:txBody>
          <a:bodyPr rtlCol="0"/>
          <a:lstStyle/>
          <a:p>
            <a:pPr rtl="0"/>
            <a:fld id="{CE99F462-093F-4566-844B-4C71F2739DA5}" type="datetimeFigureOut">
              <a:rPr lang="en-US" dirty="0"/>
              <a:t>8/13/2023</a:t>
            </a:fld>
            <a:endParaRPr lang="en-US" dirty="0"/>
          </a:p>
        </p:txBody>
      </p:sp>
      <p:sp>
        <p:nvSpPr>
          <p:cNvPr id="4" name="Chỗ dành sẵn cho Chân trang 3"/>
          <p:cNvSpPr>
            <a:spLocks noGrp="1"/>
          </p:cNvSpPr>
          <p:nvPr>
            <p:ph type="ftr" sz="quarter" idx="11"/>
          </p:nvPr>
        </p:nvSpPr>
        <p:spPr/>
        <p:txBody>
          <a:bodyPr rtlCol="0"/>
          <a:lstStyle/>
          <a:p>
            <a:pPr rtl="0"/>
            <a:endParaRPr lang="en-US" dirty="0"/>
          </a:p>
        </p:txBody>
      </p:sp>
      <p:sp>
        <p:nvSpPr>
          <p:cNvPr id="5" name="Chỗ dành sẵn cho Số hiệu Bản chiếu 4"/>
          <p:cNvSpPr>
            <a:spLocks noGrp="1"/>
          </p:cNvSpPr>
          <p:nvPr>
            <p:ph type="sldNum" sz="quarter" idx="12"/>
          </p:nvPr>
        </p:nvSpPr>
        <p:spPr/>
        <p:txBody>
          <a:bodyPr rtlCol="0"/>
          <a:lstStyle/>
          <a:p>
            <a:pPr rtl="0"/>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ống">
    <p:spTree>
      <p:nvGrpSpPr>
        <p:cNvPr id="1" name=""/>
        <p:cNvGrpSpPr/>
        <p:nvPr/>
      </p:nvGrpSpPr>
      <p:grpSpPr>
        <a:xfrm>
          <a:off x="0" y="0"/>
          <a:ext cx="0" cy="0"/>
          <a:chOff x="0" y="0"/>
          <a:chExt cx="0" cy="0"/>
        </a:xfrm>
      </p:grpSpPr>
      <p:pic>
        <p:nvPicPr>
          <p:cNvPr id="5" name="Hình ảnh 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Hình chữ nhật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Chỗ dành sẵn cho Ngày tháng 1"/>
          <p:cNvSpPr>
            <a:spLocks noGrp="1"/>
          </p:cNvSpPr>
          <p:nvPr>
            <p:ph type="dt" sz="half" idx="10"/>
          </p:nvPr>
        </p:nvSpPr>
        <p:spPr/>
        <p:txBody>
          <a:bodyPr rtlCol="0"/>
          <a:lstStyle/>
          <a:p>
            <a:pPr rtl="0"/>
            <a:fld id="{3D24A7AC-904D-4781-85BA-7D10C17ED021}" type="datetimeFigureOut">
              <a:rPr lang="en-US" dirty="0"/>
              <a:t>8/13/2023</a:t>
            </a:fld>
            <a:endParaRPr lang="en-US" dirty="0"/>
          </a:p>
        </p:txBody>
      </p:sp>
      <p:sp>
        <p:nvSpPr>
          <p:cNvPr id="3" name="Chỗ dành sẵn cho Chân trang 2"/>
          <p:cNvSpPr>
            <a:spLocks noGrp="1"/>
          </p:cNvSpPr>
          <p:nvPr>
            <p:ph type="ftr" sz="quarter" idx="11"/>
          </p:nvPr>
        </p:nvSpPr>
        <p:spPr/>
        <p:txBody>
          <a:bodyPr rtlCol="0"/>
          <a:lstStyle/>
          <a:p>
            <a:pPr rtl="0"/>
            <a:endParaRPr lang="en-US" dirty="0"/>
          </a:p>
        </p:txBody>
      </p:sp>
      <p:sp>
        <p:nvSpPr>
          <p:cNvPr id="4" name="Chỗ dành sẵn cho Số hiệu Bản chiếu 3"/>
          <p:cNvSpPr>
            <a:spLocks noGrp="1"/>
          </p:cNvSpPr>
          <p:nvPr>
            <p:ph type="sldNum" sz="quarter" idx="12"/>
          </p:nvPr>
        </p:nvSpPr>
        <p:spPr/>
        <p:txBody>
          <a:bodyPr rtlCol="0"/>
          <a:lstStyle/>
          <a:p>
            <a:pPr rtl="0"/>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ội dung có Chú thích">
    <p:spTree>
      <p:nvGrpSpPr>
        <p:cNvPr id="1" name=""/>
        <p:cNvGrpSpPr/>
        <p:nvPr/>
      </p:nvGrpSpPr>
      <p:grpSpPr>
        <a:xfrm>
          <a:off x="0" y="0"/>
          <a:ext cx="0" cy="0"/>
          <a:chOff x="0" y="0"/>
          <a:chExt cx="0" cy="0"/>
        </a:xfrm>
      </p:grpSpPr>
      <p:pic>
        <p:nvPicPr>
          <p:cNvPr id="8" name="Hình ảnh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Hình ảnh 8" descr="HD-ShadowLo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Hình chữ nhật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Hình chữ nhật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êu đề 1"/>
          <p:cNvSpPr>
            <a:spLocks noGrp="1"/>
          </p:cNvSpPr>
          <p:nvPr>
            <p:ph type="title"/>
          </p:nvPr>
        </p:nvSpPr>
        <p:spPr>
          <a:xfrm>
            <a:off x="680321" y="753227"/>
            <a:ext cx="9613859" cy="1080940"/>
          </a:xfrm>
        </p:spPr>
        <p:txBody>
          <a:bodyPr rtlCol="0" anchor="ctr">
            <a:normAutofit/>
          </a:bodyPr>
          <a:lstStyle>
            <a:lvl1pPr>
              <a:defRPr sz="3600"/>
            </a:lvl1pPr>
          </a:lstStyle>
          <a:p>
            <a:pPr rtl="0"/>
            <a:r>
              <a:rPr lang="vi"/>
              <a:t>Bấm để chỉnh sửa kiểu tiêu đề Bản cái</a:t>
            </a:r>
            <a:endParaRPr lang="en-US" dirty="0"/>
          </a:p>
        </p:txBody>
      </p:sp>
      <p:sp>
        <p:nvSpPr>
          <p:cNvPr id="3" name="Chỗ dành sẵn cho Nội dung 2"/>
          <p:cNvSpPr>
            <a:spLocks noGrp="1"/>
          </p:cNvSpPr>
          <p:nvPr>
            <p:ph idx="1"/>
          </p:nvPr>
        </p:nvSpPr>
        <p:spPr>
          <a:xfrm>
            <a:off x="4685846" y="2336873"/>
            <a:ext cx="5608336" cy="3599313"/>
          </a:xfrm>
        </p:spPr>
        <p:txBody>
          <a:bodyPr rtlCol="0"/>
          <a:lstStyle/>
          <a:p>
            <a:pPr lvl="0" rtl="0"/>
            <a:r>
              <a:rPr lang="vi"/>
              <a:t>Chỉnh sửa kiểu văn bản Bản cái</a:t>
            </a:r>
          </a:p>
          <a:p>
            <a:pPr lvl="1" rtl="0"/>
            <a:r>
              <a:rPr lang="vi"/>
              <a:t>Mức hai</a:t>
            </a:r>
          </a:p>
          <a:p>
            <a:pPr lvl="2" rtl="0"/>
            <a:r>
              <a:rPr lang="vi"/>
              <a:t>Mức ba</a:t>
            </a:r>
          </a:p>
          <a:p>
            <a:pPr lvl="3" rtl="0"/>
            <a:r>
              <a:rPr lang="vi"/>
              <a:t>Mức bốn</a:t>
            </a:r>
          </a:p>
          <a:p>
            <a:pPr lvl="4" rtl="0"/>
            <a:r>
              <a:rPr lang="vi"/>
              <a:t>Mức năm</a:t>
            </a:r>
            <a:endParaRPr lang="en-US" dirty="0"/>
          </a:p>
        </p:txBody>
      </p:sp>
      <p:sp>
        <p:nvSpPr>
          <p:cNvPr id="4" name="Chỗ dành sẵn cho Văn bản 3"/>
          <p:cNvSpPr>
            <a:spLocks noGrp="1"/>
          </p:cNvSpPr>
          <p:nvPr>
            <p:ph type="body" sz="half" idx="2"/>
          </p:nvPr>
        </p:nvSpPr>
        <p:spPr>
          <a:xfrm>
            <a:off x="680322" y="2336872"/>
            <a:ext cx="3790078" cy="3599317"/>
          </a:xfrm>
        </p:spPr>
        <p:txBody>
          <a:bodyPr rtlCol="0"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vi"/>
              <a:t>Chỉnh sửa kiểu văn bản Bản cái</a:t>
            </a:r>
          </a:p>
        </p:txBody>
      </p:sp>
      <p:sp>
        <p:nvSpPr>
          <p:cNvPr id="5" name="Chỗ dành sẵn cho Ngày tháng 4"/>
          <p:cNvSpPr>
            <a:spLocks noGrp="1"/>
          </p:cNvSpPr>
          <p:nvPr>
            <p:ph type="dt" sz="half" idx="10"/>
          </p:nvPr>
        </p:nvSpPr>
        <p:spPr/>
        <p:txBody>
          <a:bodyPr rtlCol="0"/>
          <a:lstStyle/>
          <a:p>
            <a:pPr rtl="0"/>
            <a:fld id="{E331444B-B92B-4E27-8C94-BB93EAF5CB18}" type="datetimeFigureOut">
              <a:rPr lang="en-US" dirty="0"/>
              <a:t>8/13/2023</a:t>
            </a:fld>
            <a:endParaRPr lang="en-US" dirty="0"/>
          </a:p>
        </p:txBody>
      </p:sp>
      <p:sp>
        <p:nvSpPr>
          <p:cNvPr id="6" name="Chỗ dành sẵn cho Chân trang 5"/>
          <p:cNvSpPr>
            <a:spLocks noGrp="1"/>
          </p:cNvSpPr>
          <p:nvPr>
            <p:ph type="ftr" sz="quarter" idx="11"/>
          </p:nvPr>
        </p:nvSpPr>
        <p:spPr/>
        <p:txBody>
          <a:bodyPr rtlCol="0"/>
          <a:lstStyle/>
          <a:p>
            <a:pPr rtl="0"/>
            <a:endParaRPr lang="en-US" dirty="0"/>
          </a:p>
        </p:txBody>
      </p:sp>
      <p:sp>
        <p:nvSpPr>
          <p:cNvPr id="7" name="Chỗ dành sẵn cho Số hiệu Bản chiếu 6"/>
          <p:cNvSpPr>
            <a:spLocks noGrp="1"/>
          </p:cNvSpPr>
          <p:nvPr>
            <p:ph type="sldNum" sz="quarter" idx="12"/>
          </p:nvPr>
        </p:nvSpPr>
        <p:spPr/>
        <p:txBody>
          <a:bodyPr rtlCol="0"/>
          <a:lstStyle/>
          <a:p>
            <a:pPr rtl="0"/>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Ảnh có Chú thích">
    <p:spTree>
      <p:nvGrpSpPr>
        <p:cNvPr id="1" name=""/>
        <p:cNvGrpSpPr/>
        <p:nvPr/>
      </p:nvGrpSpPr>
      <p:grpSpPr>
        <a:xfrm>
          <a:off x="0" y="0"/>
          <a:ext cx="0" cy="0"/>
          <a:chOff x="0" y="0"/>
          <a:chExt cx="0" cy="0"/>
        </a:xfrm>
      </p:grpSpPr>
      <p:pic>
        <p:nvPicPr>
          <p:cNvPr id="8" name="Hình ảnh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Hình ảnh 8" descr="HD-ShadowLo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Hình chữ nhật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Hình chữ nhật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êu đề 1"/>
          <p:cNvSpPr>
            <a:spLocks noGrp="1"/>
          </p:cNvSpPr>
          <p:nvPr>
            <p:ph type="title"/>
          </p:nvPr>
        </p:nvSpPr>
        <p:spPr>
          <a:xfrm>
            <a:off x="680323" y="753228"/>
            <a:ext cx="9613857" cy="1080938"/>
          </a:xfrm>
        </p:spPr>
        <p:txBody>
          <a:bodyPr rtlCol="0" anchor="ctr">
            <a:normAutofit/>
          </a:bodyPr>
          <a:lstStyle>
            <a:lvl1pPr>
              <a:defRPr sz="3600"/>
            </a:lvl1pPr>
          </a:lstStyle>
          <a:p>
            <a:pPr rtl="0"/>
            <a:r>
              <a:rPr lang="vi"/>
              <a:t>Bấm để chỉnh sửa kiểu tiêu đề Bản cái</a:t>
            </a:r>
            <a:endParaRPr lang="en-US" dirty="0"/>
          </a:p>
        </p:txBody>
      </p:sp>
      <p:sp>
        <p:nvSpPr>
          <p:cNvPr id="3" name="Chỗ dành sẵn cho Hình ảnh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vi"/>
              <a:t>Bấm vào biểu tượng để thêm ảnh</a:t>
            </a:r>
            <a:endParaRPr lang="en-US" dirty="0"/>
          </a:p>
        </p:txBody>
      </p:sp>
      <p:sp>
        <p:nvSpPr>
          <p:cNvPr id="4" name="Chỗ dành sẵn cho Văn bản 3"/>
          <p:cNvSpPr>
            <a:spLocks noGrp="1"/>
          </p:cNvSpPr>
          <p:nvPr>
            <p:ph type="body" sz="half" idx="2"/>
          </p:nvPr>
        </p:nvSpPr>
        <p:spPr>
          <a:xfrm>
            <a:off x="680323" y="2336873"/>
            <a:ext cx="3876256" cy="3599315"/>
          </a:xfrm>
        </p:spPr>
        <p:txBody>
          <a:bodyPr rtlCol="0"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vi"/>
              <a:t>Chỉnh sửa kiểu văn bản Bản cái</a:t>
            </a:r>
          </a:p>
        </p:txBody>
      </p:sp>
      <p:sp>
        <p:nvSpPr>
          <p:cNvPr id="5" name="Chỗ dành sẵn cho Ngày tháng 4"/>
          <p:cNvSpPr>
            <a:spLocks noGrp="1"/>
          </p:cNvSpPr>
          <p:nvPr>
            <p:ph type="dt" sz="half" idx="10"/>
          </p:nvPr>
        </p:nvSpPr>
        <p:spPr/>
        <p:txBody>
          <a:bodyPr rtlCol="0"/>
          <a:lstStyle/>
          <a:p>
            <a:pPr rtl="0"/>
            <a:fld id="{363EFA5E-FA76-400D-B3DC-F0BA90E6D107}" type="datetimeFigureOut">
              <a:rPr lang="en-US" dirty="0"/>
              <a:t>8/13/2023</a:t>
            </a:fld>
            <a:endParaRPr lang="en-US" dirty="0"/>
          </a:p>
        </p:txBody>
      </p:sp>
      <p:sp>
        <p:nvSpPr>
          <p:cNvPr id="6" name="Chỗ dành sẵn cho Chân trang 5"/>
          <p:cNvSpPr>
            <a:spLocks noGrp="1"/>
          </p:cNvSpPr>
          <p:nvPr>
            <p:ph type="ftr" sz="quarter" idx="11"/>
          </p:nvPr>
        </p:nvSpPr>
        <p:spPr/>
        <p:txBody>
          <a:bodyPr rtlCol="0"/>
          <a:lstStyle/>
          <a:p>
            <a:pPr rtl="0"/>
            <a:endParaRPr lang="en-US" dirty="0"/>
          </a:p>
        </p:txBody>
      </p:sp>
      <p:sp>
        <p:nvSpPr>
          <p:cNvPr id="7" name="Chỗ dành sẵn cho Số hiệu Bản chiếu 6"/>
          <p:cNvSpPr>
            <a:spLocks noGrp="1"/>
          </p:cNvSpPr>
          <p:nvPr>
            <p:ph type="sldNum" sz="quarter" idx="12"/>
          </p:nvPr>
        </p:nvSpPr>
        <p:spPr/>
        <p:txBody>
          <a:bodyPr rtlCol="0"/>
          <a:lstStyle/>
          <a:p>
            <a:pPr rtl="0"/>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Hình ảnh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Chỗ dành sẵn cho Tiêu đề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pPr rtl="0"/>
            <a:r>
              <a:rPr lang="vi"/>
              <a:t>Bấm để chỉnh sửa kiểu tiêu đề Bản cái</a:t>
            </a:r>
            <a:endParaRPr lang="en-US" dirty="0"/>
          </a:p>
        </p:txBody>
      </p:sp>
      <p:sp>
        <p:nvSpPr>
          <p:cNvPr id="3" name="Chỗ dành sẵn cho Văn bản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rtl="0"/>
            <a:r>
              <a:rPr lang="vi"/>
              <a:t>Chỉnh sửa kiểu văn bản Bản cái</a:t>
            </a:r>
          </a:p>
          <a:p>
            <a:pPr lvl="1" rtl="0"/>
            <a:r>
              <a:rPr lang="vi"/>
              <a:t>Mức hai</a:t>
            </a:r>
          </a:p>
          <a:p>
            <a:pPr lvl="2" rtl="0"/>
            <a:r>
              <a:rPr lang="vi"/>
              <a:t>Mức ba</a:t>
            </a:r>
          </a:p>
          <a:p>
            <a:pPr lvl="3" rtl="0"/>
            <a:r>
              <a:rPr lang="vi"/>
              <a:t>Mức bốn</a:t>
            </a:r>
          </a:p>
          <a:p>
            <a:pPr lvl="4" rtl="0"/>
            <a:r>
              <a:rPr lang="vi"/>
              <a:t>Mức năm</a:t>
            </a:r>
            <a:endParaRPr lang="en-US" dirty="0"/>
          </a:p>
        </p:txBody>
      </p:sp>
      <p:sp>
        <p:nvSpPr>
          <p:cNvPr id="4" name="Chỗ dành sẵn cho Ngày tháng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rtl="0"/>
            <a:fld id="{9D6E9DEC-419B-4CC5-A080-3B06BD5A8291}" type="datetimeFigureOut">
              <a:rPr lang="en-US" dirty="0"/>
              <a:t>8/13/2023</a:t>
            </a:fld>
            <a:endParaRPr lang="en-US" dirty="0"/>
          </a:p>
        </p:txBody>
      </p:sp>
      <p:sp>
        <p:nvSpPr>
          <p:cNvPr id="5" name="Chỗ dành sẵn cho Chân trang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pPr rtl="0"/>
            <a:endParaRPr lang="en-US" dirty="0"/>
          </a:p>
        </p:txBody>
      </p:sp>
      <p:sp>
        <p:nvSpPr>
          <p:cNvPr id="6" name="Chỗ dành sẵn cho Số hiệu Bản chiếu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pPr rtl="0"/>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4.png"/><Relationship Id="rId7" Type="http://schemas.openxmlformats.org/officeDocument/2006/relationships/diagramColors" Target="../diagrams/colors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4.png"/><Relationship Id="rId7" Type="http://schemas.openxmlformats.org/officeDocument/2006/relationships/diagramColors" Target="../diagrams/colors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ctrTitle"/>
          </p:nvPr>
        </p:nvSpPr>
        <p:spPr/>
        <p:txBody>
          <a:bodyPr rtlCol="0"/>
          <a:lstStyle/>
          <a:p>
            <a:r>
              <a:rPr lang="en-US" dirty="0"/>
              <a:t>Memory layout</a:t>
            </a:r>
          </a:p>
        </p:txBody>
      </p:sp>
      <p:sp>
        <p:nvSpPr>
          <p:cNvPr id="3" name="Tiêu đề phụ 2"/>
          <p:cNvSpPr>
            <a:spLocks noGrp="1"/>
          </p:cNvSpPr>
          <p:nvPr>
            <p:ph type="subTitle" idx="1"/>
          </p:nvPr>
        </p:nvSpPr>
        <p:spPr/>
        <p:txBody>
          <a:bodyPr rtlCol="0"/>
          <a:lstStyle/>
          <a:p>
            <a:pPr rtl="0"/>
            <a:endParaRPr lang="en-US"/>
          </a:p>
        </p:txBody>
      </p:sp>
    </p:spTree>
    <p:extLst>
      <p:ext uri="{BB962C8B-B14F-4D97-AF65-F5344CB8AC3E}">
        <p14:creationId xmlns:p14="http://schemas.microsoft.com/office/powerpoint/2010/main" val="41442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9A430B3-7D6C-3324-D25B-AB2A2055CA81}"/>
              </a:ext>
            </a:extLst>
          </p:cNvPr>
          <p:cNvSpPr>
            <a:spLocks noGrp="1"/>
          </p:cNvSpPr>
          <p:nvPr>
            <p:ph type="title"/>
          </p:nvPr>
        </p:nvSpPr>
        <p:spPr/>
        <p:txBody>
          <a:bodyPr/>
          <a:lstStyle/>
          <a:p>
            <a:r>
              <a:rPr lang="vi-VN" dirty="0" err="1">
                <a:latin typeface="Times New Roman"/>
                <a:cs typeface="Times New Roman"/>
              </a:rPr>
              <a:t>II.Callstack</a:t>
            </a:r>
            <a:endParaRPr lang="vi-VN" dirty="0" err="1"/>
          </a:p>
        </p:txBody>
      </p:sp>
      <p:pic>
        <p:nvPicPr>
          <p:cNvPr id="7" name="Chỗ dành sẵn cho Nội dung 6" descr="Ảnh có chứa văn bản, ảnh chụp màn hình, Phông chữ, thiết kế&#10;&#10;Mô tả được tự động tạo">
            <a:extLst>
              <a:ext uri="{FF2B5EF4-FFF2-40B4-BE49-F238E27FC236}">
                <a16:creationId xmlns:a16="http://schemas.microsoft.com/office/drawing/2014/main" id="{25D4BA90-CCC0-0DC9-0FF9-96F69C936596}"/>
              </a:ext>
            </a:extLst>
          </p:cNvPr>
          <p:cNvPicPr>
            <a:picLocks noGrp="1" noChangeAspect="1"/>
          </p:cNvPicPr>
          <p:nvPr>
            <p:ph idx="1"/>
          </p:nvPr>
        </p:nvPicPr>
        <p:blipFill>
          <a:blip r:embed="rId2"/>
          <a:stretch>
            <a:fillRect/>
          </a:stretch>
        </p:blipFill>
        <p:spPr>
          <a:xfrm>
            <a:off x="8445340" y="1991816"/>
            <a:ext cx="1976988" cy="4864523"/>
          </a:xfrm>
        </p:spPr>
      </p:pic>
      <p:sp>
        <p:nvSpPr>
          <p:cNvPr id="8" name="Hình chữ nhật 7">
            <a:extLst>
              <a:ext uri="{FF2B5EF4-FFF2-40B4-BE49-F238E27FC236}">
                <a16:creationId xmlns:a16="http://schemas.microsoft.com/office/drawing/2014/main" id="{25855550-68AE-5834-135D-2C39D55AA9BA}"/>
              </a:ext>
            </a:extLst>
          </p:cNvPr>
          <p:cNvSpPr/>
          <p:nvPr/>
        </p:nvSpPr>
        <p:spPr>
          <a:xfrm>
            <a:off x="2553544" y="5285555"/>
            <a:ext cx="2587924" cy="4025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dirty="0" err="1">
                <a:latin typeface="Arial"/>
                <a:cs typeface="Arial"/>
              </a:rPr>
              <a:t>Main</a:t>
            </a:r>
            <a:r>
              <a:rPr lang="vi-VN" dirty="0">
                <a:latin typeface="Arial"/>
                <a:cs typeface="Arial"/>
              </a:rPr>
              <a:t>()</a:t>
            </a:r>
            <a:endParaRPr lang="vi-VN" dirty="0"/>
          </a:p>
        </p:txBody>
      </p:sp>
      <p:sp>
        <p:nvSpPr>
          <p:cNvPr id="9" name="Hình chữ nhật 8">
            <a:extLst>
              <a:ext uri="{FF2B5EF4-FFF2-40B4-BE49-F238E27FC236}">
                <a16:creationId xmlns:a16="http://schemas.microsoft.com/office/drawing/2014/main" id="{73E1804B-C1BD-5FC0-C0CD-FE32DE72BD7B}"/>
              </a:ext>
            </a:extLst>
          </p:cNvPr>
          <p:cNvSpPr/>
          <p:nvPr/>
        </p:nvSpPr>
        <p:spPr>
          <a:xfrm>
            <a:off x="2553544" y="4882988"/>
            <a:ext cx="2587924" cy="4025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dirty="0" err="1">
                <a:latin typeface="Arial"/>
                <a:cs typeface="Arial"/>
              </a:rPr>
              <a:t>Return</a:t>
            </a:r>
            <a:r>
              <a:rPr lang="vi-VN" dirty="0">
                <a:latin typeface="Arial"/>
                <a:cs typeface="Arial"/>
              </a:rPr>
              <a:t> </a:t>
            </a:r>
            <a:r>
              <a:rPr lang="vi-VN" dirty="0" err="1">
                <a:latin typeface="Arial"/>
                <a:cs typeface="Arial"/>
              </a:rPr>
              <a:t>location</a:t>
            </a:r>
          </a:p>
        </p:txBody>
      </p:sp>
      <p:sp>
        <p:nvSpPr>
          <p:cNvPr id="10" name="Hình chữ nhật 9">
            <a:extLst>
              <a:ext uri="{FF2B5EF4-FFF2-40B4-BE49-F238E27FC236}">
                <a16:creationId xmlns:a16="http://schemas.microsoft.com/office/drawing/2014/main" id="{404E4273-5F59-F6FA-7F61-A9CC8E0D4F7F}"/>
              </a:ext>
            </a:extLst>
          </p:cNvPr>
          <p:cNvSpPr/>
          <p:nvPr/>
        </p:nvSpPr>
        <p:spPr>
          <a:xfrm>
            <a:off x="2553544" y="5688121"/>
            <a:ext cx="2587924" cy="4025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dirty="0" err="1">
                <a:latin typeface="Arial"/>
                <a:cs typeface="Arial"/>
              </a:rPr>
              <a:t>Int</a:t>
            </a:r>
            <a:r>
              <a:rPr lang="vi-VN" dirty="0">
                <a:latin typeface="Arial"/>
                <a:cs typeface="Arial"/>
              </a:rPr>
              <a:t> a = 2</a:t>
            </a:r>
          </a:p>
        </p:txBody>
      </p:sp>
      <p:sp>
        <p:nvSpPr>
          <p:cNvPr id="11" name="Hộp Văn bản 10">
            <a:extLst>
              <a:ext uri="{FF2B5EF4-FFF2-40B4-BE49-F238E27FC236}">
                <a16:creationId xmlns:a16="http://schemas.microsoft.com/office/drawing/2014/main" id="{FFF55099-04A7-B5EE-F2E5-C3316246A923}"/>
              </a:ext>
            </a:extLst>
          </p:cNvPr>
          <p:cNvSpPr txBox="1"/>
          <p:nvPr/>
        </p:nvSpPr>
        <p:spPr>
          <a:xfrm>
            <a:off x="2389454" y="627009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vi-VN" dirty="0" err="1">
                <a:latin typeface="Arial"/>
                <a:cs typeface="Arial"/>
              </a:rPr>
              <a:t>stack</a:t>
            </a:r>
            <a:endParaRPr lang="vi-VN" dirty="0" err="1">
              <a:cs typeface="Arial" panose="020B0604020202020204" pitchFamily="34" charset="0"/>
            </a:endParaRPr>
          </a:p>
        </p:txBody>
      </p:sp>
      <p:sp>
        <p:nvSpPr>
          <p:cNvPr id="12" name="Hình chữ nhật 11">
            <a:extLst>
              <a:ext uri="{FF2B5EF4-FFF2-40B4-BE49-F238E27FC236}">
                <a16:creationId xmlns:a16="http://schemas.microsoft.com/office/drawing/2014/main" id="{52415415-BF93-E7C6-96E9-34D1D64AF157}"/>
              </a:ext>
            </a:extLst>
          </p:cNvPr>
          <p:cNvSpPr/>
          <p:nvPr/>
        </p:nvSpPr>
        <p:spPr>
          <a:xfrm>
            <a:off x="339430" y="4854233"/>
            <a:ext cx="1380227" cy="83388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dirty="0" err="1">
                <a:latin typeface="Arial"/>
                <a:cs typeface="Arial"/>
              </a:rPr>
              <a:t>Main</a:t>
            </a:r>
            <a:r>
              <a:rPr lang="vi-VN" dirty="0">
                <a:latin typeface="Arial"/>
                <a:cs typeface="Arial"/>
              </a:rPr>
              <a:t>()</a:t>
            </a:r>
            <a:endParaRPr lang="vi-VN" dirty="0"/>
          </a:p>
        </p:txBody>
      </p:sp>
      <p:sp>
        <p:nvSpPr>
          <p:cNvPr id="13" name="Mũi tên: Chữ U 12">
            <a:extLst>
              <a:ext uri="{FF2B5EF4-FFF2-40B4-BE49-F238E27FC236}">
                <a16:creationId xmlns:a16="http://schemas.microsoft.com/office/drawing/2014/main" id="{1AC74393-9C8F-50BF-07D8-6E0D4E44157E}"/>
              </a:ext>
            </a:extLst>
          </p:cNvPr>
          <p:cNvSpPr/>
          <p:nvPr/>
        </p:nvSpPr>
        <p:spPr>
          <a:xfrm>
            <a:off x="1352096" y="3947835"/>
            <a:ext cx="2285999" cy="733245"/>
          </a:xfrm>
          <a:prstGeom prst="utur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Tree>
    <p:extLst>
      <p:ext uri="{BB962C8B-B14F-4D97-AF65-F5344CB8AC3E}">
        <p14:creationId xmlns:p14="http://schemas.microsoft.com/office/powerpoint/2010/main" val="1748049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9A430B3-7D6C-3324-D25B-AB2A2055CA81}"/>
              </a:ext>
            </a:extLst>
          </p:cNvPr>
          <p:cNvSpPr>
            <a:spLocks noGrp="1"/>
          </p:cNvSpPr>
          <p:nvPr>
            <p:ph type="title"/>
          </p:nvPr>
        </p:nvSpPr>
        <p:spPr/>
        <p:txBody>
          <a:bodyPr/>
          <a:lstStyle/>
          <a:p>
            <a:r>
              <a:rPr lang="vi-VN" dirty="0" err="1">
                <a:latin typeface="Times New Roman"/>
                <a:cs typeface="Times New Roman"/>
              </a:rPr>
              <a:t>II.Callstack</a:t>
            </a:r>
            <a:endParaRPr lang="vi-VN" dirty="0" err="1"/>
          </a:p>
        </p:txBody>
      </p:sp>
      <p:pic>
        <p:nvPicPr>
          <p:cNvPr id="7" name="Chỗ dành sẵn cho Nội dung 6" descr="Ảnh có chứa văn bản, ảnh chụp màn hình, Phông chữ, thiết kế&#10;&#10;Mô tả được tự động tạo">
            <a:extLst>
              <a:ext uri="{FF2B5EF4-FFF2-40B4-BE49-F238E27FC236}">
                <a16:creationId xmlns:a16="http://schemas.microsoft.com/office/drawing/2014/main" id="{25D4BA90-CCC0-0DC9-0FF9-96F69C936596}"/>
              </a:ext>
            </a:extLst>
          </p:cNvPr>
          <p:cNvPicPr>
            <a:picLocks noGrp="1" noChangeAspect="1"/>
          </p:cNvPicPr>
          <p:nvPr>
            <p:ph idx="1"/>
          </p:nvPr>
        </p:nvPicPr>
        <p:blipFill>
          <a:blip r:embed="rId2"/>
          <a:stretch>
            <a:fillRect/>
          </a:stretch>
        </p:blipFill>
        <p:spPr>
          <a:xfrm>
            <a:off x="8445340" y="1991816"/>
            <a:ext cx="1976988" cy="4864523"/>
          </a:xfrm>
        </p:spPr>
      </p:pic>
      <p:sp>
        <p:nvSpPr>
          <p:cNvPr id="8" name="Hình chữ nhật 7">
            <a:extLst>
              <a:ext uri="{FF2B5EF4-FFF2-40B4-BE49-F238E27FC236}">
                <a16:creationId xmlns:a16="http://schemas.microsoft.com/office/drawing/2014/main" id="{25855550-68AE-5834-135D-2C39D55AA9BA}"/>
              </a:ext>
            </a:extLst>
          </p:cNvPr>
          <p:cNvSpPr/>
          <p:nvPr/>
        </p:nvSpPr>
        <p:spPr>
          <a:xfrm>
            <a:off x="2553544" y="5285555"/>
            <a:ext cx="2587924" cy="4025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dirty="0" err="1">
                <a:latin typeface="Arial"/>
                <a:cs typeface="Arial"/>
              </a:rPr>
              <a:t>Main</a:t>
            </a:r>
            <a:r>
              <a:rPr lang="vi-VN" dirty="0">
                <a:latin typeface="Arial"/>
                <a:cs typeface="Arial"/>
              </a:rPr>
              <a:t>()</a:t>
            </a:r>
            <a:endParaRPr lang="vi-VN" dirty="0"/>
          </a:p>
        </p:txBody>
      </p:sp>
      <p:sp>
        <p:nvSpPr>
          <p:cNvPr id="9" name="Hình chữ nhật 8">
            <a:extLst>
              <a:ext uri="{FF2B5EF4-FFF2-40B4-BE49-F238E27FC236}">
                <a16:creationId xmlns:a16="http://schemas.microsoft.com/office/drawing/2014/main" id="{73E1804B-C1BD-5FC0-C0CD-FE32DE72BD7B}"/>
              </a:ext>
            </a:extLst>
          </p:cNvPr>
          <p:cNvSpPr/>
          <p:nvPr/>
        </p:nvSpPr>
        <p:spPr>
          <a:xfrm>
            <a:off x="2553544" y="4882988"/>
            <a:ext cx="2587924" cy="4025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dirty="0" err="1">
                <a:latin typeface="Arial"/>
                <a:cs typeface="Arial"/>
              </a:rPr>
              <a:t>Return</a:t>
            </a:r>
            <a:r>
              <a:rPr lang="vi-VN" dirty="0">
                <a:latin typeface="Arial"/>
                <a:cs typeface="Arial"/>
              </a:rPr>
              <a:t> </a:t>
            </a:r>
            <a:r>
              <a:rPr lang="vi-VN" dirty="0" err="1">
                <a:latin typeface="Arial"/>
                <a:cs typeface="Arial"/>
              </a:rPr>
              <a:t>location</a:t>
            </a:r>
          </a:p>
        </p:txBody>
      </p:sp>
      <p:sp>
        <p:nvSpPr>
          <p:cNvPr id="10" name="Hình chữ nhật 9">
            <a:extLst>
              <a:ext uri="{FF2B5EF4-FFF2-40B4-BE49-F238E27FC236}">
                <a16:creationId xmlns:a16="http://schemas.microsoft.com/office/drawing/2014/main" id="{404E4273-5F59-F6FA-7F61-A9CC8E0D4F7F}"/>
              </a:ext>
            </a:extLst>
          </p:cNvPr>
          <p:cNvSpPr/>
          <p:nvPr/>
        </p:nvSpPr>
        <p:spPr>
          <a:xfrm>
            <a:off x="2553544" y="5688121"/>
            <a:ext cx="2587924" cy="4025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dirty="0" err="1">
                <a:latin typeface="Arial"/>
                <a:cs typeface="Arial"/>
              </a:rPr>
              <a:t>Int</a:t>
            </a:r>
            <a:r>
              <a:rPr lang="vi-VN" dirty="0">
                <a:latin typeface="Arial"/>
                <a:cs typeface="Arial"/>
              </a:rPr>
              <a:t> a = 2</a:t>
            </a:r>
          </a:p>
        </p:txBody>
      </p:sp>
      <p:sp>
        <p:nvSpPr>
          <p:cNvPr id="11" name="Hộp Văn bản 10">
            <a:extLst>
              <a:ext uri="{FF2B5EF4-FFF2-40B4-BE49-F238E27FC236}">
                <a16:creationId xmlns:a16="http://schemas.microsoft.com/office/drawing/2014/main" id="{FFF55099-04A7-B5EE-F2E5-C3316246A923}"/>
              </a:ext>
            </a:extLst>
          </p:cNvPr>
          <p:cNvSpPr txBox="1"/>
          <p:nvPr/>
        </p:nvSpPr>
        <p:spPr>
          <a:xfrm>
            <a:off x="2389454" y="627009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vi-VN" dirty="0" err="1">
                <a:latin typeface="Arial"/>
                <a:cs typeface="Arial"/>
              </a:rPr>
              <a:t>stack</a:t>
            </a:r>
            <a:endParaRPr lang="vi-VN" dirty="0" err="1">
              <a:cs typeface="Arial" panose="020B0604020202020204" pitchFamily="34" charset="0"/>
            </a:endParaRPr>
          </a:p>
        </p:txBody>
      </p:sp>
      <p:sp>
        <p:nvSpPr>
          <p:cNvPr id="12" name="Hình chữ nhật 11">
            <a:extLst>
              <a:ext uri="{FF2B5EF4-FFF2-40B4-BE49-F238E27FC236}">
                <a16:creationId xmlns:a16="http://schemas.microsoft.com/office/drawing/2014/main" id="{52415415-BF93-E7C6-96E9-34D1D64AF157}"/>
              </a:ext>
            </a:extLst>
          </p:cNvPr>
          <p:cNvSpPr/>
          <p:nvPr/>
        </p:nvSpPr>
        <p:spPr>
          <a:xfrm>
            <a:off x="411317" y="3589025"/>
            <a:ext cx="1380227" cy="833886"/>
          </a:xfrm>
          <a:prstGeom prst="rect">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dirty="0">
                <a:latin typeface="Arial"/>
                <a:cs typeface="Arial"/>
              </a:rPr>
              <a:t>Test_1()</a:t>
            </a:r>
          </a:p>
        </p:txBody>
      </p:sp>
      <p:sp>
        <p:nvSpPr>
          <p:cNvPr id="13" name="Mũi tên: Chữ U 12">
            <a:extLst>
              <a:ext uri="{FF2B5EF4-FFF2-40B4-BE49-F238E27FC236}">
                <a16:creationId xmlns:a16="http://schemas.microsoft.com/office/drawing/2014/main" id="{1AC74393-9C8F-50BF-07D8-6E0D4E44157E}"/>
              </a:ext>
            </a:extLst>
          </p:cNvPr>
          <p:cNvSpPr/>
          <p:nvPr/>
        </p:nvSpPr>
        <p:spPr>
          <a:xfrm>
            <a:off x="1035794" y="2639495"/>
            <a:ext cx="2285999" cy="733245"/>
          </a:xfrm>
          <a:prstGeom prst="uturnArrow">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3" name="Hình chữ nhật 2">
            <a:extLst>
              <a:ext uri="{FF2B5EF4-FFF2-40B4-BE49-F238E27FC236}">
                <a16:creationId xmlns:a16="http://schemas.microsoft.com/office/drawing/2014/main" id="{1CDAEEC2-D0B8-FBEA-5793-07B81E3568B9}"/>
              </a:ext>
            </a:extLst>
          </p:cNvPr>
          <p:cNvSpPr/>
          <p:nvPr/>
        </p:nvSpPr>
        <p:spPr>
          <a:xfrm>
            <a:off x="2524789" y="4034724"/>
            <a:ext cx="2587924" cy="402566"/>
          </a:xfrm>
          <a:prstGeom prst="rect">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dirty="0">
                <a:latin typeface="Arial"/>
                <a:cs typeface="Arial"/>
              </a:rPr>
              <a:t>Test_1()</a:t>
            </a:r>
          </a:p>
        </p:txBody>
      </p:sp>
      <p:sp>
        <p:nvSpPr>
          <p:cNvPr id="4" name="Hình chữ nhật 3">
            <a:extLst>
              <a:ext uri="{FF2B5EF4-FFF2-40B4-BE49-F238E27FC236}">
                <a16:creationId xmlns:a16="http://schemas.microsoft.com/office/drawing/2014/main" id="{8C00CF0C-A02A-C76D-0499-A8240BD51FA8}"/>
              </a:ext>
            </a:extLst>
          </p:cNvPr>
          <p:cNvSpPr/>
          <p:nvPr/>
        </p:nvSpPr>
        <p:spPr>
          <a:xfrm>
            <a:off x="2524789" y="3632157"/>
            <a:ext cx="2587924" cy="402566"/>
          </a:xfrm>
          <a:prstGeom prst="rect">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dirty="0" err="1">
                <a:latin typeface="Arial"/>
                <a:cs typeface="Arial"/>
              </a:rPr>
              <a:t>Return</a:t>
            </a:r>
            <a:r>
              <a:rPr lang="vi-VN" dirty="0">
                <a:latin typeface="Arial"/>
                <a:cs typeface="Arial"/>
              </a:rPr>
              <a:t> </a:t>
            </a:r>
            <a:r>
              <a:rPr lang="vi-VN" dirty="0" err="1">
                <a:latin typeface="Arial"/>
                <a:cs typeface="Arial"/>
              </a:rPr>
              <a:t>location</a:t>
            </a:r>
          </a:p>
        </p:txBody>
      </p:sp>
      <p:sp>
        <p:nvSpPr>
          <p:cNvPr id="5" name="Hình chữ nhật 4">
            <a:extLst>
              <a:ext uri="{FF2B5EF4-FFF2-40B4-BE49-F238E27FC236}">
                <a16:creationId xmlns:a16="http://schemas.microsoft.com/office/drawing/2014/main" id="{BE207C8A-DF47-DED8-786C-32AD4DA20E2F}"/>
              </a:ext>
            </a:extLst>
          </p:cNvPr>
          <p:cNvSpPr/>
          <p:nvPr/>
        </p:nvSpPr>
        <p:spPr>
          <a:xfrm>
            <a:off x="2524789" y="4437290"/>
            <a:ext cx="2587924" cy="402566"/>
          </a:xfrm>
          <a:prstGeom prst="rect">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dirty="0" err="1">
                <a:latin typeface="Arial"/>
                <a:cs typeface="Arial"/>
              </a:rPr>
              <a:t>Int</a:t>
            </a:r>
            <a:r>
              <a:rPr lang="vi-VN" dirty="0">
                <a:latin typeface="Arial"/>
                <a:cs typeface="Arial"/>
              </a:rPr>
              <a:t> a = 2</a:t>
            </a:r>
          </a:p>
        </p:txBody>
      </p:sp>
    </p:spTree>
    <p:extLst>
      <p:ext uri="{BB962C8B-B14F-4D97-AF65-F5344CB8AC3E}">
        <p14:creationId xmlns:p14="http://schemas.microsoft.com/office/powerpoint/2010/main" val="1087689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9A430B3-7D6C-3324-D25B-AB2A2055CA81}"/>
              </a:ext>
            </a:extLst>
          </p:cNvPr>
          <p:cNvSpPr>
            <a:spLocks noGrp="1"/>
          </p:cNvSpPr>
          <p:nvPr>
            <p:ph type="title"/>
          </p:nvPr>
        </p:nvSpPr>
        <p:spPr/>
        <p:txBody>
          <a:bodyPr/>
          <a:lstStyle/>
          <a:p>
            <a:r>
              <a:rPr lang="vi-VN" dirty="0" err="1">
                <a:latin typeface="Times New Roman"/>
                <a:cs typeface="Times New Roman"/>
              </a:rPr>
              <a:t>II.Callstack</a:t>
            </a:r>
            <a:endParaRPr lang="vi-VN" dirty="0" err="1"/>
          </a:p>
        </p:txBody>
      </p:sp>
      <p:pic>
        <p:nvPicPr>
          <p:cNvPr id="7" name="Chỗ dành sẵn cho Nội dung 6" descr="Ảnh có chứa văn bản, ảnh chụp màn hình, Phông chữ, thiết kế&#10;&#10;Mô tả được tự động tạo">
            <a:extLst>
              <a:ext uri="{FF2B5EF4-FFF2-40B4-BE49-F238E27FC236}">
                <a16:creationId xmlns:a16="http://schemas.microsoft.com/office/drawing/2014/main" id="{25D4BA90-CCC0-0DC9-0FF9-96F69C936596}"/>
              </a:ext>
            </a:extLst>
          </p:cNvPr>
          <p:cNvPicPr>
            <a:picLocks noGrp="1" noChangeAspect="1"/>
          </p:cNvPicPr>
          <p:nvPr>
            <p:ph idx="1"/>
          </p:nvPr>
        </p:nvPicPr>
        <p:blipFill>
          <a:blip r:embed="rId2"/>
          <a:stretch>
            <a:fillRect/>
          </a:stretch>
        </p:blipFill>
        <p:spPr>
          <a:xfrm>
            <a:off x="8445340" y="1991816"/>
            <a:ext cx="1976988" cy="4864523"/>
          </a:xfrm>
        </p:spPr>
      </p:pic>
      <p:sp>
        <p:nvSpPr>
          <p:cNvPr id="8" name="Hình chữ nhật 7">
            <a:extLst>
              <a:ext uri="{FF2B5EF4-FFF2-40B4-BE49-F238E27FC236}">
                <a16:creationId xmlns:a16="http://schemas.microsoft.com/office/drawing/2014/main" id="{25855550-68AE-5834-135D-2C39D55AA9BA}"/>
              </a:ext>
            </a:extLst>
          </p:cNvPr>
          <p:cNvSpPr/>
          <p:nvPr/>
        </p:nvSpPr>
        <p:spPr>
          <a:xfrm>
            <a:off x="2452903" y="5644989"/>
            <a:ext cx="2587924" cy="4025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dirty="0" err="1">
                <a:latin typeface="Arial"/>
                <a:cs typeface="Arial"/>
              </a:rPr>
              <a:t>Main</a:t>
            </a:r>
            <a:r>
              <a:rPr lang="vi-VN" dirty="0">
                <a:latin typeface="Arial"/>
                <a:cs typeface="Arial"/>
              </a:rPr>
              <a:t>()</a:t>
            </a:r>
            <a:endParaRPr lang="vi-VN" dirty="0"/>
          </a:p>
        </p:txBody>
      </p:sp>
      <p:sp>
        <p:nvSpPr>
          <p:cNvPr id="9" name="Hình chữ nhật 8">
            <a:extLst>
              <a:ext uri="{FF2B5EF4-FFF2-40B4-BE49-F238E27FC236}">
                <a16:creationId xmlns:a16="http://schemas.microsoft.com/office/drawing/2014/main" id="{73E1804B-C1BD-5FC0-C0CD-FE32DE72BD7B}"/>
              </a:ext>
            </a:extLst>
          </p:cNvPr>
          <p:cNvSpPr/>
          <p:nvPr/>
        </p:nvSpPr>
        <p:spPr>
          <a:xfrm>
            <a:off x="2452903" y="5242422"/>
            <a:ext cx="2587924" cy="4025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dirty="0" err="1">
                <a:latin typeface="Arial"/>
                <a:cs typeface="Arial"/>
              </a:rPr>
              <a:t>Return</a:t>
            </a:r>
            <a:r>
              <a:rPr lang="vi-VN" dirty="0">
                <a:latin typeface="Arial"/>
                <a:cs typeface="Arial"/>
              </a:rPr>
              <a:t> </a:t>
            </a:r>
            <a:r>
              <a:rPr lang="vi-VN" dirty="0" err="1">
                <a:latin typeface="Arial"/>
                <a:cs typeface="Arial"/>
              </a:rPr>
              <a:t>location</a:t>
            </a:r>
          </a:p>
        </p:txBody>
      </p:sp>
      <p:sp>
        <p:nvSpPr>
          <p:cNvPr id="10" name="Hình chữ nhật 9">
            <a:extLst>
              <a:ext uri="{FF2B5EF4-FFF2-40B4-BE49-F238E27FC236}">
                <a16:creationId xmlns:a16="http://schemas.microsoft.com/office/drawing/2014/main" id="{404E4273-5F59-F6FA-7F61-A9CC8E0D4F7F}"/>
              </a:ext>
            </a:extLst>
          </p:cNvPr>
          <p:cNvSpPr/>
          <p:nvPr/>
        </p:nvSpPr>
        <p:spPr>
          <a:xfrm>
            <a:off x="2452903" y="6047555"/>
            <a:ext cx="2587924" cy="4025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dirty="0" err="1">
                <a:latin typeface="Arial"/>
                <a:cs typeface="Arial"/>
              </a:rPr>
              <a:t>Int</a:t>
            </a:r>
            <a:r>
              <a:rPr lang="vi-VN" dirty="0">
                <a:latin typeface="Arial"/>
                <a:cs typeface="Arial"/>
              </a:rPr>
              <a:t> a = 2</a:t>
            </a:r>
          </a:p>
        </p:txBody>
      </p:sp>
      <p:sp>
        <p:nvSpPr>
          <p:cNvPr id="11" name="Hộp Văn bản 10">
            <a:extLst>
              <a:ext uri="{FF2B5EF4-FFF2-40B4-BE49-F238E27FC236}">
                <a16:creationId xmlns:a16="http://schemas.microsoft.com/office/drawing/2014/main" id="{FFF55099-04A7-B5EE-F2E5-C3316246A923}"/>
              </a:ext>
            </a:extLst>
          </p:cNvPr>
          <p:cNvSpPr txBox="1"/>
          <p:nvPr/>
        </p:nvSpPr>
        <p:spPr>
          <a:xfrm>
            <a:off x="2375077" y="647137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vi-VN" dirty="0" err="1">
                <a:latin typeface="Arial"/>
                <a:cs typeface="Arial"/>
              </a:rPr>
              <a:t>stack</a:t>
            </a:r>
            <a:endParaRPr lang="vi-VN" dirty="0" err="1">
              <a:cs typeface="Arial" panose="020B0604020202020204" pitchFamily="34" charset="0"/>
            </a:endParaRPr>
          </a:p>
        </p:txBody>
      </p:sp>
      <p:sp>
        <p:nvSpPr>
          <p:cNvPr id="12" name="Hình chữ nhật 11">
            <a:extLst>
              <a:ext uri="{FF2B5EF4-FFF2-40B4-BE49-F238E27FC236}">
                <a16:creationId xmlns:a16="http://schemas.microsoft.com/office/drawing/2014/main" id="{52415415-BF93-E7C6-96E9-34D1D64AF157}"/>
              </a:ext>
            </a:extLst>
          </p:cNvPr>
          <p:cNvSpPr/>
          <p:nvPr/>
        </p:nvSpPr>
        <p:spPr>
          <a:xfrm>
            <a:off x="411317" y="3200836"/>
            <a:ext cx="1380227" cy="833886"/>
          </a:xfrm>
          <a:prstGeom prst="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dirty="0">
                <a:latin typeface="Arial"/>
                <a:cs typeface="Arial"/>
              </a:rPr>
              <a:t>Test_2()</a:t>
            </a:r>
          </a:p>
        </p:txBody>
      </p:sp>
      <p:sp>
        <p:nvSpPr>
          <p:cNvPr id="13" name="Mũi tên: Chữ U 12">
            <a:extLst>
              <a:ext uri="{FF2B5EF4-FFF2-40B4-BE49-F238E27FC236}">
                <a16:creationId xmlns:a16="http://schemas.microsoft.com/office/drawing/2014/main" id="{1AC74393-9C8F-50BF-07D8-6E0D4E44157E}"/>
              </a:ext>
            </a:extLst>
          </p:cNvPr>
          <p:cNvSpPr/>
          <p:nvPr/>
        </p:nvSpPr>
        <p:spPr>
          <a:xfrm>
            <a:off x="963907" y="2179419"/>
            <a:ext cx="2285999" cy="733245"/>
          </a:xfrm>
          <a:prstGeom prst="uturnArrow">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3" name="Hình chữ nhật 2">
            <a:extLst>
              <a:ext uri="{FF2B5EF4-FFF2-40B4-BE49-F238E27FC236}">
                <a16:creationId xmlns:a16="http://schemas.microsoft.com/office/drawing/2014/main" id="{1CDAEEC2-D0B8-FBEA-5793-07B81E3568B9}"/>
              </a:ext>
            </a:extLst>
          </p:cNvPr>
          <p:cNvSpPr/>
          <p:nvPr/>
        </p:nvSpPr>
        <p:spPr>
          <a:xfrm>
            <a:off x="2452903" y="4422913"/>
            <a:ext cx="2587924" cy="402566"/>
          </a:xfrm>
          <a:prstGeom prst="rect">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dirty="0">
                <a:latin typeface="Arial"/>
                <a:cs typeface="Arial"/>
              </a:rPr>
              <a:t>Test_1()</a:t>
            </a:r>
          </a:p>
        </p:txBody>
      </p:sp>
      <p:sp>
        <p:nvSpPr>
          <p:cNvPr id="4" name="Hình chữ nhật 3">
            <a:extLst>
              <a:ext uri="{FF2B5EF4-FFF2-40B4-BE49-F238E27FC236}">
                <a16:creationId xmlns:a16="http://schemas.microsoft.com/office/drawing/2014/main" id="{8C00CF0C-A02A-C76D-0499-A8240BD51FA8}"/>
              </a:ext>
            </a:extLst>
          </p:cNvPr>
          <p:cNvSpPr/>
          <p:nvPr/>
        </p:nvSpPr>
        <p:spPr>
          <a:xfrm>
            <a:off x="2452903" y="4020346"/>
            <a:ext cx="2587924" cy="402566"/>
          </a:xfrm>
          <a:prstGeom prst="rect">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dirty="0" err="1">
                <a:latin typeface="Arial"/>
                <a:cs typeface="Arial"/>
              </a:rPr>
              <a:t>Return</a:t>
            </a:r>
            <a:r>
              <a:rPr lang="vi-VN" dirty="0">
                <a:latin typeface="Arial"/>
                <a:cs typeface="Arial"/>
              </a:rPr>
              <a:t> </a:t>
            </a:r>
            <a:r>
              <a:rPr lang="vi-VN" dirty="0" err="1">
                <a:latin typeface="Arial"/>
                <a:cs typeface="Arial"/>
              </a:rPr>
              <a:t>location</a:t>
            </a:r>
          </a:p>
        </p:txBody>
      </p:sp>
      <p:sp>
        <p:nvSpPr>
          <p:cNvPr id="5" name="Hình chữ nhật 4">
            <a:extLst>
              <a:ext uri="{FF2B5EF4-FFF2-40B4-BE49-F238E27FC236}">
                <a16:creationId xmlns:a16="http://schemas.microsoft.com/office/drawing/2014/main" id="{BE207C8A-DF47-DED8-786C-32AD4DA20E2F}"/>
              </a:ext>
            </a:extLst>
          </p:cNvPr>
          <p:cNvSpPr/>
          <p:nvPr/>
        </p:nvSpPr>
        <p:spPr>
          <a:xfrm>
            <a:off x="2452903" y="4825479"/>
            <a:ext cx="2587924" cy="402566"/>
          </a:xfrm>
          <a:prstGeom prst="rect">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dirty="0" err="1">
                <a:latin typeface="Arial"/>
                <a:cs typeface="Arial"/>
              </a:rPr>
              <a:t>Int</a:t>
            </a:r>
            <a:r>
              <a:rPr lang="vi-VN" dirty="0">
                <a:latin typeface="Arial"/>
                <a:cs typeface="Arial"/>
              </a:rPr>
              <a:t> a = 1</a:t>
            </a:r>
          </a:p>
        </p:txBody>
      </p:sp>
      <p:sp>
        <p:nvSpPr>
          <p:cNvPr id="6" name="Hình chữ nhật 5">
            <a:extLst>
              <a:ext uri="{FF2B5EF4-FFF2-40B4-BE49-F238E27FC236}">
                <a16:creationId xmlns:a16="http://schemas.microsoft.com/office/drawing/2014/main" id="{1E1C8EE2-1331-1074-DA90-D5DBC199491B}"/>
              </a:ext>
            </a:extLst>
          </p:cNvPr>
          <p:cNvSpPr/>
          <p:nvPr/>
        </p:nvSpPr>
        <p:spPr>
          <a:xfrm>
            <a:off x="2452902" y="3200837"/>
            <a:ext cx="2587924" cy="402566"/>
          </a:xfrm>
          <a:prstGeom prst="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dirty="0">
                <a:latin typeface="Arial"/>
                <a:cs typeface="Arial"/>
              </a:rPr>
              <a:t>Test_2()</a:t>
            </a:r>
          </a:p>
        </p:txBody>
      </p:sp>
      <p:sp>
        <p:nvSpPr>
          <p:cNvPr id="14" name="Hình chữ nhật 13">
            <a:extLst>
              <a:ext uri="{FF2B5EF4-FFF2-40B4-BE49-F238E27FC236}">
                <a16:creationId xmlns:a16="http://schemas.microsoft.com/office/drawing/2014/main" id="{D48BDF39-7A27-972C-10DF-0213E997FA49}"/>
              </a:ext>
            </a:extLst>
          </p:cNvPr>
          <p:cNvSpPr/>
          <p:nvPr/>
        </p:nvSpPr>
        <p:spPr>
          <a:xfrm>
            <a:off x="2452902" y="2798270"/>
            <a:ext cx="2587924" cy="402566"/>
          </a:xfrm>
          <a:prstGeom prst="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dirty="0" err="1">
                <a:latin typeface="Arial"/>
                <a:cs typeface="Arial"/>
              </a:rPr>
              <a:t>Return</a:t>
            </a:r>
            <a:r>
              <a:rPr lang="vi-VN" dirty="0">
                <a:latin typeface="Arial"/>
                <a:cs typeface="Arial"/>
              </a:rPr>
              <a:t> </a:t>
            </a:r>
            <a:r>
              <a:rPr lang="vi-VN" dirty="0" err="1">
                <a:latin typeface="Arial"/>
                <a:cs typeface="Arial"/>
              </a:rPr>
              <a:t>location</a:t>
            </a:r>
          </a:p>
        </p:txBody>
      </p:sp>
      <p:sp>
        <p:nvSpPr>
          <p:cNvPr id="15" name="Hình chữ nhật 14">
            <a:extLst>
              <a:ext uri="{FF2B5EF4-FFF2-40B4-BE49-F238E27FC236}">
                <a16:creationId xmlns:a16="http://schemas.microsoft.com/office/drawing/2014/main" id="{3A17B524-0484-2141-CB97-DC644E1A14D0}"/>
              </a:ext>
            </a:extLst>
          </p:cNvPr>
          <p:cNvSpPr/>
          <p:nvPr/>
        </p:nvSpPr>
        <p:spPr>
          <a:xfrm>
            <a:off x="2452902" y="3603403"/>
            <a:ext cx="2587924" cy="402566"/>
          </a:xfrm>
          <a:prstGeom prst="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dirty="0" err="1">
                <a:latin typeface="Arial"/>
                <a:cs typeface="Arial"/>
              </a:rPr>
              <a:t>Int</a:t>
            </a:r>
            <a:r>
              <a:rPr lang="vi-VN" dirty="0">
                <a:latin typeface="Arial"/>
                <a:cs typeface="Arial"/>
              </a:rPr>
              <a:t> b = 2</a:t>
            </a:r>
          </a:p>
        </p:txBody>
      </p:sp>
    </p:spTree>
    <p:extLst>
      <p:ext uri="{BB962C8B-B14F-4D97-AF65-F5344CB8AC3E}">
        <p14:creationId xmlns:p14="http://schemas.microsoft.com/office/powerpoint/2010/main" val="41127828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9A430B3-7D6C-3324-D25B-AB2A2055CA81}"/>
              </a:ext>
            </a:extLst>
          </p:cNvPr>
          <p:cNvSpPr>
            <a:spLocks noGrp="1"/>
          </p:cNvSpPr>
          <p:nvPr>
            <p:ph type="title"/>
          </p:nvPr>
        </p:nvSpPr>
        <p:spPr/>
        <p:txBody>
          <a:bodyPr/>
          <a:lstStyle/>
          <a:p>
            <a:r>
              <a:rPr lang="vi-VN" dirty="0" err="1">
                <a:latin typeface="Times New Roman"/>
                <a:cs typeface="Times New Roman"/>
              </a:rPr>
              <a:t>II.Callstack</a:t>
            </a:r>
            <a:endParaRPr lang="vi-VN" dirty="0" err="1"/>
          </a:p>
        </p:txBody>
      </p:sp>
      <p:pic>
        <p:nvPicPr>
          <p:cNvPr id="7" name="Chỗ dành sẵn cho Nội dung 6" descr="Ảnh có chứa văn bản, ảnh chụp màn hình, Phông chữ, thiết kế&#10;&#10;Mô tả được tự động tạo">
            <a:extLst>
              <a:ext uri="{FF2B5EF4-FFF2-40B4-BE49-F238E27FC236}">
                <a16:creationId xmlns:a16="http://schemas.microsoft.com/office/drawing/2014/main" id="{25D4BA90-CCC0-0DC9-0FF9-96F69C936596}"/>
              </a:ext>
            </a:extLst>
          </p:cNvPr>
          <p:cNvPicPr>
            <a:picLocks noGrp="1" noChangeAspect="1"/>
          </p:cNvPicPr>
          <p:nvPr>
            <p:ph idx="1"/>
          </p:nvPr>
        </p:nvPicPr>
        <p:blipFill>
          <a:blip r:embed="rId2"/>
          <a:stretch>
            <a:fillRect/>
          </a:stretch>
        </p:blipFill>
        <p:spPr>
          <a:xfrm>
            <a:off x="8445340" y="1991816"/>
            <a:ext cx="1976988" cy="4864523"/>
          </a:xfrm>
        </p:spPr>
      </p:pic>
      <p:sp>
        <p:nvSpPr>
          <p:cNvPr id="8" name="Hình chữ nhật 7">
            <a:extLst>
              <a:ext uri="{FF2B5EF4-FFF2-40B4-BE49-F238E27FC236}">
                <a16:creationId xmlns:a16="http://schemas.microsoft.com/office/drawing/2014/main" id="{25855550-68AE-5834-135D-2C39D55AA9BA}"/>
              </a:ext>
            </a:extLst>
          </p:cNvPr>
          <p:cNvSpPr/>
          <p:nvPr/>
        </p:nvSpPr>
        <p:spPr>
          <a:xfrm>
            <a:off x="2452903" y="5644989"/>
            <a:ext cx="2587924" cy="4025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dirty="0" err="1">
                <a:latin typeface="Arial"/>
                <a:cs typeface="Arial"/>
              </a:rPr>
              <a:t>Main</a:t>
            </a:r>
            <a:r>
              <a:rPr lang="vi-VN" dirty="0">
                <a:latin typeface="Arial"/>
                <a:cs typeface="Arial"/>
              </a:rPr>
              <a:t>()</a:t>
            </a:r>
            <a:endParaRPr lang="vi-VN" dirty="0"/>
          </a:p>
        </p:txBody>
      </p:sp>
      <p:sp>
        <p:nvSpPr>
          <p:cNvPr id="9" name="Hình chữ nhật 8">
            <a:extLst>
              <a:ext uri="{FF2B5EF4-FFF2-40B4-BE49-F238E27FC236}">
                <a16:creationId xmlns:a16="http://schemas.microsoft.com/office/drawing/2014/main" id="{73E1804B-C1BD-5FC0-C0CD-FE32DE72BD7B}"/>
              </a:ext>
            </a:extLst>
          </p:cNvPr>
          <p:cNvSpPr/>
          <p:nvPr/>
        </p:nvSpPr>
        <p:spPr>
          <a:xfrm>
            <a:off x="2452903" y="5242422"/>
            <a:ext cx="2587924" cy="4025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dirty="0" err="1">
                <a:latin typeface="Arial"/>
                <a:cs typeface="Arial"/>
              </a:rPr>
              <a:t>Return</a:t>
            </a:r>
            <a:r>
              <a:rPr lang="vi-VN" dirty="0">
                <a:latin typeface="Arial"/>
                <a:cs typeface="Arial"/>
              </a:rPr>
              <a:t> </a:t>
            </a:r>
            <a:r>
              <a:rPr lang="vi-VN" dirty="0" err="1">
                <a:latin typeface="Arial"/>
                <a:cs typeface="Arial"/>
              </a:rPr>
              <a:t>location</a:t>
            </a:r>
          </a:p>
        </p:txBody>
      </p:sp>
      <p:sp>
        <p:nvSpPr>
          <p:cNvPr id="10" name="Hình chữ nhật 9">
            <a:extLst>
              <a:ext uri="{FF2B5EF4-FFF2-40B4-BE49-F238E27FC236}">
                <a16:creationId xmlns:a16="http://schemas.microsoft.com/office/drawing/2014/main" id="{404E4273-5F59-F6FA-7F61-A9CC8E0D4F7F}"/>
              </a:ext>
            </a:extLst>
          </p:cNvPr>
          <p:cNvSpPr/>
          <p:nvPr/>
        </p:nvSpPr>
        <p:spPr>
          <a:xfrm>
            <a:off x="2452903" y="6047555"/>
            <a:ext cx="2587924" cy="4025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dirty="0" err="1">
                <a:latin typeface="Arial"/>
                <a:cs typeface="Arial"/>
              </a:rPr>
              <a:t>Int</a:t>
            </a:r>
            <a:r>
              <a:rPr lang="vi-VN" dirty="0">
                <a:latin typeface="Arial"/>
                <a:cs typeface="Arial"/>
              </a:rPr>
              <a:t> a = 2</a:t>
            </a:r>
          </a:p>
        </p:txBody>
      </p:sp>
      <p:sp>
        <p:nvSpPr>
          <p:cNvPr id="11" name="Hộp Văn bản 10">
            <a:extLst>
              <a:ext uri="{FF2B5EF4-FFF2-40B4-BE49-F238E27FC236}">
                <a16:creationId xmlns:a16="http://schemas.microsoft.com/office/drawing/2014/main" id="{FFF55099-04A7-B5EE-F2E5-C3316246A923}"/>
              </a:ext>
            </a:extLst>
          </p:cNvPr>
          <p:cNvSpPr txBox="1"/>
          <p:nvPr/>
        </p:nvSpPr>
        <p:spPr>
          <a:xfrm>
            <a:off x="2375077" y="647137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vi-VN" dirty="0" err="1">
                <a:latin typeface="Arial"/>
                <a:cs typeface="Arial"/>
              </a:rPr>
              <a:t>stack</a:t>
            </a:r>
            <a:endParaRPr lang="vi-VN" dirty="0" err="1">
              <a:cs typeface="Arial" panose="020B0604020202020204" pitchFamily="34" charset="0"/>
            </a:endParaRPr>
          </a:p>
        </p:txBody>
      </p:sp>
      <p:sp>
        <p:nvSpPr>
          <p:cNvPr id="12" name="Hình chữ nhật 11">
            <a:extLst>
              <a:ext uri="{FF2B5EF4-FFF2-40B4-BE49-F238E27FC236}">
                <a16:creationId xmlns:a16="http://schemas.microsoft.com/office/drawing/2014/main" id="{52415415-BF93-E7C6-96E9-34D1D64AF157}"/>
              </a:ext>
            </a:extLst>
          </p:cNvPr>
          <p:cNvSpPr/>
          <p:nvPr/>
        </p:nvSpPr>
        <p:spPr>
          <a:xfrm>
            <a:off x="5572789" y="3704044"/>
            <a:ext cx="1380227" cy="833886"/>
          </a:xfrm>
          <a:prstGeom prst="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dirty="0">
                <a:latin typeface="Arial"/>
                <a:cs typeface="Arial"/>
              </a:rPr>
              <a:t>Test_2()</a:t>
            </a:r>
          </a:p>
        </p:txBody>
      </p:sp>
      <p:sp>
        <p:nvSpPr>
          <p:cNvPr id="13" name="Mũi tên: Chữ U 12">
            <a:extLst>
              <a:ext uri="{FF2B5EF4-FFF2-40B4-BE49-F238E27FC236}">
                <a16:creationId xmlns:a16="http://schemas.microsoft.com/office/drawing/2014/main" id="{1AC74393-9C8F-50BF-07D8-6E0D4E44157E}"/>
              </a:ext>
            </a:extLst>
          </p:cNvPr>
          <p:cNvSpPr/>
          <p:nvPr/>
        </p:nvSpPr>
        <p:spPr>
          <a:xfrm>
            <a:off x="4141303" y="2970174"/>
            <a:ext cx="2285999" cy="733245"/>
          </a:xfrm>
          <a:prstGeom prst="uturnArrow">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3" name="Hình chữ nhật 2">
            <a:extLst>
              <a:ext uri="{FF2B5EF4-FFF2-40B4-BE49-F238E27FC236}">
                <a16:creationId xmlns:a16="http://schemas.microsoft.com/office/drawing/2014/main" id="{1CDAEEC2-D0B8-FBEA-5793-07B81E3568B9}"/>
              </a:ext>
            </a:extLst>
          </p:cNvPr>
          <p:cNvSpPr/>
          <p:nvPr/>
        </p:nvSpPr>
        <p:spPr>
          <a:xfrm>
            <a:off x="2452903" y="4422914"/>
            <a:ext cx="2587924" cy="402566"/>
          </a:xfrm>
          <a:prstGeom prst="rect">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dirty="0">
                <a:latin typeface="Arial"/>
                <a:cs typeface="Arial"/>
              </a:rPr>
              <a:t>Test_1()</a:t>
            </a:r>
          </a:p>
        </p:txBody>
      </p:sp>
      <p:sp>
        <p:nvSpPr>
          <p:cNvPr id="4" name="Hình chữ nhật 3">
            <a:extLst>
              <a:ext uri="{FF2B5EF4-FFF2-40B4-BE49-F238E27FC236}">
                <a16:creationId xmlns:a16="http://schemas.microsoft.com/office/drawing/2014/main" id="{8C00CF0C-A02A-C76D-0499-A8240BD51FA8}"/>
              </a:ext>
            </a:extLst>
          </p:cNvPr>
          <p:cNvSpPr/>
          <p:nvPr/>
        </p:nvSpPr>
        <p:spPr>
          <a:xfrm>
            <a:off x="2452903" y="4020347"/>
            <a:ext cx="2587924" cy="402566"/>
          </a:xfrm>
          <a:prstGeom prst="rect">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dirty="0" err="1">
                <a:latin typeface="Arial"/>
                <a:cs typeface="Arial"/>
              </a:rPr>
              <a:t>Return</a:t>
            </a:r>
            <a:r>
              <a:rPr lang="vi-VN" dirty="0">
                <a:latin typeface="Arial"/>
                <a:cs typeface="Arial"/>
              </a:rPr>
              <a:t> </a:t>
            </a:r>
            <a:r>
              <a:rPr lang="vi-VN" dirty="0" err="1">
                <a:latin typeface="Arial"/>
                <a:cs typeface="Arial"/>
              </a:rPr>
              <a:t>location</a:t>
            </a:r>
          </a:p>
        </p:txBody>
      </p:sp>
      <p:sp>
        <p:nvSpPr>
          <p:cNvPr id="5" name="Hình chữ nhật 4">
            <a:extLst>
              <a:ext uri="{FF2B5EF4-FFF2-40B4-BE49-F238E27FC236}">
                <a16:creationId xmlns:a16="http://schemas.microsoft.com/office/drawing/2014/main" id="{BE207C8A-DF47-DED8-786C-32AD4DA20E2F}"/>
              </a:ext>
            </a:extLst>
          </p:cNvPr>
          <p:cNvSpPr/>
          <p:nvPr/>
        </p:nvSpPr>
        <p:spPr>
          <a:xfrm>
            <a:off x="2452903" y="4825480"/>
            <a:ext cx="2587924" cy="402566"/>
          </a:xfrm>
          <a:prstGeom prst="rect">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dirty="0" err="1">
                <a:latin typeface="Arial"/>
                <a:cs typeface="Arial"/>
              </a:rPr>
              <a:t>Int</a:t>
            </a:r>
            <a:r>
              <a:rPr lang="vi-VN" dirty="0">
                <a:latin typeface="Arial"/>
                <a:cs typeface="Arial"/>
              </a:rPr>
              <a:t> a = 1, b = 2,c=3</a:t>
            </a:r>
          </a:p>
        </p:txBody>
      </p:sp>
    </p:spTree>
    <p:extLst>
      <p:ext uri="{BB962C8B-B14F-4D97-AF65-F5344CB8AC3E}">
        <p14:creationId xmlns:p14="http://schemas.microsoft.com/office/powerpoint/2010/main" val="5582320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9A430B3-7D6C-3324-D25B-AB2A2055CA81}"/>
              </a:ext>
            </a:extLst>
          </p:cNvPr>
          <p:cNvSpPr>
            <a:spLocks noGrp="1"/>
          </p:cNvSpPr>
          <p:nvPr>
            <p:ph type="title"/>
          </p:nvPr>
        </p:nvSpPr>
        <p:spPr/>
        <p:txBody>
          <a:bodyPr/>
          <a:lstStyle/>
          <a:p>
            <a:r>
              <a:rPr lang="vi-VN" dirty="0" err="1">
                <a:latin typeface="Times New Roman"/>
                <a:cs typeface="Times New Roman"/>
              </a:rPr>
              <a:t>II.Callstack</a:t>
            </a:r>
            <a:endParaRPr lang="vi-VN" dirty="0" err="1"/>
          </a:p>
        </p:txBody>
      </p:sp>
      <p:pic>
        <p:nvPicPr>
          <p:cNvPr id="7" name="Chỗ dành sẵn cho Nội dung 6" descr="Ảnh có chứa văn bản, ảnh chụp màn hình, Phông chữ, thiết kế&#10;&#10;Mô tả được tự động tạo">
            <a:extLst>
              <a:ext uri="{FF2B5EF4-FFF2-40B4-BE49-F238E27FC236}">
                <a16:creationId xmlns:a16="http://schemas.microsoft.com/office/drawing/2014/main" id="{25D4BA90-CCC0-0DC9-0FF9-96F69C936596}"/>
              </a:ext>
            </a:extLst>
          </p:cNvPr>
          <p:cNvPicPr>
            <a:picLocks noGrp="1" noChangeAspect="1"/>
          </p:cNvPicPr>
          <p:nvPr>
            <p:ph idx="1"/>
          </p:nvPr>
        </p:nvPicPr>
        <p:blipFill>
          <a:blip r:embed="rId2"/>
          <a:stretch>
            <a:fillRect/>
          </a:stretch>
        </p:blipFill>
        <p:spPr>
          <a:xfrm>
            <a:off x="8445340" y="1991816"/>
            <a:ext cx="1976988" cy="4864523"/>
          </a:xfrm>
        </p:spPr>
      </p:pic>
      <p:sp>
        <p:nvSpPr>
          <p:cNvPr id="8" name="Hình chữ nhật 7">
            <a:extLst>
              <a:ext uri="{FF2B5EF4-FFF2-40B4-BE49-F238E27FC236}">
                <a16:creationId xmlns:a16="http://schemas.microsoft.com/office/drawing/2014/main" id="{25855550-68AE-5834-135D-2C39D55AA9BA}"/>
              </a:ext>
            </a:extLst>
          </p:cNvPr>
          <p:cNvSpPr/>
          <p:nvPr/>
        </p:nvSpPr>
        <p:spPr>
          <a:xfrm>
            <a:off x="2452903" y="5644989"/>
            <a:ext cx="2587924" cy="4025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dirty="0" err="1">
                <a:latin typeface="Arial"/>
                <a:cs typeface="Arial"/>
              </a:rPr>
              <a:t>Main</a:t>
            </a:r>
            <a:r>
              <a:rPr lang="vi-VN" dirty="0">
                <a:latin typeface="Arial"/>
                <a:cs typeface="Arial"/>
              </a:rPr>
              <a:t>()</a:t>
            </a:r>
            <a:endParaRPr lang="vi-VN" dirty="0"/>
          </a:p>
        </p:txBody>
      </p:sp>
      <p:sp>
        <p:nvSpPr>
          <p:cNvPr id="9" name="Hình chữ nhật 8">
            <a:extLst>
              <a:ext uri="{FF2B5EF4-FFF2-40B4-BE49-F238E27FC236}">
                <a16:creationId xmlns:a16="http://schemas.microsoft.com/office/drawing/2014/main" id="{73E1804B-C1BD-5FC0-C0CD-FE32DE72BD7B}"/>
              </a:ext>
            </a:extLst>
          </p:cNvPr>
          <p:cNvSpPr/>
          <p:nvPr/>
        </p:nvSpPr>
        <p:spPr>
          <a:xfrm>
            <a:off x="2452903" y="5242422"/>
            <a:ext cx="2587924" cy="4025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dirty="0" err="1">
                <a:latin typeface="Arial"/>
                <a:cs typeface="Arial"/>
              </a:rPr>
              <a:t>Return</a:t>
            </a:r>
            <a:r>
              <a:rPr lang="vi-VN" dirty="0">
                <a:latin typeface="Arial"/>
                <a:cs typeface="Arial"/>
              </a:rPr>
              <a:t> </a:t>
            </a:r>
            <a:r>
              <a:rPr lang="vi-VN" dirty="0" err="1">
                <a:latin typeface="Arial"/>
                <a:cs typeface="Arial"/>
              </a:rPr>
              <a:t>location</a:t>
            </a:r>
          </a:p>
        </p:txBody>
      </p:sp>
      <p:sp>
        <p:nvSpPr>
          <p:cNvPr id="10" name="Hình chữ nhật 9">
            <a:extLst>
              <a:ext uri="{FF2B5EF4-FFF2-40B4-BE49-F238E27FC236}">
                <a16:creationId xmlns:a16="http://schemas.microsoft.com/office/drawing/2014/main" id="{404E4273-5F59-F6FA-7F61-A9CC8E0D4F7F}"/>
              </a:ext>
            </a:extLst>
          </p:cNvPr>
          <p:cNvSpPr/>
          <p:nvPr/>
        </p:nvSpPr>
        <p:spPr>
          <a:xfrm>
            <a:off x="2452903" y="6047555"/>
            <a:ext cx="2587924" cy="4025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dirty="0" err="1">
                <a:latin typeface="Arial"/>
                <a:cs typeface="Arial"/>
              </a:rPr>
              <a:t>Int</a:t>
            </a:r>
            <a:r>
              <a:rPr lang="vi-VN" dirty="0">
                <a:latin typeface="Arial"/>
                <a:cs typeface="Arial"/>
              </a:rPr>
              <a:t> a = 2</a:t>
            </a:r>
          </a:p>
        </p:txBody>
      </p:sp>
      <p:sp>
        <p:nvSpPr>
          <p:cNvPr id="11" name="Hộp Văn bản 10">
            <a:extLst>
              <a:ext uri="{FF2B5EF4-FFF2-40B4-BE49-F238E27FC236}">
                <a16:creationId xmlns:a16="http://schemas.microsoft.com/office/drawing/2014/main" id="{FFF55099-04A7-B5EE-F2E5-C3316246A923}"/>
              </a:ext>
            </a:extLst>
          </p:cNvPr>
          <p:cNvSpPr txBox="1"/>
          <p:nvPr/>
        </p:nvSpPr>
        <p:spPr>
          <a:xfrm>
            <a:off x="2375077" y="647137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vi-VN" dirty="0" err="1">
                <a:latin typeface="Arial"/>
                <a:cs typeface="Arial"/>
              </a:rPr>
              <a:t>stack</a:t>
            </a:r>
            <a:endParaRPr lang="vi-VN" dirty="0" err="1">
              <a:cs typeface="Arial" panose="020B0604020202020204" pitchFamily="34" charset="0"/>
            </a:endParaRPr>
          </a:p>
        </p:txBody>
      </p:sp>
      <p:sp>
        <p:nvSpPr>
          <p:cNvPr id="12" name="Hình chữ nhật 11">
            <a:extLst>
              <a:ext uri="{FF2B5EF4-FFF2-40B4-BE49-F238E27FC236}">
                <a16:creationId xmlns:a16="http://schemas.microsoft.com/office/drawing/2014/main" id="{52415415-BF93-E7C6-96E9-34D1D64AF157}"/>
              </a:ext>
            </a:extLst>
          </p:cNvPr>
          <p:cNvSpPr/>
          <p:nvPr/>
        </p:nvSpPr>
        <p:spPr>
          <a:xfrm>
            <a:off x="5572789" y="5170535"/>
            <a:ext cx="1380227" cy="833886"/>
          </a:xfrm>
          <a:prstGeom prst="rect">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dirty="0">
                <a:latin typeface="Arial"/>
                <a:cs typeface="Arial"/>
              </a:rPr>
              <a:t>Test_1()</a:t>
            </a:r>
          </a:p>
        </p:txBody>
      </p:sp>
      <p:sp>
        <p:nvSpPr>
          <p:cNvPr id="13" name="Mũi tên: Chữ U 12">
            <a:extLst>
              <a:ext uri="{FF2B5EF4-FFF2-40B4-BE49-F238E27FC236}">
                <a16:creationId xmlns:a16="http://schemas.microsoft.com/office/drawing/2014/main" id="{1AC74393-9C8F-50BF-07D8-6E0D4E44157E}"/>
              </a:ext>
            </a:extLst>
          </p:cNvPr>
          <p:cNvSpPr/>
          <p:nvPr/>
        </p:nvSpPr>
        <p:spPr>
          <a:xfrm>
            <a:off x="4141303" y="4436665"/>
            <a:ext cx="2285999" cy="733245"/>
          </a:xfrm>
          <a:prstGeom prst="uturnArrow">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Tree>
    <p:extLst>
      <p:ext uri="{BB962C8B-B14F-4D97-AF65-F5344CB8AC3E}">
        <p14:creationId xmlns:p14="http://schemas.microsoft.com/office/powerpoint/2010/main" val="8538210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9A430B3-7D6C-3324-D25B-AB2A2055CA81}"/>
              </a:ext>
            </a:extLst>
          </p:cNvPr>
          <p:cNvSpPr>
            <a:spLocks noGrp="1"/>
          </p:cNvSpPr>
          <p:nvPr>
            <p:ph type="title"/>
          </p:nvPr>
        </p:nvSpPr>
        <p:spPr/>
        <p:txBody>
          <a:bodyPr/>
          <a:lstStyle/>
          <a:p>
            <a:r>
              <a:rPr lang="vi-VN" dirty="0" err="1">
                <a:latin typeface="Times New Roman"/>
                <a:cs typeface="Times New Roman"/>
              </a:rPr>
              <a:t>II.Callstack</a:t>
            </a:r>
            <a:endParaRPr lang="vi-VN" dirty="0" err="1"/>
          </a:p>
        </p:txBody>
      </p:sp>
      <p:pic>
        <p:nvPicPr>
          <p:cNvPr id="7" name="Chỗ dành sẵn cho Nội dung 6" descr="Ảnh có chứa văn bản, ảnh chụp màn hình, Phông chữ, thiết kế&#10;&#10;Mô tả được tự động tạo">
            <a:extLst>
              <a:ext uri="{FF2B5EF4-FFF2-40B4-BE49-F238E27FC236}">
                <a16:creationId xmlns:a16="http://schemas.microsoft.com/office/drawing/2014/main" id="{25D4BA90-CCC0-0DC9-0FF9-96F69C936596}"/>
              </a:ext>
            </a:extLst>
          </p:cNvPr>
          <p:cNvPicPr>
            <a:picLocks noGrp="1" noChangeAspect="1"/>
          </p:cNvPicPr>
          <p:nvPr>
            <p:ph idx="1"/>
          </p:nvPr>
        </p:nvPicPr>
        <p:blipFill>
          <a:blip r:embed="rId2"/>
          <a:stretch>
            <a:fillRect/>
          </a:stretch>
        </p:blipFill>
        <p:spPr>
          <a:xfrm>
            <a:off x="8445340" y="1991816"/>
            <a:ext cx="1976988" cy="4864523"/>
          </a:xfrm>
        </p:spPr>
      </p:pic>
      <p:sp>
        <p:nvSpPr>
          <p:cNvPr id="8" name="Hình chữ nhật 7">
            <a:extLst>
              <a:ext uri="{FF2B5EF4-FFF2-40B4-BE49-F238E27FC236}">
                <a16:creationId xmlns:a16="http://schemas.microsoft.com/office/drawing/2014/main" id="{25855550-68AE-5834-135D-2C39D55AA9BA}"/>
              </a:ext>
            </a:extLst>
          </p:cNvPr>
          <p:cNvSpPr/>
          <p:nvPr/>
        </p:nvSpPr>
        <p:spPr>
          <a:xfrm>
            <a:off x="2553544" y="5285555"/>
            <a:ext cx="2587924" cy="4025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dirty="0" err="1">
                <a:latin typeface="Arial"/>
                <a:cs typeface="Arial"/>
              </a:rPr>
              <a:t>Main</a:t>
            </a:r>
            <a:r>
              <a:rPr lang="vi-VN" dirty="0">
                <a:latin typeface="Arial"/>
                <a:cs typeface="Arial"/>
              </a:rPr>
              <a:t>()</a:t>
            </a:r>
            <a:endParaRPr lang="vi-VN" dirty="0"/>
          </a:p>
        </p:txBody>
      </p:sp>
      <p:sp>
        <p:nvSpPr>
          <p:cNvPr id="9" name="Hình chữ nhật 8">
            <a:extLst>
              <a:ext uri="{FF2B5EF4-FFF2-40B4-BE49-F238E27FC236}">
                <a16:creationId xmlns:a16="http://schemas.microsoft.com/office/drawing/2014/main" id="{73E1804B-C1BD-5FC0-C0CD-FE32DE72BD7B}"/>
              </a:ext>
            </a:extLst>
          </p:cNvPr>
          <p:cNvSpPr/>
          <p:nvPr/>
        </p:nvSpPr>
        <p:spPr>
          <a:xfrm>
            <a:off x="2553544" y="4882988"/>
            <a:ext cx="2587924" cy="4025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dirty="0" err="1">
                <a:latin typeface="Arial"/>
                <a:cs typeface="Arial"/>
              </a:rPr>
              <a:t>Return</a:t>
            </a:r>
            <a:r>
              <a:rPr lang="vi-VN" dirty="0">
                <a:latin typeface="Arial"/>
                <a:cs typeface="Arial"/>
              </a:rPr>
              <a:t> </a:t>
            </a:r>
            <a:r>
              <a:rPr lang="vi-VN" dirty="0" err="1">
                <a:latin typeface="Arial"/>
                <a:cs typeface="Arial"/>
              </a:rPr>
              <a:t>location</a:t>
            </a:r>
          </a:p>
        </p:txBody>
      </p:sp>
      <p:sp>
        <p:nvSpPr>
          <p:cNvPr id="10" name="Hình chữ nhật 9">
            <a:extLst>
              <a:ext uri="{FF2B5EF4-FFF2-40B4-BE49-F238E27FC236}">
                <a16:creationId xmlns:a16="http://schemas.microsoft.com/office/drawing/2014/main" id="{404E4273-5F59-F6FA-7F61-A9CC8E0D4F7F}"/>
              </a:ext>
            </a:extLst>
          </p:cNvPr>
          <p:cNvSpPr/>
          <p:nvPr/>
        </p:nvSpPr>
        <p:spPr>
          <a:xfrm>
            <a:off x="2553544" y="5688121"/>
            <a:ext cx="2587924" cy="4025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dirty="0" err="1">
                <a:latin typeface="Arial"/>
                <a:cs typeface="Arial"/>
              </a:rPr>
              <a:t>Int</a:t>
            </a:r>
            <a:r>
              <a:rPr lang="vi-VN" dirty="0">
                <a:latin typeface="Arial"/>
                <a:cs typeface="Arial"/>
              </a:rPr>
              <a:t> a = 2</a:t>
            </a:r>
          </a:p>
        </p:txBody>
      </p:sp>
      <p:sp>
        <p:nvSpPr>
          <p:cNvPr id="11" name="Hộp Văn bản 10">
            <a:extLst>
              <a:ext uri="{FF2B5EF4-FFF2-40B4-BE49-F238E27FC236}">
                <a16:creationId xmlns:a16="http://schemas.microsoft.com/office/drawing/2014/main" id="{FFF55099-04A7-B5EE-F2E5-C3316246A923}"/>
              </a:ext>
            </a:extLst>
          </p:cNvPr>
          <p:cNvSpPr txBox="1"/>
          <p:nvPr/>
        </p:nvSpPr>
        <p:spPr>
          <a:xfrm>
            <a:off x="2389454" y="627009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vi-VN" dirty="0" err="1">
                <a:latin typeface="Arial"/>
                <a:cs typeface="Arial"/>
              </a:rPr>
              <a:t>stack</a:t>
            </a:r>
            <a:endParaRPr lang="vi-VN" dirty="0" err="1">
              <a:cs typeface="Arial" panose="020B0604020202020204" pitchFamily="34" charset="0"/>
            </a:endParaRPr>
          </a:p>
        </p:txBody>
      </p:sp>
      <p:sp>
        <p:nvSpPr>
          <p:cNvPr id="12" name="Hình chữ nhật 11">
            <a:extLst>
              <a:ext uri="{FF2B5EF4-FFF2-40B4-BE49-F238E27FC236}">
                <a16:creationId xmlns:a16="http://schemas.microsoft.com/office/drawing/2014/main" id="{52415415-BF93-E7C6-96E9-34D1D64AF157}"/>
              </a:ext>
            </a:extLst>
          </p:cNvPr>
          <p:cNvSpPr/>
          <p:nvPr/>
        </p:nvSpPr>
        <p:spPr>
          <a:xfrm>
            <a:off x="411317" y="3589025"/>
            <a:ext cx="1380227" cy="833886"/>
          </a:xfrm>
          <a:prstGeom prst="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dirty="0">
                <a:latin typeface="Arial"/>
                <a:cs typeface="Arial"/>
              </a:rPr>
              <a:t>Test_3()</a:t>
            </a:r>
          </a:p>
        </p:txBody>
      </p:sp>
      <p:sp>
        <p:nvSpPr>
          <p:cNvPr id="13" name="Mũi tên: Chữ U 12">
            <a:extLst>
              <a:ext uri="{FF2B5EF4-FFF2-40B4-BE49-F238E27FC236}">
                <a16:creationId xmlns:a16="http://schemas.microsoft.com/office/drawing/2014/main" id="{1AC74393-9C8F-50BF-07D8-6E0D4E44157E}"/>
              </a:ext>
            </a:extLst>
          </p:cNvPr>
          <p:cNvSpPr/>
          <p:nvPr/>
        </p:nvSpPr>
        <p:spPr>
          <a:xfrm>
            <a:off x="1035794" y="2639495"/>
            <a:ext cx="2285999" cy="733245"/>
          </a:xfrm>
          <a:prstGeom prst="uturnArrow">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3" name="Hình chữ nhật 2">
            <a:extLst>
              <a:ext uri="{FF2B5EF4-FFF2-40B4-BE49-F238E27FC236}">
                <a16:creationId xmlns:a16="http://schemas.microsoft.com/office/drawing/2014/main" id="{1CDAEEC2-D0B8-FBEA-5793-07B81E3568B9}"/>
              </a:ext>
            </a:extLst>
          </p:cNvPr>
          <p:cNvSpPr/>
          <p:nvPr/>
        </p:nvSpPr>
        <p:spPr>
          <a:xfrm>
            <a:off x="2524789" y="4034724"/>
            <a:ext cx="2587924" cy="402566"/>
          </a:xfrm>
          <a:prstGeom prst="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dirty="0">
                <a:latin typeface="Arial"/>
                <a:cs typeface="Arial"/>
              </a:rPr>
              <a:t>Test_3()</a:t>
            </a:r>
          </a:p>
        </p:txBody>
      </p:sp>
      <p:sp>
        <p:nvSpPr>
          <p:cNvPr id="4" name="Hình chữ nhật 3">
            <a:extLst>
              <a:ext uri="{FF2B5EF4-FFF2-40B4-BE49-F238E27FC236}">
                <a16:creationId xmlns:a16="http://schemas.microsoft.com/office/drawing/2014/main" id="{8C00CF0C-A02A-C76D-0499-A8240BD51FA8}"/>
              </a:ext>
            </a:extLst>
          </p:cNvPr>
          <p:cNvSpPr/>
          <p:nvPr/>
        </p:nvSpPr>
        <p:spPr>
          <a:xfrm>
            <a:off x="2524789" y="3632157"/>
            <a:ext cx="2587924" cy="402566"/>
          </a:xfrm>
          <a:prstGeom prst="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dirty="0" err="1">
                <a:latin typeface="Arial"/>
                <a:cs typeface="Arial"/>
              </a:rPr>
              <a:t>Return</a:t>
            </a:r>
            <a:r>
              <a:rPr lang="vi-VN" dirty="0">
                <a:latin typeface="Arial"/>
                <a:cs typeface="Arial"/>
              </a:rPr>
              <a:t> </a:t>
            </a:r>
            <a:r>
              <a:rPr lang="vi-VN" dirty="0" err="1">
                <a:latin typeface="Arial"/>
                <a:cs typeface="Arial"/>
              </a:rPr>
              <a:t>location</a:t>
            </a:r>
          </a:p>
        </p:txBody>
      </p:sp>
      <p:sp>
        <p:nvSpPr>
          <p:cNvPr id="5" name="Hình chữ nhật 4">
            <a:extLst>
              <a:ext uri="{FF2B5EF4-FFF2-40B4-BE49-F238E27FC236}">
                <a16:creationId xmlns:a16="http://schemas.microsoft.com/office/drawing/2014/main" id="{BE207C8A-DF47-DED8-786C-32AD4DA20E2F}"/>
              </a:ext>
            </a:extLst>
          </p:cNvPr>
          <p:cNvSpPr/>
          <p:nvPr/>
        </p:nvSpPr>
        <p:spPr>
          <a:xfrm>
            <a:off x="2524789" y="4437290"/>
            <a:ext cx="2587924" cy="402566"/>
          </a:xfrm>
          <a:prstGeom prst="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dirty="0" err="1">
                <a:latin typeface="Arial"/>
                <a:cs typeface="Arial"/>
              </a:rPr>
              <a:t>Int</a:t>
            </a:r>
            <a:r>
              <a:rPr lang="vi-VN" dirty="0">
                <a:latin typeface="Arial"/>
                <a:cs typeface="Arial"/>
              </a:rPr>
              <a:t> c = 3</a:t>
            </a:r>
          </a:p>
        </p:txBody>
      </p:sp>
    </p:spTree>
    <p:extLst>
      <p:ext uri="{BB962C8B-B14F-4D97-AF65-F5344CB8AC3E}">
        <p14:creationId xmlns:p14="http://schemas.microsoft.com/office/powerpoint/2010/main" val="37640695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9A430B3-7D6C-3324-D25B-AB2A2055CA81}"/>
              </a:ext>
            </a:extLst>
          </p:cNvPr>
          <p:cNvSpPr>
            <a:spLocks noGrp="1"/>
          </p:cNvSpPr>
          <p:nvPr>
            <p:ph type="title"/>
          </p:nvPr>
        </p:nvSpPr>
        <p:spPr/>
        <p:txBody>
          <a:bodyPr/>
          <a:lstStyle/>
          <a:p>
            <a:r>
              <a:rPr lang="vi-VN" dirty="0" err="1">
                <a:latin typeface="Times New Roman"/>
                <a:cs typeface="Times New Roman"/>
              </a:rPr>
              <a:t>II.Callstack</a:t>
            </a:r>
            <a:endParaRPr lang="vi-VN" dirty="0" err="1"/>
          </a:p>
        </p:txBody>
      </p:sp>
      <p:pic>
        <p:nvPicPr>
          <p:cNvPr id="7" name="Chỗ dành sẵn cho Nội dung 6" descr="Ảnh có chứa văn bản, ảnh chụp màn hình, Phông chữ, thiết kế&#10;&#10;Mô tả được tự động tạo">
            <a:extLst>
              <a:ext uri="{FF2B5EF4-FFF2-40B4-BE49-F238E27FC236}">
                <a16:creationId xmlns:a16="http://schemas.microsoft.com/office/drawing/2014/main" id="{25D4BA90-CCC0-0DC9-0FF9-96F69C936596}"/>
              </a:ext>
            </a:extLst>
          </p:cNvPr>
          <p:cNvPicPr>
            <a:picLocks noGrp="1" noChangeAspect="1"/>
          </p:cNvPicPr>
          <p:nvPr>
            <p:ph idx="1"/>
          </p:nvPr>
        </p:nvPicPr>
        <p:blipFill>
          <a:blip r:embed="rId2"/>
          <a:stretch>
            <a:fillRect/>
          </a:stretch>
        </p:blipFill>
        <p:spPr>
          <a:xfrm>
            <a:off x="8445340" y="1991816"/>
            <a:ext cx="1976988" cy="4864523"/>
          </a:xfrm>
        </p:spPr>
      </p:pic>
      <p:sp>
        <p:nvSpPr>
          <p:cNvPr id="8" name="Hình chữ nhật 7">
            <a:extLst>
              <a:ext uri="{FF2B5EF4-FFF2-40B4-BE49-F238E27FC236}">
                <a16:creationId xmlns:a16="http://schemas.microsoft.com/office/drawing/2014/main" id="{25855550-68AE-5834-135D-2C39D55AA9BA}"/>
              </a:ext>
            </a:extLst>
          </p:cNvPr>
          <p:cNvSpPr/>
          <p:nvPr/>
        </p:nvSpPr>
        <p:spPr>
          <a:xfrm>
            <a:off x="2553544" y="5285555"/>
            <a:ext cx="2587924" cy="4025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dirty="0" err="1">
                <a:latin typeface="Arial"/>
                <a:cs typeface="Arial"/>
              </a:rPr>
              <a:t>Main</a:t>
            </a:r>
            <a:r>
              <a:rPr lang="vi-VN" dirty="0">
                <a:latin typeface="Arial"/>
                <a:cs typeface="Arial"/>
              </a:rPr>
              <a:t>()</a:t>
            </a:r>
            <a:endParaRPr lang="vi-VN" dirty="0"/>
          </a:p>
        </p:txBody>
      </p:sp>
      <p:sp>
        <p:nvSpPr>
          <p:cNvPr id="9" name="Hình chữ nhật 8">
            <a:extLst>
              <a:ext uri="{FF2B5EF4-FFF2-40B4-BE49-F238E27FC236}">
                <a16:creationId xmlns:a16="http://schemas.microsoft.com/office/drawing/2014/main" id="{73E1804B-C1BD-5FC0-C0CD-FE32DE72BD7B}"/>
              </a:ext>
            </a:extLst>
          </p:cNvPr>
          <p:cNvSpPr/>
          <p:nvPr/>
        </p:nvSpPr>
        <p:spPr>
          <a:xfrm>
            <a:off x="2553544" y="4882988"/>
            <a:ext cx="2587924" cy="4025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dirty="0" err="1">
                <a:latin typeface="Arial"/>
                <a:cs typeface="Arial"/>
              </a:rPr>
              <a:t>Return</a:t>
            </a:r>
            <a:r>
              <a:rPr lang="vi-VN" dirty="0">
                <a:latin typeface="Arial"/>
                <a:cs typeface="Arial"/>
              </a:rPr>
              <a:t> </a:t>
            </a:r>
            <a:r>
              <a:rPr lang="vi-VN" dirty="0" err="1">
                <a:latin typeface="Arial"/>
                <a:cs typeface="Arial"/>
              </a:rPr>
              <a:t>location</a:t>
            </a:r>
          </a:p>
        </p:txBody>
      </p:sp>
      <p:sp>
        <p:nvSpPr>
          <p:cNvPr id="10" name="Hình chữ nhật 9">
            <a:extLst>
              <a:ext uri="{FF2B5EF4-FFF2-40B4-BE49-F238E27FC236}">
                <a16:creationId xmlns:a16="http://schemas.microsoft.com/office/drawing/2014/main" id="{404E4273-5F59-F6FA-7F61-A9CC8E0D4F7F}"/>
              </a:ext>
            </a:extLst>
          </p:cNvPr>
          <p:cNvSpPr/>
          <p:nvPr/>
        </p:nvSpPr>
        <p:spPr>
          <a:xfrm>
            <a:off x="2553544" y="5688121"/>
            <a:ext cx="2587924" cy="4025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dirty="0" err="1">
                <a:latin typeface="Arial"/>
                <a:cs typeface="Arial"/>
              </a:rPr>
              <a:t>Int</a:t>
            </a:r>
            <a:r>
              <a:rPr lang="vi-VN" dirty="0">
                <a:latin typeface="Arial"/>
                <a:cs typeface="Arial"/>
              </a:rPr>
              <a:t> a = 2, c = 3</a:t>
            </a:r>
          </a:p>
        </p:txBody>
      </p:sp>
      <p:sp>
        <p:nvSpPr>
          <p:cNvPr id="11" name="Hộp Văn bản 10">
            <a:extLst>
              <a:ext uri="{FF2B5EF4-FFF2-40B4-BE49-F238E27FC236}">
                <a16:creationId xmlns:a16="http://schemas.microsoft.com/office/drawing/2014/main" id="{FFF55099-04A7-B5EE-F2E5-C3316246A923}"/>
              </a:ext>
            </a:extLst>
          </p:cNvPr>
          <p:cNvSpPr txBox="1"/>
          <p:nvPr/>
        </p:nvSpPr>
        <p:spPr>
          <a:xfrm>
            <a:off x="2389454" y="627009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vi-VN" dirty="0" err="1">
                <a:latin typeface="Arial"/>
                <a:cs typeface="Arial"/>
              </a:rPr>
              <a:t>stack</a:t>
            </a:r>
            <a:endParaRPr lang="vi-VN" dirty="0" err="1">
              <a:cs typeface="Arial" panose="020B0604020202020204" pitchFamily="34" charset="0"/>
            </a:endParaRPr>
          </a:p>
        </p:txBody>
      </p:sp>
      <p:sp>
        <p:nvSpPr>
          <p:cNvPr id="12" name="Hình chữ nhật 11">
            <a:extLst>
              <a:ext uri="{FF2B5EF4-FFF2-40B4-BE49-F238E27FC236}">
                <a16:creationId xmlns:a16="http://schemas.microsoft.com/office/drawing/2014/main" id="{52415415-BF93-E7C6-96E9-34D1D64AF157}"/>
              </a:ext>
            </a:extLst>
          </p:cNvPr>
          <p:cNvSpPr/>
          <p:nvPr/>
        </p:nvSpPr>
        <p:spPr>
          <a:xfrm>
            <a:off x="5687807" y="4638572"/>
            <a:ext cx="1380227" cy="833886"/>
          </a:xfrm>
          <a:prstGeom prst="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dirty="0">
                <a:latin typeface="Arial"/>
                <a:cs typeface="Arial"/>
              </a:rPr>
              <a:t>Test_3()</a:t>
            </a:r>
          </a:p>
        </p:txBody>
      </p:sp>
      <p:sp>
        <p:nvSpPr>
          <p:cNvPr id="13" name="Mũi tên: Chữ U 12">
            <a:extLst>
              <a:ext uri="{FF2B5EF4-FFF2-40B4-BE49-F238E27FC236}">
                <a16:creationId xmlns:a16="http://schemas.microsoft.com/office/drawing/2014/main" id="{1AC74393-9C8F-50BF-07D8-6E0D4E44157E}"/>
              </a:ext>
            </a:extLst>
          </p:cNvPr>
          <p:cNvSpPr/>
          <p:nvPr/>
        </p:nvSpPr>
        <p:spPr>
          <a:xfrm>
            <a:off x="4299454" y="3890325"/>
            <a:ext cx="2285999" cy="733245"/>
          </a:xfrm>
          <a:prstGeom prst="uturnArrow">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Tree>
    <p:extLst>
      <p:ext uri="{BB962C8B-B14F-4D97-AF65-F5344CB8AC3E}">
        <p14:creationId xmlns:p14="http://schemas.microsoft.com/office/powerpoint/2010/main" val="20948187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EDDE377-4809-9D7D-9752-5FD3282DDA85}"/>
              </a:ext>
            </a:extLst>
          </p:cNvPr>
          <p:cNvSpPr>
            <a:spLocks noGrp="1"/>
          </p:cNvSpPr>
          <p:nvPr>
            <p:ph type="title"/>
          </p:nvPr>
        </p:nvSpPr>
        <p:spPr/>
        <p:txBody>
          <a:bodyPr/>
          <a:lstStyle/>
          <a:p>
            <a:r>
              <a:rPr lang="vi-VN" dirty="0" err="1">
                <a:latin typeface="Times New Roman"/>
                <a:cs typeface="Times New Roman"/>
              </a:rPr>
              <a:t>III.Recursion</a:t>
            </a:r>
            <a:endParaRPr lang="vi-VN" dirty="0" err="1"/>
          </a:p>
        </p:txBody>
      </p:sp>
      <p:sp>
        <p:nvSpPr>
          <p:cNvPr id="3" name="Chỗ dành sẵn cho Nội dung 2">
            <a:extLst>
              <a:ext uri="{FF2B5EF4-FFF2-40B4-BE49-F238E27FC236}">
                <a16:creationId xmlns:a16="http://schemas.microsoft.com/office/drawing/2014/main" id="{888B6C78-7B38-A11A-40E8-037CBC240CA1}"/>
              </a:ext>
            </a:extLst>
          </p:cNvPr>
          <p:cNvSpPr>
            <a:spLocks noGrp="1"/>
          </p:cNvSpPr>
          <p:nvPr>
            <p:ph idx="1"/>
          </p:nvPr>
        </p:nvSpPr>
        <p:spPr/>
        <p:txBody>
          <a:bodyPr vert="horz" lIns="91440" tIns="45720" rIns="91440" bIns="45720" rtlCol="0" anchor="t">
            <a:normAutofit/>
          </a:bodyPr>
          <a:lstStyle/>
          <a:p>
            <a:r>
              <a:rPr lang="vi-VN" dirty="0">
                <a:latin typeface="Arial"/>
                <a:cs typeface="Arial"/>
              </a:rPr>
              <a:t>Hàm đệ quy là 1 hàm </a:t>
            </a:r>
            <a:r>
              <a:rPr lang="vi-VN" dirty="0">
                <a:solidFill>
                  <a:srgbClr val="FFFFFF"/>
                </a:solidFill>
                <a:latin typeface="Arial"/>
                <a:ea typeface="+mn-lt"/>
                <a:cs typeface="Arial"/>
              </a:rPr>
              <a:t>nếu bên trong thân hàm có một lời gọi đến chính nó.</a:t>
            </a:r>
          </a:p>
          <a:p>
            <a:r>
              <a:rPr lang="vi-VN" dirty="0">
                <a:solidFill>
                  <a:srgbClr val="FFFFFF"/>
                </a:solidFill>
                <a:latin typeface="Arial"/>
                <a:ea typeface="+mn-lt"/>
                <a:cs typeface="Arial"/>
              </a:rPr>
              <a:t>Hàm đệ quy luôn cần có điều kiện dừng. Khi đạt tới điểm dừng, hàm sẽ không gọi chính nó nữa.</a:t>
            </a:r>
            <a:endParaRPr lang="vi-VN" dirty="0">
              <a:solidFill>
                <a:srgbClr val="FFFFFF"/>
              </a:solidFill>
              <a:latin typeface="Arial" panose="020B0604020202020204" pitchFamily="34" charset="0"/>
              <a:ea typeface="+mn-lt"/>
              <a:cs typeface="Arial" panose="020B0604020202020204" pitchFamily="34" charset="0"/>
            </a:endParaRPr>
          </a:p>
          <a:p>
            <a:r>
              <a:rPr lang="vi-VN" dirty="0">
                <a:solidFill>
                  <a:srgbClr val="FFFFFF"/>
                </a:solidFill>
                <a:latin typeface="Arial"/>
                <a:ea typeface="+mn-lt"/>
                <a:cs typeface="Arial"/>
              </a:rPr>
              <a:t>Nếu không có điều kiện dừng hàm khi được gọi sẽ được </a:t>
            </a:r>
            <a:r>
              <a:rPr lang="vi-VN" dirty="0" err="1">
                <a:solidFill>
                  <a:srgbClr val="FFFFFF"/>
                </a:solidFill>
                <a:latin typeface="Arial"/>
                <a:ea typeface="+mn-lt"/>
                <a:cs typeface="Arial"/>
              </a:rPr>
              <a:t>push</a:t>
            </a:r>
            <a:r>
              <a:rPr lang="vi-VN" dirty="0">
                <a:solidFill>
                  <a:srgbClr val="FFFFFF"/>
                </a:solidFill>
                <a:latin typeface="Arial"/>
                <a:ea typeface="+mn-lt"/>
                <a:cs typeface="Arial"/>
              </a:rPr>
              <a:t> vào </a:t>
            </a:r>
            <a:r>
              <a:rPr lang="vi-VN" dirty="0" err="1">
                <a:solidFill>
                  <a:srgbClr val="FFFFFF"/>
                </a:solidFill>
                <a:latin typeface="Arial"/>
                <a:ea typeface="+mn-lt"/>
                <a:cs typeface="Arial"/>
              </a:rPr>
              <a:t>callstack</a:t>
            </a:r>
            <a:r>
              <a:rPr lang="vi-VN" dirty="0">
                <a:solidFill>
                  <a:srgbClr val="FFFFFF"/>
                </a:solidFill>
                <a:latin typeface="Arial"/>
                <a:ea typeface="+mn-lt"/>
                <a:cs typeface="Arial"/>
              </a:rPr>
              <a:t> mà không được bỏ ra dẫn đến </a:t>
            </a:r>
            <a:r>
              <a:rPr lang="vi-VN" dirty="0" err="1">
                <a:solidFill>
                  <a:srgbClr val="FFFFFF"/>
                </a:solidFill>
                <a:latin typeface="Arial"/>
                <a:ea typeface="+mn-lt"/>
                <a:cs typeface="Arial"/>
              </a:rPr>
              <a:t>stack</a:t>
            </a:r>
            <a:r>
              <a:rPr lang="vi-VN" dirty="0">
                <a:solidFill>
                  <a:srgbClr val="FFFFFF"/>
                </a:solidFill>
                <a:latin typeface="Arial"/>
                <a:ea typeface="+mn-lt"/>
                <a:cs typeface="Arial"/>
              </a:rPr>
              <a:t> </a:t>
            </a:r>
            <a:r>
              <a:rPr lang="vi-VN" dirty="0" err="1">
                <a:solidFill>
                  <a:srgbClr val="FFFFFF"/>
                </a:solidFill>
                <a:latin typeface="Arial"/>
                <a:ea typeface="+mn-lt"/>
                <a:cs typeface="Arial"/>
              </a:rPr>
              <a:t>overflow</a:t>
            </a:r>
            <a:endParaRPr lang="vi-VN" dirty="0">
              <a:solidFill>
                <a:srgbClr val="FFFF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839982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F4979F40-3A44-4CCB-9EB7-F8318BCE5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15291D39-6B03-4BB5-BFC6-CBF11E90BF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20" name="Rectangle 19">
            <a:extLst>
              <a:ext uri="{FF2B5EF4-FFF2-40B4-BE49-F238E27FC236}">
                <a16:creationId xmlns:a16="http://schemas.microsoft.com/office/drawing/2014/main" id="{AFD071FA-0514-4371-9568-86216A1F4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211DDA4-E7B5-4325-A844-B7F59B084B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êu đề 1">
            <a:extLst>
              <a:ext uri="{FF2B5EF4-FFF2-40B4-BE49-F238E27FC236}">
                <a16:creationId xmlns:a16="http://schemas.microsoft.com/office/drawing/2014/main" id="{AEDDE377-4809-9D7D-9752-5FD3282DDA85}"/>
              </a:ext>
            </a:extLst>
          </p:cNvPr>
          <p:cNvSpPr>
            <a:spLocks noGrp="1"/>
          </p:cNvSpPr>
          <p:nvPr>
            <p:ph type="title"/>
          </p:nvPr>
        </p:nvSpPr>
        <p:spPr>
          <a:xfrm>
            <a:off x="680321" y="753228"/>
            <a:ext cx="4136123" cy="1080938"/>
          </a:xfrm>
        </p:spPr>
        <p:txBody>
          <a:bodyPr>
            <a:normAutofit/>
          </a:bodyPr>
          <a:lstStyle/>
          <a:p>
            <a:r>
              <a:rPr lang="vi-VN" sz="2400">
                <a:latin typeface="Times New Roman"/>
                <a:cs typeface="Times New Roman"/>
              </a:rPr>
              <a:t>III.Recursion</a:t>
            </a:r>
            <a:endParaRPr lang="vi-VN" sz="2400"/>
          </a:p>
        </p:txBody>
      </p:sp>
      <p:pic>
        <p:nvPicPr>
          <p:cNvPr id="24" name="Picture 23">
            <a:extLst>
              <a:ext uri="{FF2B5EF4-FFF2-40B4-BE49-F238E27FC236}">
                <a16:creationId xmlns:a16="http://schemas.microsoft.com/office/drawing/2014/main" id="{0D58E222-6309-4F79-AC20-9D3C69CD9B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12" name="Content Placeholder 12">
            <a:extLst>
              <a:ext uri="{FF2B5EF4-FFF2-40B4-BE49-F238E27FC236}">
                <a16:creationId xmlns:a16="http://schemas.microsoft.com/office/drawing/2014/main" id="{F3E34ED2-1413-2808-F1E8-B920F88230F8}"/>
              </a:ext>
            </a:extLst>
          </p:cNvPr>
          <p:cNvSpPr>
            <a:spLocks noGrp="1"/>
          </p:cNvSpPr>
          <p:nvPr>
            <p:ph idx="1"/>
          </p:nvPr>
        </p:nvSpPr>
        <p:spPr>
          <a:xfrm>
            <a:off x="105227" y="2063704"/>
            <a:ext cx="4447043" cy="4648862"/>
          </a:xfrm>
        </p:spPr>
        <p:txBody>
          <a:bodyPr vert="horz" lIns="91440" tIns="45720" rIns="91440" bIns="45720" rtlCol="0" anchor="t">
            <a:noAutofit/>
          </a:bodyPr>
          <a:lstStyle/>
          <a:p>
            <a:r>
              <a:rPr lang="en-US" sz="1800" dirty="0"/>
              <a:t>N = 5 , n == 0 false, return 5*</a:t>
            </a:r>
            <a:r>
              <a:rPr lang="en-US" sz="1800" err="1"/>
              <a:t>giaithua</a:t>
            </a:r>
            <a:r>
              <a:rPr lang="en-US" sz="1800" dirty="0"/>
              <a:t>(4)</a:t>
            </a:r>
          </a:p>
          <a:p>
            <a:r>
              <a:rPr lang="en-US" sz="1800" dirty="0"/>
              <a:t>N = 4 , n == 0 false, return 4*</a:t>
            </a:r>
            <a:r>
              <a:rPr lang="en-US" sz="1800" err="1"/>
              <a:t>giaithua</a:t>
            </a:r>
            <a:r>
              <a:rPr lang="en-US" sz="1800" dirty="0"/>
              <a:t>(3)</a:t>
            </a:r>
          </a:p>
          <a:p>
            <a:r>
              <a:rPr lang="en-US" sz="1800" dirty="0"/>
              <a:t>N = 3 , n == 0 false, return 3*</a:t>
            </a:r>
            <a:r>
              <a:rPr lang="en-US" sz="1800" err="1"/>
              <a:t>giaithua</a:t>
            </a:r>
            <a:r>
              <a:rPr lang="en-US" sz="1800" dirty="0"/>
              <a:t>(2)</a:t>
            </a:r>
          </a:p>
          <a:p>
            <a:r>
              <a:rPr lang="en-US" sz="1800" dirty="0"/>
              <a:t>N = 2 , n == 0 false, return 2*</a:t>
            </a:r>
            <a:r>
              <a:rPr lang="en-US" sz="1800" err="1"/>
              <a:t>giaithua</a:t>
            </a:r>
            <a:r>
              <a:rPr lang="en-US" sz="1800" dirty="0"/>
              <a:t>(1)</a:t>
            </a:r>
          </a:p>
          <a:p>
            <a:r>
              <a:rPr lang="en-US" sz="1800" dirty="0"/>
              <a:t>N = 1 , n == 0 false, return 1*</a:t>
            </a:r>
            <a:r>
              <a:rPr lang="en-US" sz="1800" err="1"/>
              <a:t>giaithua</a:t>
            </a:r>
            <a:r>
              <a:rPr lang="en-US" sz="1800" dirty="0"/>
              <a:t>(0)</a:t>
            </a:r>
          </a:p>
          <a:p>
            <a:r>
              <a:rPr lang="en-US" sz="1800" dirty="0"/>
              <a:t>N = 0 , n == 0 true , return 1</a:t>
            </a:r>
          </a:p>
          <a:p>
            <a:endParaRPr lang="en-US" sz="1800" dirty="0"/>
          </a:p>
          <a:p>
            <a:r>
              <a:rPr lang="en-US" sz="1800" err="1"/>
              <a:t>Kết</a:t>
            </a:r>
            <a:r>
              <a:rPr lang="en-US" sz="1800" dirty="0"/>
              <a:t> </a:t>
            </a:r>
            <a:r>
              <a:rPr lang="en-US" sz="1800" err="1"/>
              <a:t>quá</a:t>
            </a:r>
            <a:r>
              <a:rPr lang="en-US" sz="1800" dirty="0"/>
              <a:t> : 5*4*3*2*1*1 = 120</a:t>
            </a:r>
          </a:p>
          <a:p>
            <a:endParaRPr lang="en-US" sz="1400" dirty="0"/>
          </a:p>
          <a:p>
            <a:endParaRPr lang="en-US" sz="1400" dirty="0"/>
          </a:p>
        </p:txBody>
      </p:sp>
      <p:pic>
        <p:nvPicPr>
          <p:cNvPr id="9" name="Chỗ dành sẵn cho Nội dung 8" descr="Ảnh có chứa văn bản, ảnh chụp màn hình, Phông chữ, phần mềm&#10;&#10;Mô tả được tự động tạo">
            <a:extLst>
              <a:ext uri="{FF2B5EF4-FFF2-40B4-BE49-F238E27FC236}">
                <a16:creationId xmlns:a16="http://schemas.microsoft.com/office/drawing/2014/main" id="{AE95CA5A-D9B4-D69B-4237-CC875A091FB2}"/>
              </a:ext>
            </a:extLst>
          </p:cNvPr>
          <p:cNvPicPr>
            <a:picLocks noChangeAspect="1"/>
          </p:cNvPicPr>
          <p:nvPr/>
        </p:nvPicPr>
        <p:blipFill>
          <a:blip r:embed="rId4"/>
          <a:stretch>
            <a:fillRect/>
          </a:stretch>
        </p:blipFill>
        <p:spPr>
          <a:xfrm>
            <a:off x="5544260" y="640080"/>
            <a:ext cx="5733139" cy="5577840"/>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3148481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8DFE19A-255A-CA87-6936-01779759F59C}"/>
              </a:ext>
            </a:extLst>
          </p:cNvPr>
          <p:cNvSpPr>
            <a:spLocks noGrp="1"/>
          </p:cNvSpPr>
          <p:nvPr>
            <p:ph type="title"/>
          </p:nvPr>
        </p:nvSpPr>
        <p:spPr/>
        <p:txBody>
          <a:bodyPr/>
          <a:lstStyle/>
          <a:p>
            <a:r>
              <a:rPr lang="vi-VN" dirty="0">
                <a:latin typeface="Times New Roman"/>
                <a:cs typeface="Times New Roman"/>
              </a:rPr>
              <a:t>Mục tiêu</a:t>
            </a:r>
          </a:p>
        </p:txBody>
      </p:sp>
      <p:sp>
        <p:nvSpPr>
          <p:cNvPr id="3" name="Chỗ dành sẵn cho Nội dung 2">
            <a:extLst>
              <a:ext uri="{FF2B5EF4-FFF2-40B4-BE49-F238E27FC236}">
                <a16:creationId xmlns:a16="http://schemas.microsoft.com/office/drawing/2014/main" id="{8B4AFCF3-B26F-9379-5CD0-7645C7CEB820}"/>
              </a:ext>
            </a:extLst>
          </p:cNvPr>
          <p:cNvSpPr>
            <a:spLocks noGrp="1"/>
          </p:cNvSpPr>
          <p:nvPr>
            <p:ph idx="1"/>
          </p:nvPr>
        </p:nvSpPr>
        <p:spPr/>
        <p:txBody>
          <a:bodyPr vert="horz" lIns="91440" tIns="45720" rIns="91440" bIns="45720" rtlCol="0" anchor="t">
            <a:normAutofit/>
          </a:bodyPr>
          <a:lstStyle/>
          <a:p>
            <a:r>
              <a:rPr lang="vi-VN" dirty="0">
                <a:latin typeface="Arial"/>
                <a:cs typeface="Arial"/>
              </a:rPr>
              <a:t>Hiểu bản chất của </a:t>
            </a:r>
            <a:r>
              <a:rPr lang="vi-VN" dirty="0" err="1">
                <a:latin typeface="Arial"/>
                <a:cs typeface="Arial"/>
              </a:rPr>
              <a:t>memory</a:t>
            </a:r>
            <a:r>
              <a:rPr lang="vi-VN" dirty="0">
                <a:latin typeface="Arial"/>
                <a:cs typeface="Arial"/>
              </a:rPr>
              <a:t> </a:t>
            </a:r>
            <a:r>
              <a:rPr lang="vi-VN" dirty="0" err="1">
                <a:latin typeface="Arial"/>
                <a:cs typeface="Arial"/>
              </a:rPr>
              <a:t>layout</a:t>
            </a:r>
            <a:r>
              <a:rPr lang="vi-VN" dirty="0">
                <a:latin typeface="Arial"/>
                <a:cs typeface="Arial"/>
              </a:rPr>
              <a:t> , cấu tạo của chúng</a:t>
            </a:r>
          </a:p>
          <a:p>
            <a:r>
              <a:rPr lang="vi-VN" dirty="0">
                <a:latin typeface="Arial"/>
                <a:cs typeface="Arial"/>
              </a:rPr>
              <a:t>Các biến được </a:t>
            </a:r>
            <a:r>
              <a:rPr lang="vi-VN" err="1">
                <a:latin typeface="Arial"/>
                <a:cs typeface="Arial"/>
              </a:rPr>
              <a:t>lữu</a:t>
            </a:r>
            <a:r>
              <a:rPr lang="vi-VN">
                <a:latin typeface="Arial"/>
                <a:cs typeface="Arial"/>
              </a:rPr>
              <a:t> trữ ở đâu và như thế nào</a:t>
            </a:r>
          </a:p>
          <a:p>
            <a:r>
              <a:rPr lang="vi-VN" err="1">
                <a:latin typeface="Arial"/>
                <a:cs typeface="Arial"/>
              </a:rPr>
              <a:t>Callstack</a:t>
            </a:r>
            <a:r>
              <a:rPr lang="vi-VN" dirty="0">
                <a:latin typeface="Arial"/>
                <a:cs typeface="Arial"/>
              </a:rPr>
              <a:t> là gì</a:t>
            </a:r>
          </a:p>
          <a:p>
            <a:r>
              <a:rPr lang="vi-VN" dirty="0" err="1">
                <a:latin typeface="Arial"/>
                <a:cs typeface="Arial"/>
              </a:rPr>
              <a:t>Recursion</a:t>
            </a:r>
          </a:p>
        </p:txBody>
      </p:sp>
    </p:spTree>
    <p:extLst>
      <p:ext uri="{BB962C8B-B14F-4D97-AF65-F5344CB8AC3E}">
        <p14:creationId xmlns:p14="http://schemas.microsoft.com/office/powerpoint/2010/main" val="3948961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8DFE19A-255A-CA87-6936-01779759F59C}"/>
              </a:ext>
            </a:extLst>
          </p:cNvPr>
          <p:cNvSpPr>
            <a:spLocks noGrp="1"/>
          </p:cNvSpPr>
          <p:nvPr>
            <p:ph type="title"/>
          </p:nvPr>
        </p:nvSpPr>
        <p:spPr/>
        <p:txBody>
          <a:bodyPr/>
          <a:lstStyle/>
          <a:p>
            <a:pPr marL="742950" indent="-742950">
              <a:buAutoNum type="romanUcPeriod"/>
            </a:pPr>
            <a:r>
              <a:rPr lang="vi-VN" dirty="0" err="1">
                <a:latin typeface="Times New Roman"/>
                <a:cs typeface="Times New Roman"/>
              </a:rPr>
              <a:t>Memory</a:t>
            </a:r>
            <a:r>
              <a:rPr lang="vi-VN" dirty="0">
                <a:latin typeface="Times New Roman"/>
                <a:cs typeface="Times New Roman"/>
              </a:rPr>
              <a:t> </a:t>
            </a:r>
            <a:r>
              <a:rPr lang="vi-VN" dirty="0" err="1">
                <a:latin typeface="Times New Roman"/>
                <a:cs typeface="Times New Roman"/>
              </a:rPr>
              <a:t>layout</a:t>
            </a:r>
          </a:p>
        </p:txBody>
      </p:sp>
      <p:sp>
        <p:nvSpPr>
          <p:cNvPr id="3" name="Chỗ dành sẵn cho Nội dung 2">
            <a:extLst>
              <a:ext uri="{FF2B5EF4-FFF2-40B4-BE49-F238E27FC236}">
                <a16:creationId xmlns:a16="http://schemas.microsoft.com/office/drawing/2014/main" id="{8B4AFCF3-B26F-9379-5CD0-7645C7CEB820}"/>
              </a:ext>
            </a:extLst>
          </p:cNvPr>
          <p:cNvSpPr>
            <a:spLocks noGrp="1"/>
          </p:cNvSpPr>
          <p:nvPr>
            <p:ph idx="1"/>
          </p:nvPr>
        </p:nvSpPr>
        <p:spPr>
          <a:xfrm>
            <a:off x="680321" y="2336873"/>
            <a:ext cx="8219259" cy="3599316"/>
          </a:xfrm>
        </p:spPr>
        <p:txBody>
          <a:bodyPr vert="horz" lIns="91440" tIns="45720" rIns="91440" bIns="45720" rtlCol="0" anchor="t">
            <a:normAutofit/>
          </a:bodyPr>
          <a:lstStyle/>
          <a:p>
            <a:r>
              <a:rPr lang="vi-VN" dirty="0">
                <a:latin typeface="Arial"/>
                <a:cs typeface="Arial"/>
              </a:rPr>
              <a:t>Trong 1 chương trình C/C++ </a:t>
            </a:r>
            <a:r>
              <a:rPr lang="vi-VN" dirty="0" err="1">
                <a:latin typeface="Arial"/>
                <a:cs typeface="Arial"/>
              </a:rPr>
              <a:t>memory</a:t>
            </a:r>
            <a:r>
              <a:rPr lang="vi-VN" dirty="0">
                <a:latin typeface="Arial"/>
                <a:cs typeface="Arial"/>
              </a:rPr>
              <a:t> </a:t>
            </a:r>
            <a:r>
              <a:rPr lang="vi-VN" dirty="0" err="1">
                <a:latin typeface="Arial"/>
                <a:cs typeface="Arial"/>
              </a:rPr>
              <a:t>layout</a:t>
            </a:r>
            <a:r>
              <a:rPr lang="vi-VN" dirty="0">
                <a:latin typeface="Arial"/>
                <a:cs typeface="Arial"/>
              </a:rPr>
              <a:t> gồm 5 phần:</a:t>
            </a:r>
          </a:p>
          <a:p>
            <a:pPr marL="914400" lvl="1" indent="-457200">
              <a:buAutoNum type="arabicPeriod"/>
            </a:pPr>
            <a:r>
              <a:rPr lang="vi-VN" dirty="0" err="1">
                <a:solidFill>
                  <a:srgbClr val="FFFFFF"/>
                </a:solidFill>
                <a:latin typeface="Arial"/>
                <a:ea typeface="+mn-lt"/>
                <a:cs typeface="Arial"/>
              </a:rPr>
              <a:t>Text</a:t>
            </a:r>
            <a:r>
              <a:rPr lang="vi-VN" dirty="0">
                <a:solidFill>
                  <a:srgbClr val="FFFFFF"/>
                </a:solidFill>
                <a:latin typeface="Arial"/>
                <a:ea typeface="+mn-lt"/>
                <a:cs typeface="Arial"/>
              </a:rPr>
              <a:t> </a:t>
            </a:r>
            <a:r>
              <a:rPr lang="vi-VN" dirty="0" err="1">
                <a:solidFill>
                  <a:srgbClr val="FFFFFF"/>
                </a:solidFill>
                <a:latin typeface="Arial"/>
                <a:ea typeface="+mn-lt"/>
                <a:cs typeface="Arial"/>
              </a:rPr>
              <a:t>Segment</a:t>
            </a:r>
          </a:p>
          <a:p>
            <a:pPr marL="914400" lvl="1" indent="-457200">
              <a:buAutoNum type="arabicPeriod"/>
            </a:pPr>
            <a:r>
              <a:rPr lang="vi-VN" err="1">
                <a:solidFill>
                  <a:srgbClr val="FFFFFF"/>
                </a:solidFill>
                <a:latin typeface="Arial"/>
                <a:ea typeface="+mn-lt"/>
                <a:cs typeface="Arial"/>
              </a:rPr>
              <a:t>Initialized</a:t>
            </a:r>
            <a:r>
              <a:rPr lang="vi-VN" dirty="0">
                <a:solidFill>
                  <a:srgbClr val="FFFFFF"/>
                </a:solidFill>
                <a:latin typeface="Arial"/>
                <a:ea typeface="+mn-lt"/>
                <a:cs typeface="Arial"/>
              </a:rPr>
              <a:t> </a:t>
            </a:r>
            <a:r>
              <a:rPr lang="vi-VN" err="1">
                <a:solidFill>
                  <a:srgbClr val="FFFFFF"/>
                </a:solidFill>
                <a:latin typeface="Arial"/>
                <a:ea typeface="+mn-lt"/>
                <a:cs typeface="Arial"/>
              </a:rPr>
              <a:t>Data</a:t>
            </a:r>
            <a:r>
              <a:rPr lang="vi-VN" dirty="0">
                <a:solidFill>
                  <a:srgbClr val="FFFFFF"/>
                </a:solidFill>
                <a:latin typeface="Arial"/>
                <a:ea typeface="+mn-lt"/>
                <a:cs typeface="Arial"/>
              </a:rPr>
              <a:t> </a:t>
            </a:r>
            <a:r>
              <a:rPr lang="vi-VN" err="1">
                <a:solidFill>
                  <a:srgbClr val="FFFFFF"/>
                </a:solidFill>
                <a:latin typeface="Arial"/>
                <a:ea typeface="+mn-lt"/>
                <a:cs typeface="Arial"/>
              </a:rPr>
              <a:t>Segment</a:t>
            </a:r>
            <a:r>
              <a:rPr lang="vi-VN">
                <a:solidFill>
                  <a:srgbClr val="FFFFFF"/>
                </a:solidFill>
                <a:latin typeface="Arial"/>
                <a:ea typeface="+mn-lt"/>
                <a:cs typeface="Arial"/>
              </a:rPr>
              <a:t>,</a:t>
            </a:r>
            <a:endParaRPr lang="vi-VN" err="1">
              <a:solidFill>
                <a:srgbClr val="FFFFFF"/>
              </a:solidFill>
              <a:latin typeface="Arial"/>
              <a:ea typeface="+mn-lt"/>
              <a:cs typeface="Arial"/>
            </a:endParaRPr>
          </a:p>
          <a:p>
            <a:pPr marL="914400" lvl="1" indent="-457200">
              <a:buAutoNum type="arabicPeriod"/>
            </a:pPr>
            <a:r>
              <a:rPr lang="vi-VN" dirty="0">
                <a:solidFill>
                  <a:srgbClr val="FFFFFF"/>
                </a:solidFill>
                <a:latin typeface="Arial"/>
                <a:ea typeface="+mn-lt"/>
                <a:cs typeface="Arial"/>
              </a:rPr>
              <a:t> </a:t>
            </a:r>
            <a:r>
              <a:rPr lang="vi-VN" dirty="0" err="1">
                <a:solidFill>
                  <a:srgbClr val="FFFFFF"/>
                </a:solidFill>
                <a:latin typeface="Arial"/>
                <a:ea typeface="+mn-lt"/>
                <a:cs typeface="Arial"/>
              </a:rPr>
              <a:t>Uninitialized</a:t>
            </a:r>
            <a:r>
              <a:rPr lang="vi-VN" dirty="0">
                <a:solidFill>
                  <a:srgbClr val="FFFFFF"/>
                </a:solidFill>
                <a:latin typeface="Arial"/>
                <a:ea typeface="+mn-lt"/>
                <a:cs typeface="Arial"/>
              </a:rPr>
              <a:t> </a:t>
            </a:r>
            <a:r>
              <a:rPr lang="vi-VN" dirty="0" err="1">
                <a:solidFill>
                  <a:srgbClr val="FFFFFF"/>
                </a:solidFill>
                <a:latin typeface="Arial"/>
                <a:ea typeface="+mn-lt"/>
                <a:cs typeface="Arial"/>
              </a:rPr>
              <a:t>Data</a:t>
            </a:r>
            <a:r>
              <a:rPr lang="vi-VN" dirty="0">
                <a:solidFill>
                  <a:srgbClr val="FFFFFF"/>
                </a:solidFill>
                <a:latin typeface="Arial"/>
                <a:ea typeface="+mn-lt"/>
                <a:cs typeface="Arial"/>
              </a:rPr>
              <a:t> </a:t>
            </a:r>
            <a:r>
              <a:rPr lang="vi-VN" dirty="0" err="1">
                <a:solidFill>
                  <a:srgbClr val="FFFFFF"/>
                </a:solidFill>
                <a:latin typeface="Arial"/>
                <a:ea typeface="+mn-lt"/>
                <a:cs typeface="Arial"/>
              </a:rPr>
              <a:t>Segment</a:t>
            </a:r>
            <a:r>
              <a:rPr lang="vi-VN" dirty="0">
                <a:solidFill>
                  <a:srgbClr val="FFFFFF"/>
                </a:solidFill>
                <a:latin typeface="Arial"/>
                <a:ea typeface="+mn-lt"/>
                <a:cs typeface="Arial"/>
              </a:rPr>
              <a:t>, </a:t>
            </a:r>
            <a:endParaRPr lang="vi-VN">
              <a:solidFill>
                <a:srgbClr val="FFFFFF"/>
              </a:solidFill>
              <a:latin typeface="Arial"/>
              <a:ea typeface="+mn-lt"/>
              <a:cs typeface="Arial"/>
            </a:endParaRPr>
          </a:p>
          <a:p>
            <a:pPr marL="914400" lvl="1" indent="-457200">
              <a:buAutoNum type="arabicPeriod"/>
            </a:pPr>
            <a:r>
              <a:rPr lang="vi-VN" dirty="0" err="1">
                <a:solidFill>
                  <a:srgbClr val="FFFFFF"/>
                </a:solidFill>
                <a:latin typeface="Arial"/>
                <a:ea typeface="+mn-lt"/>
                <a:cs typeface="Arial"/>
              </a:rPr>
              <a:t>Heap</a:t>
            </a:r>
            <a:r>
              <a:rPr lang="vi-VN" dirty="0">
                <a:solidFill>
                  <a:srgbClr val="FFFFFF"/>
                </a:solidFill>
                <a:latin typeface="Arial"/>
                <a:ea typeface="+mn-lt"/>
                <a:cs typeface="Arial"/>
              </a:rPr>
              <a:t> </a:t>
            </a:r>
          </a:p>
          <a:p>
            <a:pPr marL="914400" lvl="1" indent="-457200">
              <a:buAutoNum type="arabicPeriod"/>
            </a:pPr>
            <a:r>
              <a:rPr lang="vi-VN" dirty="0" err="1">
                <a:solidFill>
                  <a:srgbClr val="FFFFFF"/>
                </a:solidFill>
                <a:latin typeface="Arial"/>
                <a:ea typeface="+mn-lt"/>
                <a:cs typeface="Arial"/>
              </a:rPr>
              <a:t>Stack</a:t>
            </a:r>
            <a:endParaRPr lang="vi-VN" dirty="0" err="1">
              <a:solidFill>
                <a:srgbClr val="FFFFFF"/>
              </a:solidFill>
              <a:latin typeface="Arial"/>
              <a:cs typeface="Arial"/>
            </a:endParaRPr>
          </a:p>
          <a:p>
            <a:pPr marL="914400" lvl="1" indent="-457200">
              <a:buAutoNum type="arabicPeriod"/>
            </a:pPr>
            <a:endParaRPr lang="vi-VN" dirty="0">
              <a:latin typeface="Arial"/>
              <a:cs typeface="Arial"/>
            </a:endParaRPr>
          </a:p>
        </p:txBody>
      </p:sp>
      <p:sp>
        <p:nvSpPr>
          <p:cNvPr id="4" name="Hình chữ nhật 3">
            <a:extLst>
              <a:ext uri="{FF2B5EF4-FFF2-40B4-BE49-F238E27FC236}">
                <a16:creationId xmlns:a16="http://schemas.microsoft.com/office/drawing/2014/main" id="{C1110F32-DEFD-AFB8-1427-7AB83B357C5D}"/>
              </a:ext>
            </a:extLst>
          </p:cNvPr>
          <p:cNvSpPr/>
          <p:nvPr/>
        </p:nvSpPr>
        <p:spPr>
          <a:xfrm>
            <a:off x="6983957" y="2837965"/>
            <a:ext cx="1926566" cy="106392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dirty="0" err="1">
                <a:latin typeface="Arial"/>
                <a:cs typeface="Arial"/>
              </a:rPr>
              <a:t>Stack</a:t>
            </a:r>
            <a:endParaRPr lang="vi-VN" dirty="0" err="1"/>
          </a:p>
        </p:txBody>
      </p:sp>
      <p:sp>
        <p:nvSpPr>
          <p:cNvPr id="6" name="Hình chữ nhật 5">
            <a:extLst>
              <a:ext uri="{FF2B5EF4-FFF2-40B4-BE49-F238E27FC236}">
                <a16:creationId xmlns:a16="http://schemas.microsoft.com/office/drawing/2014/main" id="{382AE0B3-BBD4-C219-27FE-FBFB7D5AB69A}"/>
              </a:ext>
            </a:extLst>
          </p:cNvPr>
          <p:cNvSpPr/>
          <p:nvPr/>
        </p:nvSpPr>
        <p:spPr>
          <a:xfrm>
            <a:off x="6983957" y="3901890"/>
            <a:ext cx="1926566" cy="87701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dirty="0" err="1">
                <a:latin typeface="Arial"/>
                <a:cs typeface="Arial"/>
              </a:rPr>
              <a:t>Heap</a:t>
            </a:r>
          </a:p>
        </p:txBody>
      </p:sp>
      <p:sp>
        <p:nvSpPr>
          <p:cNvPr id="7" name="Hình chữ nhật 6">
            <a:extLst>
              <a:ext uri="{FF2B5EF4-FFF2-40B4-BE49-F238E27FC236}">
                <a16:creationId xmlns:a16="http://schemas.microsoft.com/office/drawing/2014/main" id="{BAB301D7-4111-8990-A563-E2B5F88C525F}"/>
              </a:ext>
            </a:extLst>
          </p:cNvPr>
          <p:cNvSpPr/>
          <p:nvPr/>
        </p:nvSpPr>
        <p:spPr>
          <a:xfrm>
            <a:off x="6983956" y="4778908"/>
            <a:ext cx="1940943" cy="64698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dirty="0" err="1">
                <a:latin typeface="Arial"/>
                <a:cs typeface="Arial"/>
              </a:rPr>
              <a:t>Uninitialized</a:t>
            </a:r>
            <a:r>
              <a:rPr lang="vi-VN" dirty="0">
                <a:latin typeface="Arial"/>
                <a:cs typeface="Arial"/>
              </a:rPr>
              <a:t> </a:t>
            </a:r>
            <a:r>
              <a:rPr lang="vi-VN" dirty="0" err="1">
                <a:latin typeface="Arial"/>
                <a:cs typeface="Arial"/>
              </a:rPr>
              <a:t>data</a:t>
            </a:r>
            <a:r>
              <a:rPr lang="vi-VN" dirty="0">
                <a:latin typeface="Arial"/>
                <a:cs typeface="Arial"/>
              </a:rPr>
              <a:t> </a:t>
            </a:r>
            <a:r>
              <a:rPr lang="vi-VN" dirty="0" err="1">
                <a:latin typeface="Arial"/>
                <a:cs typeface="Arial"/>
              </a:rPr>
              <a:t>segment</a:t>
            </a:r>
          </a:p>
        </p:txBody>
      </p:sp>
      <p:sp>
        <p:nvSpPr>
          <p:cNvPr id="8" name="Hình chữ nhật 7">
            <a:extLst>
              <a:ext uri="{FF2B5EF4-FFF2-40B4-BE49-F238E27FC236}">
                <a16:creationId xmlns:a16="http://schemas.microsoft.com/office/drawing/2014/main" id="{5B5CE8C8-E716-CDB5-3B26-CE8CED05A8DD}"/>
              </a:ext>
            </a:extLst>
          </p:cNvPr>
          <p:cNvSpPr/>
          <p:nvPr/>
        </p:nvSpPr>
        <p:spPr>
          <a:xfrm>
            <a:off x="6983957" y="5425889"/>
            <a:ext cx="1940943" cy="64698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dirty="0" err="1">
                <a:latin typeface="Arial"/>
                <a:cs typeface="Arial"/>
              </a:rPr>
              <a:t>Intialized</a:t>
            </a:r>
            <a:r>
              <a:rPr lang="vi-VN" dirty="0">
                <a:latin typeface="Arial"/>
                <a:cs typeface="Arial"/>
              </a:rPr>
              <a:t> </a:t>
            </a:r>
            <a:r>
              <a:rPr lang="vi-VN" dirty="0" err="1">
                <a:latin typeface="Arial"/>
                <a:cs typeface="Arial"/>
              </a:rPr>
              <a:t>data</a:t>
            </a:r>
            <a:r>
              <a:rPr lang="vi-VN" dirty="0">
                <a:latin typeface="Arial"/>
                <a:cs typeface="Arial"/>
              </a:rPr>
              <a:t> </a:t>
            </a:r>
            <a:r>
              <a:rPr lang="vi-VN" dirty="0" err="1">
                <a:latin typeface="Arial"/>
                <a:cs typeface="Arial"/>
              </a:rPr>
              <a:t>segment</a:t>
            </a:r>
          </a:p>
        </p:txBody>
      </p:sp>
      <p:sp>
        <p:nvSpPr>
          <p:cNvPr id="9" name="Hình chữ nhật 8">
            <a:extLst>
              <a:ext uri="{FF2B5EF4-FFF2-40B4-BE49-F238E27FC236}">
                <a16:creationId xmlns:a16="http://schemas.microsoft.com/office/drawing/2014/main" id="{171A775D-1A70-13E2-7BEA-0D99B351157E}"/>
              </a:ext>
            </a:extLst>
          </p:cNvPr>
          <p:cNvSpPr/>
          <p:nvPr/>
        </p:nvSpPr>
        <p:spPr>
          <a:xfrm>
            <a:off x="6983956" y="6072870"/>
            <a:ext cx="1940943" cy="64698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dirty="0" err="1">
                <a:latin typeface="Arial"/>
                <a:cs typeface="Arial"/>
              </a:rPr>
              <a:t>Text</a:t>
            </a:r>
            <a:r>
              <a:rPr lang="vi-VN" dirty="0">
                <a:latin typeface="Arial"/>
                <a:cs typeface="Arial"/>
              </a:rPr>
              <a:t> </a:t>
            </a:r>
            <a:r>
              <a:rPr lang="vi-VN" dirty="0" err="1">
                <a:latin typeface="Arial"/>
                <a:cs typeface="Arial"/>
              </a:rPr>
              <a:t>segment</a:t>
            </a:r>
          </a:p>
        </p:txBody>
      </p:sp>
      <p:sp>
        <p:nvSpPr>
          <p:cNvPr id="10" name="Mũi tên: Xuống 9">
            <a:extLst>
              <a:ext uri="{FF2B5EF4-FFF2-40B4-BE49-F238E27FC236}">
                <a16:creationId xmlns:a16="http://schemas.microsoft.com/office/drawing/2014/main" id="{67AB9A99-4029-375F-1056-5686016BCEB4}"/>
              </a:ext>
            </a:extLst>
          </p:cNvPr>
          <p:cNvSpPr/>
          <p:nvPr/>
        </p:nvSpPr>
        <p:spPr>
          <a:xfrm>
            <a:off x="9190257" y="3035811"/>
            <a:ext cx="287547" cy="359433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Hộp Văn bản 10">
            <a:extLst>
              <a:ext uri="{FF2B5EF4-FFF2-40B4-BE49-F238E27FC236}">
                <a16:creationId xmlns:a16="http://schemas.microsoft.com/office/drawing/2014/main" id="{BEB4585F-BB5C-9CA8-E7F7-1EBE3239771C}"/>
              </a:ext>
            </a:extLst>
          </p:cNvPr>
          <p:cNvSpPr txBox="1"/>
          <p:nvPr/>
        </p:nvSpPr>
        <p:spPr>
          <a:xfrm>
            <a:off x="9719718" y="2934231"/>
            <a:ext cx="164120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dirty="0" err="1">
                <a:latin typeface="Arial"/>
                <a:cs typeface="Arial"/>
              </a:rPr>
              <a:t>High</a:t>
            </a:r>
            <a:r>
              <a:rPr lang="vi-VN" dirty="0">
                <a:latin typeface="Arial"/>
                <a:cs typeface="Arial"/>
              </a:rPr>
              <a:t> </a:t>
            </a:r>
            <a:r>
              <a:rPr lang="vi-VN" dirty="0" err="1">
                <a:latin typeface="Arial"/>
                <a:cs typeface="Arial"/>
              </a:rPr>
              <a:t>address</a:t>
            </a:r>
          </a:p>
        </p:txBody>
      </p:sp>
      <p:sp>
        <p:nvSpPr>
          <p:cNvPr id="14" name="Hộp Văn bản 13">
            <a:extLst>
              <a:ext uri="{FF2B5EF4-FFF2-40B4-BE49-F238E27FC236}">
                <a16:creationId xmlns:a16="http://schemas.microsoft.com/office/drawing/2014/main" id="{7E7C3637-0EE0-210E-C575-E141F91443FC}"/>
              </a:ext>
            </a:extLst>
          </p:cNvPr>
          <p:cNvSpPr txBox="1"/>
          <p:nvPr/>
        </p:nvSpPr>
        <p:spPr>
          <a:xfrm>
            <a:off x="9889434" y="6278217"/>
            <a:ext cx="149086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dirty="0" err="1">
                <a:latin typeface="Arial"/>
                <a:cs typeface="Arial"/>
              </a:rPr>
              <a:t>Low</a:t>
            </a:r>
            <a:r>
              <a:rPr lang="vi-VN" dirty="0">
                <a:latin typeface="Arial"/>
                <a:cs typeface="Arial"/>
              </a:rPr>
              <a:t> </a:t>
            </a:r>
            <a:r>
              <a:rPr lang="vi-VN" dirty="0" err="1">
                <a:latin typeface="Arial"/>
                <a:cs typeface="Arial"/>
              </a:rPr>
              <a:t>address</a:t>
            </a:r>
            <a:endParaRPr lang="vi-VN" dirty="0" err="1"/>
          </a:p>
        </p:txBody>
      </p:sp>
      <p:sp>
        <p:nvSpPr>
          <p:cNvPr id="15" name="Mũi tên: Lên-Xuống 14">
            <a:extLst>
              <a:ext uri="{FF2B5EF4-FFF2-40B4-BE49-F238E27FC236}">
                <a16:creationId xmlns:a16="http://schemas.microsoft.com/office/drawing/2014/main" id="{6A048B75-75C6-7C17-DBA9-1A039E88F753}"/>
              </a:ext>
            </a:extLst>
          </p:cNvPr>
          <p:cNvSpPr/>
          <p:nvPr/>
        </p:nvSpPr>
        <p:spPr>
          <a:xfrm>
            <a:off x="6443869" y="2932043"/>
            <a:ext cx="316301" cy="1653396"/>
          </a:xfrm>
          <a:prstGeom prst="up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6" name="Mũi tên: Lên-Xuống 15">
            <a:extLst>
              <a:ext uri="{FF2B5EF4-FFF2-40B4-BE49-F238E27FC236}">
                <a16:creationId xmlns:a16="http://schemas.microsoft.com/office/drawing/2014/main" id="{C71C9A5B-36DD-EEF6-17A8-1BCF413E8F19}"/>
              </a:ext>
            </a:extLst>
          </p:cNvPr>
          <p:cNvSpPr/>
          <p:nvPr/>
        </p:nvSpPr>
        <p:spPr>
          <a:xfrm>
            <a:off x="6477000" y="4919869"/>
            <a:ext cx="258792" cy="1710905"/>
          </a:xfrm>
          <a:prstGeom prst="up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7" name="Hộp Văn bản 16">
            <a:extLst>
              <a:ext uri="{FF2B5EF4-FFF2-40B4-BE49-F238E27FC236}">
                <a16:creationId xmlns:a16="http://schemas.microsoft.com/office/drawing/2014/main" id="{2D2802CE-5BD3-C85B-2DB7-47FED8075D3E}"/>
              </a:ext>
            </a:extLst>
          </p:cNvPr>
          <p:cNvSpPr txBox="1"/>
          <p:nvPr/>
        </p:nvSpPr>
        <p:spPr>
          <a:xfrm>
            <a:off x="5495901" y="3300854"/>
            <a:ext cx="1046672"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dirty="0" err="1">
                <a:latin typeface="Arial"/>
                <a:cs typeface="Arial"/>
              </a:rPr>
              <a:t>Dinamic</a:t>
            </a:r>
            <a:r>
              <a:rPr lang="vi-VN" dirty="0">
                <a:latin typeface="Arial"/>
                <a:cs typeface="Arial"/>
              </a:rPr>
              <a:t> </a:t>
            </a:r>
            <a:r>
              <a:rPr lang="vi-VN" dirty="0" err="1">
                <a:latin typeface="Arial"/>
                <a:cs typeface="Arial"/>
              </a:rPr>
              <a:t>memory</a:t>
            </a:r>
            <a:r>
              <a:rPr lang="vi-VN" dirty="0">
                <a:latin typeface="Arial"/>
                <a:cs typeface="Arial"/>
              </a:rPr>
              <a:t> </a:t>
            </a:r>
            <a:r>
              <a:rPr lang="vi-VN" dirty="0" err="1">
                <a:latin typeface="Arial"/>
                <a:cs typeface="Arial"/>
              </a:rPr>
              <a:t>layout</a:t>
            </a:r>
            <a:endParaRPr lang="vi-VN" dirty="0" err="1"/>
          </a:p>
        </p:txBody>
      </p:sp>
      <p:sp>
        <p:nvSpPr>
          <p:cNvPr id="18" name="Hộp Văn bản 17">
            <a:extLst>
              <a:ext uri="{FF2B5EF4-FFF2-40B4-BE49-F238E27FC236}">
                <a16:creationId xmlns:a16="http://schemas.microsoft.com/office/drawing/2014/main" id="{AE52931B-D6CD-57E7-2665-206CB1A57211}"/>
              </a:ext>
            </a:extLst>
          </p:cNvPr>
          <p:cNvSpPr txBox="1"/>
          <p:nvPr/>
        </p:nvSpPr>
        <p:spPr>
          <a:xfrm>
            <a:off x="5308995" y="5098023"/>
            <a:ext cx="1046672"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dirty="0" err="1">
                <a:latin typeface="Arial"/>
                <a:cs typeface="Arial"/>
              </a:rPr>
              <a:t>Static</a:t>
            </a:r>
            <a:r>
              <a:rPr lang="vi-VN" dirty="0">
                <a:latin typeface="Arial"/>
                <a:cs typeface="Arial"/>
              </a:rPr>
              <a:t> </a:t>
            </a:r>
            <a:r>
              <a:rPr lang="vi-VN" dirty="0" err="1">
                <a:latin typeface="Arial"/>
                <a:cs typeface="Arial"/>
              </a:rPr>
              <a:t>memory</a:t>
            </a:r>
            <a:r>
              <a:rPr lang="vi-VN" dirty="0">
                <a:latin typeface="Arial"/>
                <a:cs typeface="Arial"/>
              </a:rPr>
              <a:t> </a:t>
            </a:r>
            <a:r>
              <a:rPr lang="vi-VN" dirty="0" err="1">
                <a:latin typeface="Arial"/>
                <a:cs typeface="Arial"/>
              </a:rPr>
              <a:t>layout</a:t>
            </a:r>
            <a:endParaRPr lang="vi-VN" dirty="0" err="1"/>
          </a:p>
        </p:txBody>
      </p:sp>
    </p:spTree>
    <p:extLst>
      <p:ext uri="{BB962C8B-B14F-4D97-AF65-F5344CB8AC3E}">
        <p14:creationId xmlns:p14="http://schemas.microsoft.com/office/powerpoint/2010/main" val="2152315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4A54616-7D3A-CA46-6736-981C87CEF080}"/>
              </a:ext>
            </a:extLst>
          </p:cNvPr>
          <p:cNvSpPr>
            <a:spLocks noGrp="1"/>
          </p:cNvSpPr>
          <p:nvPr>
            <p:ph type="title"/>
          </p:nvPr>
        </p:nvSpPr>
        <p:spPr/>
        <p:txBody>
          <a:bodyPr/>
          <a:lstStyle/>
          <a:p>
            <a:r>
              <a:rPr lang="vi-VN" dirty="0">
                <a:latin typeface="Times New Roman"/>
                <a:cs typeface="Times New Roman"/>
              </a:rPr>
              <a:t>I.1. </a:t>
            </a:r>
            <a:r>
              <a:rPr lang="vi-VN" dirty="0" err="1">
                <a:solidFill>
                  <a:srgbClr val="FFFFFF"/>
                </a:solidFill>
                <a:latin typeface="Times New Roman"/>
                <a:cs typeface="Times New Roman"/>
              </a:rPr>
              <a:t>Text</a:t>
            </a:r>
            <a:r>
              <a:rPr lang="vi-VN" dirty="0">
                <a:solidFill>
                  <a:srgbClr val="FFFFFF"/>
                </a:solidFill>
                <a:latin typeface="Times New Roman"/>
                <a:cs typeface="Times New Roman"/>
              </a:rPr>
              <a:t> </a:t>
            </a:r>
            <a:r>
              <a:rPr lang="vi-VN" dirty="0" err="1">
                <a:solidFill>
                  <a:srgbClr val="FFFFFF"/>
                </a:solidFill>
                <a:latin typeface="Times New Roman"/>
                <a:cs typeface="Times New Roman"/>
              </a:rPr>
              <a:t>Segment</a:t>
            </a:r>
            <a:endParaRPr lang="vi-VN" dirty="0" err="1">
              <a:solidFill>
                <a:srgbClr val="FFFFFF"/>
              </a:solidFill>
              <a:latin typeface="Times New Roman" panose="02020603050405020304" pitchFamily="18" charset="0"/>
              <a:cs typeface="Times New Roman" panose="02020603050405020304" pitchFamily="18" charset="0"/>
            </a:endParaRPr>
          </a:p>
        </p:txBody>
      </p:sp>
      <p:sp>
        <p:nvSpPr>
          <p:cNvPr id="3" name="Chỗ dành sẵn cho Nội dung 2">
            <a:extLst>
              <a:ext uri="{FF2B5EF4-FFF2-40B4-BE49-F238E27FC236}">
                <a16:creationId xmlns:a16="http://schemas.microsoft.com/office/drawing/2014/main" id="{8766B023-2421-6D6D-276E-362EC1A137AE}"/>
              </a:ext>
            </a:extLst>
          </p:cNvPr>
          <p:cNvSpPr>
            <a:spLocks noGrp="1"/>
          </p:cNvSpPr>
          <p:nvPr>
            <p:ph idx="1"/>
          </p:nvPr>
        </p:nvSpPr>
        <p:spPr/>
        <p:txBody>
          <a:bodyPr vert="horz" lIns="91440" tIns="45720" rIns="91440" bIns="45720" rtlCol="0" anchor="t">
            <a:normAutofit/>
          </a:bodyPr>
          <a:lstStyle/>
          <a:p>
            <a:r>
              <a:rPr lang="vi-VN" err="1">
                <a:solidFill>
                  <a:srgbClr val="FFFFFF"/>
                </a:solidFill>
                <a:latin typeface="Arial"/>
                <a:ea typeface="+mn-lt"/>
                <a:cs typeface="Arial"/>
              </a:rPr>
              <a:t>Text</a:t>
            </a:r>
            <a:r>
              <a:rPr lang="vi-VN" dirty="0">
                <a:solidFill>
                  <a:srgbClr val="FFFFFF"/>
                </a:solidFill>
                <a:latin typeface="Arial"/>
                <a:ea typeface="+mn-lt"/>
                <a:cs typeface="Arial"/>
              </a:rPr>
              <a:t> </a:t>
            </a:r>
            <a:r>
              <a:rPr lang="vi-VN" err="1">
                <a:solidFill>
                  <a:srgbClr val="FFFFFF"/>
                </a:solidFill>
                <a:latin typeface="Arial"/>
                <a:ea typeface="+mn-lt"/>
                <a:cs typeface="Arial"/>
              </a:rPr>
              <a:t>Segment</a:t>
            </a:r>
            <a:r>
              <a:rPr lang="vi-VN" dirty="0">
                <a:solidFill>
                  <a:srgbClr val="FFFFFF"/>
                </a:solidFill>
                <a:latin typeface="Arial"/>
                <a:ea typeface="+mn-lt"/>
                <a:cs typeface="Arial"/>
              </a:rPr>
              <a:t> ở vùng nhớ của địa chỉ thấp nhất, đây là phần chứa các đoạn mã lệnh của chương trình.</a:t>
            </a:r>
          </a:p>
          <a:p>
            <a:r>
              <a:rPr lang="vi-VN" dirty="0" err="1">
                <a:solidFill>
                  <a:srgbClr val="FFFFFF"/>
                </a:solidFill>
                <a:latin typeface="Arial"/>
                <a:cs typeface="Arial"/>
              </a:rPr>
              <a:t>Text</a:t>
            </a:r>
            <a:r>
              <a:rPr lang="vi-VN" dirty="0">
                <a:solidFill>
                  <a:srgbClr val="FFFFFF"/>
                </a:solidFill>
                <a:latin typeface="Arial"/>
                <a:cs typeface="Arial"/>
              </a:rPr>
              <a:t> </a:t>
            </a:r>
            <a:r>
              <a:rPr lang="vi-VN" dirty="0" err="1">
                <a:solidFill>
                  <a:srgbClr val="FFFFFF"/>
                </a:solidFill>
                <a:latin typeface="Arial"/>
                <a:cs typeface="Arial"/>
              </a:rPr>
              <a:t>segment</a:t>
            </a:r>
            <a:r>
              <a:rPr lang="vi-VN" dirty="0">
                <a:solidFill>
                  <a:srgbClr val="FFFFFF"/>
                </a:solidFill>
                <a:latin typeface="Arial"/>
                <a:cs typeface="Arial"/>
              </a:rPr>
              <a:t> là vùng nhớ chỉ có thể đọc không thể ghi nhằm tránh chương trình vô tình sửa đổi</a:t>
            </a:r>
            <a:endParaRPr lang="vi-VN" dirty="0">
              <a:solidFill>
                <a:srgbClr val="FFFFFF"/>
              </a:solidFill>
              <a:latin typeface="Arial" panose="020B0604020202020204" pitchFamily="34" charset="0"/>
              <a:cs typeface="Arial" panose="020B0604020202020204" pitchFamily="34" charset="0"/>
            </a:endParaRPr>
          </a:p>
        </p:txBody>
      </p:sp>
      <p:pic>
        <p:nvPicPr>
          <p:cNvPr id="4" name="Hình ảnh 3" descr="Ảnh có chứa văn bản, Phông chữ, ảnh chụp màn hình, số&#10;&#10;Mô tả được tự động tạo">
            <a:extLst>
              <a:ext uri="{FF2B5EF4-FFF2-40B4-BE49-F238E27FC236}">
                <a16:creationId xmlns:a16="http://schemas.microsoft.com/office/drawing/2014/main" id="{622E2240-193D-6BBD-A17B-8A227304598B}"/>
              </a:ext>
            </a:extLst>
          </p:cNvPr>
          <p:cNvPicPr>
            <a:picLocks noChangeAspect="1"/>
          </p:cNvPicPr>
          <p:nvPr/>
        </p:nvPicPr>
        <p:blipFill>
          <a:blip r:embed="rId2"/>
          <a:stretch>
            <a:fillRect/>
          </a:stretch>
        </p:blipFill>
        <p:spPr>
          <a:xfrm>
            <a:off x="912603" y="4300537"/>
            <a:ext cx="2171700" cy="1304925"/>
          </a:xfrm>
          <a:prstGeom prst="rect">
            <a:avLst/>
          </a:prstGeom>
        </p:spPr>
      </p:pic>
      <p:pic>
        <p:nvPicPr>
          <p:cNvPr id="5" name="Hình ảnh 4" descr="Ảnh có chứa văn bản, Phông chữ, ảnh chụp màn hình, số&#10;&#10;Mô tả được tự động tạo">
            <a:extLst>
              <a:ext uri="{FF2B5EF4-FFF2-40B4-BE49-F238E27FC236}">
                <a16:creationId xmlns:a16="http://schemas.microsoft.com/office/drawing/2014/main" id="{B8D69FFE-EB1F-8D3C-9444-352C0B4072F7}"/>
              </a:ext>
            </a:extLst>
          </p:cNvPr>
          <p:cNvPicPr>
            <a:picLocks noChangeAspect="1"/>
          </p:cNvPicPr>
          <p:nvPr/>
        </p:nvPicPr>
        <p:blipFill>
          <a:blip r:embed="rId3"/>
          <a:stretch>
            <a:fillRect/>
          </a:stretch>
        </p:blipFill>
        <p:spPr>
          <a:xfrm>
            <a:off x="914400" y="5859459"/>
            <a:ext cx="2743200" cy="429950"/>
          </a:xfrm>
          <a:prstGeom prst="rect">
            <a:avLst/>
          </a:prstGeom>
        </p:spPr>
      </p:pic>
      <p:pic>
        <p:nvPicPr>
          <p:cNvPr id="6" name="Hình ảnh 5" descr="Ảnh có chứa văn bản, Phông chữ, ảnh chụp màn hình, số&#10;&#10;Mô tả được tự động tạo">
            <a:extLst>
              <a:ext uri="{FF2B5EF4-FFF2-40B4-BE49-F238E27FC236}">
                <a16:creationId xmlns:a16="http://schemas.microsoft.com/office/drawing/2014/main" id="{2DBAB357-D4D4-CE93-AFAB-3FD28F2DD21D}"/>
              </a:ext>
            </a:extLst>
          </p:cNvPr>
          <p:cNvPicPr>
            <a:picLocks noChangeAspect="1"/>
          </p:cNvPicPr>
          <p:nvPr/>
        </p:nvPicPr>
        <p:blipFill>
          <a:blip r:embed="rId4"/>
          <a:stretch>
            <a:fillRect/>
          </a:stretch>
        </p:blipFill>
        <p:spPr>
          <a:xfrm>
            <a:off x="8016815" y="4295384"/>
            <a:ext cx="2743200" cy="1315233"/>
          </a:xfrm>
          <a:prstGeom prst="rect">
            <a:avLst/>
          </a:prstGeom>
        </p:spPr>
      </p:pic>
      <p:pic>
        <p:nvPicPr>
          <p:cNvPr id="7" name="Hình ảnh 6" descr="Ảnh có chứa văn bản, Phông chữ, ảnh chụp màn hình, hàng&#10;&#10;Mô tả được tự động tạo">
            <a:extLst>
              <a:ext uri="{FF2B5EF4-FFF2-40B4-BE49-F238E27FC236}">
                <a16:creationId xmlns:a16="http://schemas.microsoft.com/office/drawing/2014/main" id="{D0D4AAC0-234D-1A4F-D6F0-568A944CD8B2}"/>
              </a:ext>
            </a:extLst>
          </p:cNvPr>
          <p:cNvPicPr>
            <a:picLocks noChangeAspect="1"/>
          </p:cNvPicPr>
          <p:nvPr/>
        </p:nvPicPr>
        <p:blipFill>
          <a:blip r:embed="rId5"/>
          <a:stretch>
            <a:fillRect/>
          </a:stretch>
        </p:blipFill>
        <p:spPr>
          <a:xfrm>
            <a:off x="8016815" y="5856965"/>
            <a:ext cx="2743200" cy="406182"/>
          </a:xfrm>
          <a:prstGeom prst="rect">
            <a:avLst/>
          </a:prstGeom>
        </p:spPr>
      </p:pic>
    </p:spTree>
    <p:extLst>
      <p:ext uri="{BB962C8B-B14F-4D97-AF65-F5344CB8AC3E}">
        <p14:creationId xmlns:p14="http://schemas.microsoft.com/office/powerpoint/2010/main" val="1877555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65CDFB8-724C-6741-7EF1-F3BCA9A6B19E}"/>
              </a:ext>
            </a:extLst>
          </p:cNvPr>
          <p:cNvSpPr>
            <a:spLocks noGrp="1"/>
          </p:cNvSpPr>
          <p:nvPr>
            <p:ph type="title"/>
          </p:nvPr>
        </p:nvSpPr>
        <p:spPr/>
        <p:txBody>
          <a:bodyPr/>
          <a:lstStyle/>
          <a:p>
            <a:r>
              <a:rPr lang="vi-VN" dirty="0">
                <a:latin typeface="Times New Roman"/>
                <a:cs typeface="Times New Roman"/>
              </a:rPr>
              <a:t>I.2.Initialize </a:t>
            </a:r>
            <a:r>
              <a:rPr lang="vi-VN" dirty="0" err="1">
                <a:latin typeface="Times New Roman"/>
                <a:cs typeface="Times New Roman"/>
              </a:rPr>
              <a:t>data</a:t>
            </a:r>
            <a:r>
              <a:rPr lang="vi-VN" dirty="0">
                <a:latin typeface="Times New Roman"/>
                <a:cs typeface="Times New Roman"/>
              </a:rPr>
              <a:t> </a:t>
            </a:r>
            <a:r>
              <a:rPr lang="vi-VN" dirty="0" err="1">
                <a:latin typeface="Times New Roman"/>
                <a:cs typeface="Times New Roman"/>
              </a:rPr>
              <a:t>segment</a:t>
            </a:r>
            <a:endParaRPr lang="vi-VN" dirty="0" err="1"/>
          </a:p>
        </p:txBody>
      </p:sp>
      <p:sp>
        <p:nvSpPr>
          <p:cNvPr id="3" name="Chỗ dành sẵn cho Nội dung 2">
            <a:extLst>
              <a:ext uri="{FF2B5EF4-FFF2-40B4-BE49-F238E27FC236}">
                <a16:creationId xmlns:a16="http://schemas.microsoft.com/office/drawing/2014/main" id="{275BF8FF-F8E1-42B4-0786-9616F50BC6C8}"/>
              </a:ext>
            </a:extLst>
          </p:cNvPr>
          <p:cNvSpPr>
            <a:spLocks noGrp="1"/>
          </p:cNvSpPr>
          <p:nvPr>
            <p:ph idx="1"/>
          </p:nvPr>
        </p:nvSpPr>
        <p:spPr>
          <a:xfrm>
            <a:off x="680321" y="2336873"/>
            <a:ext cx="11137861" cy="3599316"/>
          </a:xfrm>
        </p:spPr>
        <p:txBody>
          <a:bodyPr vert="horz" lIns="91440" tIns="45720" rIns="91440" bIns="45720" rtlCol="0" anchor="t">
            <a:normAutofit/>
          </a:bodyPr>
          <a:lstStyle/>
          <a:p>
            <a:r>
              <a:rPr lang="vi-VN" dirty="0" err="1">
                <a:solidFill>
                  <a:srgbClr val="FFFFFF"/>
                </a:solidFill>
                <a:latin typeface="Arial"/>
                <a:ea typeface="+mn-lt"/>
                <a:cs typeface="Arial"/>
              </a:rPr>
              <a:t>Initialized</a:t>
            </a:r>
            <a:r>
              <a:rPr lang="vi-VN" dirty="0">
                <a:solidFill>
                  <a:srgbClr val="FFFFFF"/>
                </a:solidFill>
                <a:latin typeface="Arial"/>
                <a:ea typeface="+mn-lt"/>
                <a:cs typeface="Arial"/>
              </a:rPr>
              <a:t> </a:t>
            </a:r>
            <a:r>
              <a:rPr lang="vi-VN" dirty="0" err="1">
                <a:solidFill>
                  <a:srgbClr val="FFFFFF"/>
                </a:solidFill>
                <a:latin typeface="Arial"/>
                <a:ea typeface="+mn-lt"/>
                <a:cs typeface="Arial"/>
              </a:rPr>
              <a:t>Data</a:t>
            </a:r>
            <a:r>
              <a:rPr lang="vi-VN" dirty="0">
                <a:solidFill>
                  <a:srgbClr val="FFFFFF"/>
                </a:solidFill>
                <a:latin typeface="Arial"/>
                <a:ea typeface="+mn-lt"/>
                <a:cs typeface="Arial"/>
              </a:rPr>
              <a:t> </a:t>
            </a:r>
            <a:r>
              <a:rPr lang="vi-VN" dirty="0" err="1">
                <a:solidFill>
                  <a:srgbClr val="FFFFFF"/>
                </a:solidFill>
                <a:latin typeface="Arial"/>
                <a:ea typeface="+mn-lt"/>
                <a:cs typeface="Arial"/>
              </a:rPr>
              <a:t>Segment</a:t>
            </a:r>
            <a:r>
              <a:rPr lang="vi-VN" dirty="0">
                <a:solidFill>
                  <a:srgbClr val="FFFFFF"/>
                </a:solidFill>
                <a:latin typeface="Arial"/>
                <a:ea typeface="+mn-lt"/>
                <a:cs typeface="Arial"/>
              </a:rPr>
              <a:t> ( </a:t>
            </a:r>
            <a:r>
              <a:rPr lang="vi-VN" dirty="0" err="1">
                <a:solidFill>
                  <a:srgbClr val="FFFFFF"/>
                </a:solidFill>
                <a:latin typeface="Arial"/>
                <a:ea typeface="+mn-lt"/>
                <a:cs typeface="Arial"/>
              </a:rPr>
              <a:t>Data</a:t>
            </a:r>
            <a:r>
              <a:rPr lang="vi-VN" dirty="0">
                <a:solidFill>
                  <a:srgbClr val="FFFFFF"/>
                </a:solidFill>
                <a:latin typeface="Arial"/>
                <a:ea typeface="+mn-lt"/>
                <a:cs typeface="Arial"/>
              </a:rPr>
              <a:t> </a:t>
            </a:r>
            <a:r>
              <a:rPr lang="vi-VN" dirty="0" err="1">
                <a:solidFill>
                  <a:srgbClr val="FFFFFF"/>
                </a:solidFill>
                <a:latin typeface="Arial"/>
                <a:ea typeface="+mn-lt"/>
                <a:cs typeface="Arial"/>
              </a:rPr>
              <a:t>Segment</a:t>
            </a:r>
            <a:r>
              <a:rPr lang="vi-VN" dirty="0">
                <a:solidFill>
                  <a:srgbClr val="FFFFFF"/>
                </a:solidFill>
                <a:latin typeface="Arial"/>
                <a:ea typeface="+mn-lt"/>
                <a:cs typeface="Arial"/>
              </a:rPr>
              <a:t> ) là nơi lưu trữ </a:t>
            </a:r>
            <a:r>
              <a:rPr lang="vi-VN" dirty="0" err="1">
                <a:solidFill>
                  <a:srgbClr val="FFFFFF"/>
                </a:solidFill>
                <a:latin typeface="Arial"/>
                <a:ea typeface="+mn-lt"/>
                <a:cs typeface="Arial"/>
              </a:rPr>
              <a:t>global</a:t>
            </a:r>
            <a:r>
              <a:rPr lang="vi-VN" dirty="0">
                <a:solidFill>
                  <a:srgbClr val="FFFFFF"/>
                </a:solidFill>
                <a:latin typeface="Arial"/>
                <a:ea typeface="+mn-lt"/>
                <a:cs typeface="Arial"/>
              </a:rPr>
              <a:t> </a:t>
            </a:r>
            <a:r>
              <a:rPr lang="vi-VN" dirty="0" err="1">
                <a:solidFill>
                  <a:srgbClr val="FFFFFF"/>
                </a:solidFill>
                <a:latin typeface="Arial"/>
                <a:ea typeface="+mn-lt"/>
                <a:cs typeface="Arial"/>
              </a:rPr>
              <a:t>variables</a:t>
            </a:r>
            <a:r>
              <a:rPr lang="vi-VN" dirty="0">
                <a:solidFill>
                  <a:srgbClr val="FFFFFF"/>
                </a:solidFill>
                <a:latin typeface="Arial"/>
                <a:ea typeface="+mn-lt"/>
                <a:cs typeface="Arial"/>
              </a:rPr>
              <a:t>, </a:t>
            </a:r>
            <a:r>
              <a:rPr lang="vi-VN" dirty="0" err="1">
                <a:solidFill>
                  <a:srgbClr val="FFFFFF"/>
                </a:solidFill>
                <a:latin typeface="Arial"/>
                <a:ea typeface="+mn-lt"/>
                <a:cs typeface="Arial"/>
              </a:rPr>
              <a:t>static</a:t>
            </a:r>
            <a:r>
              <a:rPr lang="vi-VN" dirty="0">
                <a:solidFill>
                  <a:srgbClr val="FFFFFF"/>
                </a:solidFill>
                <a:latin typeface="Arial"/>
                <a:ea typeface="+mn-lt"/>
                <a:cs typeface="Arial"/>
              </a:rPr>
              <a:t> </a:t>
            </a:r>
            <a:r>
              <a:rPr lang="vi-VN" dirty="0" err="1">
                <a:solidFill>
                  <a:srgbClr val="FFFFFF"/>
                </a:solidFill>
                <a:latin typeface="Arial"/>
                <a:ea typeface="+mn-lt"/>
                <a:cs typeface="Arial"/>
              </a:rPr>
              <a:t>variables</a:t>
            </a:r>
            <a:r>
              <a:rPr lang="vi-VN" dirty="0">
                <a:solidFill>
                  <a:srgbClr val="FFFFFF"/>
                </a:solidFill>
                <a:latin typeface="Arial"/>
                <a:ea typeface="+mn-lt"/>
                <a:cs typeface="Arial"/>
              </a:rPr>
              <a:t> với điều kiện các biến này được khởi tạo bởi </a:t>
            </a:r>
            <a:r>
              <a:rPr lang="vi-VN" dirty="0" err="1">
                <a:solidFill>
                  <a:srgbClr val="FFFFFF"/>
                </a:solidFill>
                <a:latin typeface="Arial"/>
                <a:ea typeface="+mn-lt"/>
                <a:cs typeface="Arial"/>
              </a:rPr>
              <a:t>programmer</a:t>
            </a:r>
            <a:r>
              <a:rPr lang="vi-VN" dirty="0">
                <a:solidFill>
                  <a:srgbClr val="FFFFFF"/>
                </a:solidFill>
                <a:latin typeface="Arial"/>
                <a:ea typeface="+mn-lt"/>
                <a:cs typeface="Arial"/>
              </a:rPr>
              <a:t> với giá trị xác địch (khác 0).</a:t>
            </a:r>
            <a:endParaRPr lang="vi-VN" dirty="0">
              <a:solidFill>
                <a:srgbClr val="FFFFFF"/>
              </a:solidFill>
              <a:latin typeface="Arial" panose="020B0604020202020204" pitchFamily="34" charset="0"/>
              <a:cs typeface="Arial" panose="020B0604020202020204" pitchFamily="34" charset="0"/>
            </a:endParaRPr>
          </a:p>
        </p:txBody>
      </p:sp>
      <p:pic>
        <p:nvPicPr>
          <p:cNvPr id="5" name="Hình ảnh 4" descr="Ảnh có chứa văn bản, Phông chữ, ảnh chụp màn hình, số&#10;&#10;Mô tả được tự động tạo">
            <a:extLst>
              <a:ext uri="{FF2B5EF4-FFF2-40B4-BE49-F238E27FC236}">
                <a16:creationId xmlns:a16="http://schemas.microsoft.com/office/drawing/2014/main" id="{4F2A2781-38E8-FE44-EB26-D52AE7FCF671}"/>
              </a:ext>
            </a:extLst>
          </p:cNvPr>
          <p:cNvPicPr>
            <a:picLocks noChangeAspect="1"/>
          </p:cNvPicPr>
          <p:nvPr/>
        </p:nvPicPr>
        <p:blipFill>
          <a:blip r:embed="rId2"/>
          <a:stretch>
            <a:fillRect/>
          </a:stretch>
        </p:blipFill>
        <p:spPr>
          <a:xfrm>
            <a:off x="1013244" y="3639179"/>
            <a:ext cx="2171700" cy="1304925"/>
          </a:xfrm>
          <a:prstGeom prst="rect">
            <a:avLst/>
          </a:prstGeom>
        </p:spPr>
      </p:pic>
      <p:pic>
        <p:nvPicPr>
          <p:cNvPr id="6" name="Hình ảnh 5" descr="Ảnh có chứa văn bản, Phông chữ, ảnh chụp màn hình, số&#10;&#10;Mô tả được tự động tạo">
            <a:extLst>
              <a:ext uri="{FF2B5EF4-FFF2-40B4-BE49-F238E27FC236}">
                <a16:creationId xmlns:a16="http://schemas.microsoft.com/office/drawing/2014/main" id="{BD4F5579-FB9E-4460-1680-6C3D83D379C6}"/>
              </a:ext>
            </a:extLst>
          </p:cNvPr>
          <p:cNvPicPr>
            <a:picLocks noChangeAspect="1"/>
          </p:cNvPicPr>
          <p:nvPr/>
        </p:nvPicPr>
        <p:blipFill>
          <a:blip r:embed="rId3"/>
          <a:stretch>
            <a:fillRect/>
          </a:stretch>
        </p:blipFill>
        <p:spPr>
          <a:xfrm>
            <a:off x="1015042" y="5180860"/>
            <a:ext cx="4252822" cy="593825"/>
          </a:xfrm>
          <a:prstGeom prst="rect">
            <a:avLst/>
          </a:prstGeom>
        </p:spPr>
      </p:pic>
      <p:sp>
        <p:nvSpPr>
          <p:cNvPr id="7" name="Mũi tên: Phải 6">
            <a:extLst>
              <a:ext uri="{FF2B5EF4-FFF2-40B4-BE49-F238E27FC236}">
                <a16:creationId xmlns:a16="http://schemas.microsoft.com/office/drawing/2014/main" id="{D80404C9-4877-407D-3EBE-E4CD5E3925A8}"/>
              </a:ext>
            </a:extLst>
          </p:cNvPr>
          <p:cNvSpPr/>
          <p:nvPr/>
        </p:nvSpPr>
        <p:spPr>
          <a:xfrm>
            <a:off x="4969564" y="4108173"/>
            <a:ext cx="1452113" cy="58947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8" name="Hình ảnh 7" descr="Ảnh có chứa văn bản, Phông chữ, ảnh chụp màn hình, số&#10;&#10;Mô tả được tự động tạo">
            <a:extLst>
              <a:ext uri="{FF2B5EF4-FFF2-40B4-BE49-F238E27FC236}">
                <a16:creationId xmlns:a16="http://schemas.microsoft.com/office/drawing/2014/main" id="{DE1E3FE8-BE08-4E3D-EAE5-C5A206AA87AA}"/>
              </a:ext>
            </a:extLst>
          </p:cNvPr>
          <p:cNvPicPr>
            <a:picLocks noChangeAspect="1"/>
          </p:cNvPicPr>
          <p:nvPr/>
        </p:nvPicPr>
        <p:blipFill>
          <a:blip r:embed="rId4"/>
          <a:stretch>
            <a:fillRect/>
          </a:stretch>
        </p:blipFill>
        <p:spPr>
          <a:xfrm>
            <a:off x="7971617" y="3529282"/>
            <a:ext cx="2085975" cy="1409700"/>
          </a:xfrm>
          <a:prstGeom prst="rect">
            <a:avLst/>
          </a:prstGeom>
        </p:spPr>
      </p:pic>
      <p:pic>
        <p:nvPicPr>
          <p:cNvPr id="9" name="Hình ảnh 8" descr="Ảnh có chứa văn bản, Phông chữ, ảnh chụp màn hình, số&#10;&#10;Mô tả được tự động tạo">
            <a:extLst>
              <a:ext uri="{FF2B5EF4-FFF2-40B4-BE49-F238E27FC236}">
                <a16:creationId xmlns:a16="http://schemas.microsoft.com/office/drawing/2014/main" id="{55BCFAB3-2F54-92E9-D924-169578555D5A}"/>
              </a:ext>
            </a:extLst>
          </p:cNvPr>
          <p:cNvPicPr>
            <a:picLocks noChangeAspect="1"/>
          </p:cNvPicPr>
          <p:nvPr/>
        </p:nvPicPr>
        <p:blipFill>
          <a:blip r:embed="rId5"/>
          <a:stretch>
            <a:fillRect/>
          </a:stretch>
        </p:blipFill>
        <p:spPr>
          <a:xfrm>
            <a:off x="7973683" y="5075870"/>
            <a:ext cx="3907766" cy="559390"/>
          </a:xfrm>
          <a:prstGeom prst="rect">
            <a:avLst/>
          </a:prstGeom>
        </p:spPr>
      </p:pic>
      <p:sp>
        <p:nvSpPr>
          <p:cNvPr id="10" name="Hộp Văn bản 9">
            <a:extLst>
              <a:ext uri="{FF2B5EF4-FFF2-40B4-BE49-F238E27FC236}">
                <a16:creationId xmlns:a16="http://schemas.microsoft.com/office/drawing/2014/main" id="{DF185BAE-AB28-1381-0066-97E591D46052}"/>
              </a:ext>
            </a:extLst>
          </p:cNvPr>
          <p:cNvSpPr txBox="1"/>
          <p:nvPr/>
        </p:nvSpPr>
        <p:spPr>
          <a:xfrm>
            <a:off x="832324" y="5936911"/>
            <a:ext cx="1086640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dirty="0">
                <a:solidFill>
                  <a:srgbClr val="FFFFFF"/>
                </a:solidFill>
                <a:latin typeface="Arial"/>
                <a:ea typeface="+mn-lt"/>
                <a:cs typeface="Arial"/>
              </a:rPr>
              <a:t>Có thể phân thành 2 loại : </a:t>
            </a:r>
            <a:r>
              <a:rPr lang="vi-VN" dirty="0" err="1">
                <a:solidFill>
                  <a:srgbClr val="FFFFFF"/>
                </a:solidFill>
                <a:latin typeface="Arial"/>
                <a:ea typeface="+mn-lt"/>
                <a:cs typeface="Arial"/>
              </a:rPr>
              <a:t>initializedread-only</a:t>
            </a:r>
            <a:r>
              <a:rPr lang="vi-VN" dirty="0">
                <a:solidFill>
                  <a:srgbClr val="FFFFFF"/>
                </a:solidFill>
                <a:latin typeface="Arial"/>
                <a:ea typeface="+mn-lt"/>
                <a:cs typeface="Arial"/>
              </a:rPr>
              <a:t> </a:t>
            </a:r>
            <a:r>
              <a:rPr lang="vi-VN" dirty="0" err="1">
                <a:solidFill>
                  <a:srgbClr val="FFFFFF"/>
                </a:solidFill>
                <a:latin typeface="Arial"/>
                <a:ea typeface="+mn-lt"/>
                <a:cs typeface="Arial"/>
              </a:rPr>
              <a:t>area</a:t>
            </a:r>
            <a:r>
              <a:rPr lang="vi-VN" dirty="0">
                <a:solidFill>
                  <a:srgbClr val="FFFFFF"/>
                </a:solidFill>
                <a:latin typeface="Arial"/>
                <a:ea typeface="+mn-lt"/>
                <a:cs typeface="Arial"/>
              </a:rPr>
              <a:t> và  </a:t>
            </a:r>
            <a:r>
              <a:rPr lang="vi-VN" dirty="0" err="1">
                <a:solidFill>
                  <a:srgbClr val="FFFFFF"/>
                </a:solidFill>
                <a:latin typeface="Arial"/>
                <a:ea typeface="+mn-lt"/>
                <a:cs typeface="Arial"/>
              </a:rPr>
              <a:t>initialized</a:t>
            </a:r>
            <a:r>
              <a:rPr lang="vi-VN" dirty="0">
                <a:solidFill>
                  <a:srgbClr val="FFFFFF"/>
                </a:solidFill>
                <a:latin typeface="Arial"/>
                <a:ea typeface="+mn-lt"/>
                <a:cs typeface="Arial"/>
              </a:rPr>
              <a:t> </a:t>
            </a:r>
            <a:r>
              <a:rPr lang="vi-VN" dirty="0" err="1">
                <a:solidFill>
                  <a:srgbClr val="FFFFFF"/>
                </a:solidFill>
                <a:latin typeface="Arial"/>
                <a:ea typeface="+mn-lt"/>
                <a:cs typeface="Arial"/>
              </a:rPr>
              <a:t>read-write</a:t>
            </a:r>
            <a:r>
              <a:rPr lang="vi-VN" dirty="0">
                <a:solidFill>
                  <a:srgbClr val="FFFFFF"/>
                </a:solidFill>
                <a:latin typeface="Arial"/>
                <a:ea typeface="+mn-lt"/>
                <a:cs typeface="Arial"/>
              </a:rPr>
              <a:t> </a:t>
            </a:r>
            <a:r>
              <a:rPr lang="vi-VN" dirty="0" err="1">
                <a:solidFill>
                  <a:srgbClr val="FFFFFF"/>
                </a:solidFill>
                <a:latin typeface="Arial"/>
                <a:ea typeface="+mn-lt"/>
                <a:cs typeface="Arial"/>
              </a:rPr>
              <a:t>area</a:t>
            </a:r>
            <a:r>
              <a:rPr lang="vi-VN" dirty="0">
                <a:solidFill>
                  <a:srgbClr val="FFFFFF"/>
                </a:solidFill>
                <a:latin typeface="Arial"/>
                <a:ea typeface="+mn-lt"/>
                <a:cs typeface="Arial"/>
              </a:rPr>
              <a:t>.</a:t>
            </a:r>
            <a:endParaRPr lang="vi-VN" dirty="0"/>
          </a:p>
        </p:txBody>
      </p:sp>
    </p:spTree>
    <p:extLst>
      <p:ext uri="{BB962C8B-B14F-4D97-AF65-F5344CB8AC3E}">
        <p14:creationId xmlns:p14="http://schemas.microsoft.com/office/powerpoint/2010/main" val="2381763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85FD7CA-A294-88CC-D357-1B4A2DAAB38F}"/>
              </a:ext>
            </a:extLst>
          </p:cNvPr>
          <p:cNvSpPr>
            <a:spLocks noGrp="1"/>
          </p:cNvSpPr>
          <p:nvPr>
            <p:ph type="title"/>
          </p:nvPr>
        </p:nvSpPr>
        <p:spPr/>
        <p:txBody>
          <a:bodyPr/>
          <a:lstStyle/>
          <a:p>
            <a:r>
              <a:rPr lang="vi-VN" dirty="0">
                <a:latin typeface="Times New Roman"/>
                <a:cs typeface="Times New Roman"/>
              </a:rPr>
              <a:t>I.3.Uninitialized </a:t>
            </a:r>
            <a:r>
              <a:rPr lang="vi-VN" dirty="0" err="1">
                <a:latin typeface="Times New Roman"/>
                <a:cs typeface="Times New Roman"/>
              </a:rPr>
              <a:t>Data</a:t>
            </a:r>
            <a:r>
              <a:rPr lang="vi-VN" dirty="0">
                <a:latin typeface="Times New Roman"/>
                <a:cs typeface="Times New Roman"/>
              </a:rPr>
              <a:t> </a:t>
            </a:r>
            <a:r>
              <a:rPr lang="vi-VN" dirty="0" err="1">
                <a:latin typeface="Times New Roman"/>
                <a:cs typeface="Times New Roman"/>
              </a:rPr>
              <a:t>Segment</a:t>
            </a:r>
            <a:r>
              <a:rPr lang="vi-VN" dirty="0">
                <a:latin typeface="Times New Roman"/>
                <a:cs typeface="Times New Roman"/>
              </a:rPr>
              <a:t> (BSS)</a:t>
            </a:r>
          </a:p>
        </p:txBody>
      </p:sp>
      <p:sp>
        <p:nvSpPr>
          <p:cNvPr id="3" name="Chỗ dành sẵn cho Nội dung 2">
            <a:extLst>
              <a:ext uri="{FF2B5EF4-FFF2-40B4-BE49-F238E27FC236}">
                <a16:creationId xmlns:a16="http://schemas.microsoft.com/office/drawing/2014/main" id="{1715CF47-557F-846F-F6DB-7193963F5AB0}"/>
              </a:ext>
            </a:extLst>
          </p:cNvPr>
          <p:cNvSpPr>
            <a:spLocks noGrp="1"/>
          </p:cNvSpPr>
          <p:nvPr>
            <p:ph idx="1"/>
          </p:nvPr>
        </p:nvSpPr>
        <p:spPr/>
        <p:txBody>
          <a:bodyPr vert="horz" lIns="91440" tIns="45720" rIns="91440" bIns="45720" rtlCol="0" anchor="t">
            <a:normAutofit/>
          </a:bodyPr>
          <a:lstStyle/>
          <a:p>
            <a:r>
              <a:rPr lang="vi-VN" dirty="0" err="1">
                <a:solidFill>
                  <a:srgbClr val="FFFFFF"/>
                </a:solidFill>
                <a:latin typeface="Arial"/>
                <a:ea typeface="+mn-lt"/>
                <a:cs typeface="Arial"/>
              </a:rPr>
              <a:t>Uninitialized</a:t>
            </a:r>
            <a:r>
              <a:rPr lang="vi-VN" dirty="0">
                <a:solidFill>
                  <a:srgbClr val="FFFFFF"/>
                </a:solidFill>
                <a:latin typeface="Arial"/>
                <a:ea typeface="+mn-lt"/>
                <a:cs typeface="Arial"/>
              </a:rPr>
              <a:t> </a:t>
            </a:r>
            <a:r>
              <a:rPr lang="vi-VN" dirty="0" err="1">
                <a:solidFill>
                  <a:srgbClr val="FFFFFF"/>
                </a:solidFill>
                <a:latin typeface="Arial"/>
                <a:ea typeface="+mn-lt"/>
                <a:cs typeface="Arial"/>
              </a:rPr>
              <a:t>Data</a:t>
            </a:r>
            <a:r>
              <a:rPr lang="vi-VN" dirty="0">
                <a:solidFill>
                  <a:srgbClr val="FFFFFF"/>
                </a:solidFill>
                <a:latin typeface="Arial"/>
                <a:ea typeface="+mn-lt"/>
                <a:cs typeface="Arial"/>
              </a:rPr>
              <a:t> </a:t>
            </a:r>
            <a:r>
              <a:rPr lang="vi-VN" dirty="0" err="1">
                <a:solidFill>
                  <a:srgbClr val="FFFFFF"/>
                </a:solidFill>
                <a:latin typeface="Arial"/>
                <a:ea typeface="+mn-lt"/>
                <a:cs typeface="Arial"/>
              </a:rPr>
              <a:t>Segment</a:t>
            </a:r>
            <a:r>
              <a:rPr lang="vi-VN" dirty="0">
                <a:solidFill>
                  <a:srgbClr val="FFFFFF"/>
                </a:solidFill>
                <a:latin typeface="Arial"/>
                <a:ea typeface="+mn-lt"/>
                <a:cs typeface="Arial"/>
              </a:rPr>
              <a:t> (BSS) là nơi lưu trữ </a:t>
            </a:r>
            <a:r>
              <a:rPr lang="vi-VN" dirty="0" err="1">
                <a:solidFill>
                  <a:srgbClr val="FFFFFF"/>
                </a:solidFill>
                <a:latin typeface="Arial"/>
                <a:ea typeface="+mn-lt"/>
                <a:cs typeface="Arial"/>
              </a:rPr>
              <a:t>global</a:t>
            </a:r>
            <a:r>
              <a:rPr lang="vi-VN" dirty="0">
                <a:solidFill>
                  <a:srgbClr val="FFFFFF"/>
                </a:solidFill>
                <a:latin typeface="Arial"/>
                <a:ea typeface="+mn-lt"/>
                <a:cs typeface="Arial"/>
              </a:rPr>
              <a:t> </a:t>
            </a:r>
            <a:r>
              <a:rPr lang="vi-VN" dirty="0" err="1">
                <a:solidFill>
                  <a:srgbClr val="FFFFFF"/>
                </a:solidFill>
                <a:latin typeface="Arial"/>
                <a:ea typeface="+mn-lt"/>
                <a:cs typeface="Arial"/>
              </a:rPr>
              <a:t>variables</a:t>
            </a:r>
            <a:r>
              <a:rPr lang="vi-VN" dirty="0">
                <a:solidFill>
                  <a:srgbClr val="FFFFFF"/>
                </a:solidFill>
                <a:latin typeface="Arial"/>
                <a:ea typeface="+mn-lt"/>
                <a:cs typeface="Arial"/>
              </a:rPr>
              <a:t>, </a:t>
            </a:r>
            <a:r>
              <a:rPr lang="vi-VN" dirty="0" err="1">
                <a:solidFill>
                  <a:srgbClr val="FFFFFF"/>
                </a:solidFill>
                <a:latin typeface="Arial"/>
                <a:ea typeface="+mn-lt"/>
                <a:cs typeface="Arial"/>
              </a:rPr>
              <a:t>static</a:t>
            </a:r>
            <a:r>
              <a:rPr lang="vi-VN" dirty="0">
                <a:solidFill>
                  <a:srgbClr val="FFFFFF"/>
                </a:solidFill>
                <a:latin typeface="Arial"/>
                <a:ea typeface="+mn-lt"/>
                <a:cs typeface="Arial"/>
              </a:rPr>
              <a:t> </a:t>
            </a:r>
            <a:r>
              <a:rPr lang="vi-VN" dirty="0" err="1">
                <a:solidFill>
                  <a:srgbClr val="FFFFFF"/>
                </a:solidFill>
                <a:latin typeface="Arial"/>
                <a:ea typeface="+mn-lt"/>
                <a:cs typeface="Arial"/>
              </a:rPr>
              <a:t>variables</a:t>
            </a:r>
            <a:r>
              <a:rPr lang="vi-VN" dirty="0">
                <a:solidFill>
                  <a:srgbClr val="FFFFFF"/>
                </a:solidFill>
                <a:latin typeface="Arial"/>
                <a:ea typeface="+mn-lt"/>
                <a:cs typeface="Arial"/>
              </a:rPr>
              <a:t> không được khởi tạo hoặc khởi tạo với giá trị bằng 0.</a:t>
            </a:r>
            <a:endParaRPr lang="vi-VN" dirty="0">
              <a:solidFill>
                <a:srgbClr val="FFFFFF"/>
              </a:solidFill>
              <a:latin typeface="Arial" panose="020B0604020202020204" pitchFamily="34" charset="0"/>
              <a:cs typeface="Arial" panose="020B0604020202020204" pitchFamily="34" charset="0"/>
            </a:endParaRPr>
          </a:p>
        </p:txBody>
      </p:sp>
      <p:pic>
        <p:nvPicPr>
          <p:cNvPr id="4" name="Hình ảnh 3" descr="Ảnh có chứa văn bản, Phông chữ, ảnh chụp màn hình, số&#10;&#10;Mô tả được tự động tạo">
            <a:extLst>
              <a:ext uri="{FF2B5EF4-FFF2-40B4-BE49-F238E27FC236}">
                <a16:creationId xmlns:a16="http://schemas.microsoft.com/office/drawing/2014/main" id="{04958BB7-2D87-BE52-7786-640F7742201F}"/>
              </a:ext>
            </a:extLst>
          </p:cNvPr>
          <p:cNvPicPr>
            <a:picLocks noChangeAspect="1"/>
          </p:cNvPicPr>
          <p:nvPr/>
        </p:nvPicPr>
        <p:blipFill>
          <a:blip r:embed="rId2"/>
          <a:stretch>
            <a:fillRect/>
          </a:stretch>
        </p:blipFill>
        <p:spPr>
          <a:xfrm>
            <a:off x="7470476" y="5233531"/>
            <a:ext cx="4626633" cy="632257"/>
          </a:xfrm>
          <a:prstGeom prst="rect">
            <a:avLst/>
          </a:prstGeom>
        </p:spPr>
      </p:pic>
      <p:pic>
        <p:nvPicPr>
          <p:cNvPr id="5" name="Hình ảnh 4" descr="Ảnh có chứa văn bản, Phông chữ, ảnh chụp màn hình, số&#10;&#10;Mô tả được tự động tạo">
            <a:extLst>
              <a:ext uri="{FF2B5EF4-FFF2-40B4-BE49-F238E27FC236}">
                <a16:creationId xmlns:a16="http://schemas.microsoft.com/office/drawing/2014/main" id="{C09B52BD-C95E-0A4C-AD45-9B3C7C9C2154}"/>
              </a:ext>
            </a:extLst>
          </p:cNvPr>
          <p:cNvPicPr>
            <a:picLocks noChangeAspect="1"/>
          </p:cNvPicPr>
          <p:nvPr/>
        </p:nvPicPr>
        <p:blipFill>
          <a:blip r:embed="rId3"/>
          <a:stretch>
            <a:fillRect/>
          </a:stretch>
        </p:blipFill>
        <p:spPr>
          <a:xfrm>
            <a:off x="7473082" y="3380656"/>
            <a:ext cx="2622969" cy="1793216"/>
          </a:xfrm>
          <a:prstGeom prst="rect">
            <a:avLst/>
          </a:prstGeom>
        </p:spPr>
      </p:pic>
      <p:pic>
        <p:nvPicPr>
          <p:cNvPr id="7" name="Hình ảnh 6" descr="Ảnh có chứa văn bản, Phông chữ, ảnh chụp màn hình, số&#10;&#10;Mô tả được tự động tạo">
            <a:extLst>
              <a:ext uri="{FF2B5EF4-FFF2-40B4-BE49-F238E27FC236}">
                <a16:creationId xmlns:a16="http://schemas.microsoft.com/office/drawing/2014/main" id="{C06171C9-84A6-B137-6DCA-B7B8F0AE21C7}"/>
              </a:ext>
            </a:extLst>
          </p:cNvPr>
          <p:cNvPicPr>
            <a:picLocks noChangeAspect="1"/>
          </p:cNvPicPr>
          <p:nvPr/>
        </p:nvPicPr>
        <p:blipFill>
          <a:blip r:embed="rId4"/>
          <a:stretch>
            <a:fillRect/>
          </a:stretch>
        </p:blipFill>
        <p:spPr>
          <a:xfrm>
            <a:off x="1128263" y="3423519"/>
            <a:ext cx="2833058" cy="1721868"/>
          </a:xfrm>
          <a:prstGeom prst="rect">
            <a:avLst/>
          </a:prstGeom>
        </p:spPr>
      </p:pic>
      <p:pic>
        <p:nvPicPr>
          <p:cNvPr id="8" name="Hình ảnh 7" descr="Ảnh có chứa văn bản, Phông chữ, ảnh chụp màn hình, số&#10;&#10;Mô tả được tự động tạo">
            <a:extLst>
              <a:ext uri="{FF2B5EF4-FFF2-40B4-BE49-F238E27FC236}">
                <a16:creationId xmlns:a16="http://schemas.microsoft.com/office/drawing/2014/main" id="{F97F1551-060C-7EB9-9888-B328A5D36CE1}"/>
              </a:ext>
            </a:extLst>
          </p:cNvPr>
          <p:cNvPicPr>
            <a:picLocks noChangeAspect="1"/>
          </p:cNvPicPr>
          <p:nvPr/>
        </p:nvPicPr>
        <p:blipFill>
          <a:blip r:embed="rId5"/>
          <a:stretch>
            <a:fillRect/>
          </a:stretch>
        </p:blipFill>
        <p:spPr>
          <a:xfrm>
            <a:off x="1130060" y="5240547"/>
            <a:ext cx="5043577" cy="690112"/>
          </a:xfrm>
          <a:prstGeom prst="rect">
            <a:avLst/>
          </a:prstGeom>
        </p:spPr>
      </p:pic>
      <p:sp>
        <p:nvSpPr>
          <p:cNvPr id="9" name="Mũi tên: Phải 8">
            <a:extLst>
              <a:ext uri="{FF2B5EF4-FFF2-40B4-BE49-F238E27FC236}">
                <a16:creationId xmlns:a16="http://schemas.microsoft.com/office/drawing/2014/main" id="{D9A047B7-3ED5-EC78-AB4C-FFCDB0AD27A4}"/>
              </a:ext>
            </a:extLst>
          </p:cNvPr>
          <p:cNvSpPr/>
          <p:nvPr/>
        </p:nvSpPr>
        <p:spPr>
          <a:xfrm>
            <a:off x="6156322" y="4184748"/>
            <a:ext cx="992037" cy="35943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874109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2A773CA-28F4-49C2-BFA3-49A5867C7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5D7C72BA-4476-4E4B-BC37-9A75FD0C5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Rectangle 12">
            <a:extLst>
              <a:ext uri="{FF2B5EF4-FFF2-40B4-BE49-F238E27FC236}">
                <a16:creationId xmlns:a16="http://schemas.microsoft.com/office/drawing/2014/main" id="{3009A16D-868B-4145-BBC6-555098537E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3992EB33-38E1-4175-8EE2-9BB8CC159C7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7" name="Rectangle 16">
            <a:extLst>
              <a:ext uri="{FF2B5EF4-FFF2-40B4-BE49-F238E27FC236}">
                <a16:creationId xmlns:a16="http://schemas.microsoft.com/office/drawing/2014/main" id="{2DCAE5CF-5D29-4779-83E1-BDB64E4F3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êu đề 1">
            <a:extLst>
              <a:ext uri="{FF2B5EF4-FFF2-40B4-BE49-F238E27FC236}">
                <a16:creationId xmlns:a16="http://schemas.microsoft.com/office/drawing/2014/main" id="{84C8DE8A-5D50-E14E-AF6C-918528E4328F}"/>
              </a:ext>
            </a:extLst>
          </p:cNvPr>
          <p:cNvSpPr>
            <a:spLocks noGrp="1"/>
          </p:cNvSpPr>
          <p:nvPr>
            <p:ph type="title"/>
          </p:nvPr>
        </p:nvSpPr>
        <p:spPr>
          <a:xfrm>
            <a:off x="680321" y="2063262"/>
            <a:ext cx="3739279" cy="2661052"/>
          </a:xfrm>
        </p:spPr>
        <p:txBody>
          <a:bodyPr>
            <a:normAutofit/>
          </a:bodyPr>
          <a:lstStyle/>
          <a:p>
            <a:pPr algn="r"/>
            <a:r>
              <a:rPr lang="vi-VN" sz="4400">
                <a:latin typeface="Times New Roman"/>
                <a:cs typeface="Times New Roman"/>
              </a:rPr>
              <a:t>I.4.Heap (Dynamic Memory Allocation)</a:t>
            </a:r>
          </a:p>
        </p:txBody>
      </p:sp>
      <p:graphicFrame>
        <p:nvGraphicFramePr>
          <p:cNvPr id="6" name="Chỗ dành sẵn cho Nội dung 2">
            <a:extLst>
              <a:ext uri="{FF2B5EF4-FFF2-40B4-BE49-F238E27FC236}">
                <a16:creationId xmlns:a16="http://schemas.microsoft.com/office/drawing/2014/main" id="{416F4DC1-2514-3AAA-18AF-8C8D55CC6AB5}"/>
              </a:ext>
            </a:extLst>
          </p:cNvPr>
          <p:cNvGraphicFramePr>
            <a:graphicFrameLocks noGrp="1"/>
          </p:cNvGraphicFramePr>
          <p:nvPr>
            <p:ph idx="1"/>
            <p:extLst>
              <p:ext uri="{D42A27DB-BD31-4B8C-83A1-F6EECF244321}">
                <p14:modId xmlns:p14="http://schemas.microsoft.com/office/powerpoint/2010/main" val="2301873685"/>
              </p:ext>
            </p:extLst>
          </p:nvPr>
        </p:nvGraphicFramePr>
        <p:xfrm>
          <a:off x="5284788" y="639763"/>
          <a:ext cx="6261100" cy="55784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912839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2A773CA-28F4-49C2-BFA3-49A5867C7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5D7C72BA-4476-4E4B-BC37-9A75FD0C5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Rectangle 12">
            <a:extLst>
              <a:ext uri="{FF2B5EF4-FFF2-40B4-BE49-F238E27FC236}">
                <a16:creationId xmlns:a16="http://schemas.microsoft.com/office/drawing/2014/main" id="{3009A16D-868B-4145-BBC6-555098537E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3992EB33-38E1-4175-8EE2-9BB8CC159C7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7" name="Rectangle 16">
            <a:extLst>
              <a:ext uri="{FF2B5EF4-FFF2-40B4-BE49-F238E27FC236}">
                <a16:creationId xmlns:a16="http://schemas.microsoft.com/office/drawing/2014/main" id="{2DCAE5CF-5D29-4779-83E1-BDB64E4F3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êu đề 1">
            <a:extLst>
              <a:ext uri="{FF2B5EF4-FFF2-40B4-BE49-F238E27FC236}">
                <a16:creationId xmlns:a16="http://schemas.microsoft.com/office/drawing/2014/main" id="{ED74CE24-9D10-E17A-3A94-6D54276B0368}"/>
              </a:ext>
            </a:extLst>
          </p:cNvPr>
          <p:cNvSpPr>
            <a:spLocks noGrp="1"/>
          </p:cNvSpPr>
          <p:nvPr>
            <p:ph type="title"/>
          </p:nvPr>
        </p:nvSpPr>
        <p:spPr>
          <a:xfrm>
            <a:off x="680321" y="2063262"/>
            <a:ext cx="3739279" cy="2661052"/>
          </a:xfrm>
        </p:spPr>
        <p:txBody>
          <a:bodyPr>
            <a:normAutofit/>
          </a:bodyPr>
          <a:lstStyle/>
          <a:p>
            <a:pPr algn="r"/>
            <a:r>
              <a:rPr lang="vi-VN" sz="4400">
                <a:latin typeface="Times New Roman"/>
                <a:cs typeface="Times New Roman"/>
              </a:rPr>
              <a:t>I.5 Stack (Automatic Variable Storage)</a:t>
            </a:r>
            <a:endParaRPr lang="vi-VN" sz="4400"/>
          </a:p>
        </p:txBody>
      </p:sp>
      <p:graphicFrame>
        <p:nvGraphicFramePr>
          <p:cNvPr id="6" name="Chỗ dành sẵn cho Nội dung 2">
            <a:extLst>
              <a:ext uri="{FF2B5EF4-FFF2-40B4-BE49-F238E27FC236}">
                <a16:creationId xmlns:a16="http://schemas.microsoft.com/office/drawing/2014/main" id="{633633F1-5B16-0531-E4A6-631E3B52DDD6}"/>
              </a:ext>
            </a:extLst>
          </p:cNvPr>
          <p:cNvGraphicFramePr>
            <a:graphicFrameLocks noGrp="1"/>
          </p:cNvGraphicFramePr>
          <p:nvPr>
            <p:ph idx="1"/>
            <p:extLst>
              <p:ext uri="{D42A27DB-BD31-4B8C-83A1-F6EECF244321}">
                <p14:modId xmlns:p14="http://schemas.microsoft.com/office/powerpoint/2010/main" val="1056405987"/>
              </p:ext>
            </p:extLst>
          </p:nvPr>
        </p:nvGraphicFramePr>
        <p:xfrm>
          <a:off x="5284788" y="639763"/>
          <a:ext cx="6261100" cy="55784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3428518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2CA225D-4781-E2B2-FE71-9328F08C8FEF}"/>
              </a:ext>
            </a:extLst>
          </p:cNvPr>
          <p:cNvSpPr>
            <a:spLocks noGrp="1"/>
          </p:cNvSpPr>
          <p:nvPr>
            <p:ph type="title"/>
          </p:nvPr>
        </p:nvSpPr>
        <p:spPr/>
        <p:txBody>
          <a:bodyPr/>
          <a:lstStyle/>
          <a:p>
            <a:r>
              <a:rPr lang="vi-VN">
                <a:latin typeface="Times New Roman"/>
                <a:cs typeface="Times New Roman"/>
              </a:rPr>
              <a:t>II.Call stack</a:t>
            </a:r>
            <a:endParaRPr lang="vi-VN"/>
          </a:p>
        </p:txBody>
      </p:sp>
      <p:sp>
        <p:nvSpPr>
          <p:cNvPr id="3" name="Chỗ dành sẵn cho Nội dung 2">
            <a:extLst>
              <a:ext uri="{FF2B5EF4-FFF2-40B4-BE49-F238E27FC236}">
                <a16:creationId xmlns:a16="http://schemas.microsoft.com/office/drawing/2014/main" id="{F941C4B0-A949-7411-4FD6-CE5EAE254BED}"/>
              </a:ext>
            </a:extLst>
          </p:cNvPr>
          <p:cNvSpPr>
            <a:spLocks noGrp="1"/>
          </p:cNvSpPr>
          <p:nvPr>
            <p:ph idx="1"/>
          </p:nvPr>
        </p:nvSpPr>
        <p:spPr/>
        <p:txBody>
          <a:bodyPr vert="horz" lIns="91440" tIns="45720" rIns="91440" bIns="45720" rtlCol="0" anchor="t">
            <a:normAutofit/>
          </a:bodyPr>
          <a:lstStyle/>
          <a:p>
            <a:r>
              <a:rPr lang="vi-VN" err="1">
                <a:latin typeface="Arial"/>
                <a:cs typeface="Arial"/>
              </a:rPr>
              <a:t>Callstack</a:t>
            </a:r>
            <a:r>
              <a:rPr lang="vi-VN" dirty="0">
                <a:latin typeface="Arial"/>
                <a:cs typeface="Arial"/>
              </a:rPr>
              <a:t> là một cấu trúc </a:t>
            </a:r>
            <a:r>
              <a:rPr lang="vi-VN" err="1">
                <a:solidFill>
                  <a:srgbClr val="FFFFFF"/>
                </a:solidFill>
                <a:latin typeface="Arial"/>
                <a:ea typeface="+mn-lt"/>
                <a:cs typeface="Arial"/>
              </a:rPr>
              <a:t>stack</a:t>
            </a:r>
            <a:r>
              <a:rPr lang="vi-VN" dirty="0">
                <a:solidFill>
                  <a:srgbClr val="FFFFFF"/>
                </a:solidFill>
                <a:latin typeface="Arial"/>
                <a:ea typeface="+mn-lt"/>
                <a:cs typeface="Arial"/>
              </a:rPr>
              <a:t> chứa tất cả các cuộc gọi hàm, với các phần tử dưới cùng là hàm chính. Nó chứa thông tin về các chức năng hoạt động của chương trình. Nó cũng được gọi là </a:t>
            </a:r>
            <a:r>
              <a:rPr lang="vi-VN" err="1">
                <a:solidFill>
                  <a:srgbClr val="FFFFFF"/>
                </a:solidFill>
                <a:latin typeface="Arial"/>
                <a:ea typeface="+mn-lt"/>
                <a:cs typeface="Arial"/>
              </a:rPr>
              <a:t>stack</a:t>
            </a:r>
            <a:r>
              <a:rPr lang="vi-VN" dirty="0">
                <a:solidFill>
                  <a:srgbClr val="FFFFFF"/>
                </a:solidFill>
                <a:latin typeface="Arial"/>
                <a:ea typeface="+mn-lt"/>
                <a:cs typeface="Arial"/>
              </a:rPr>
              <a:t> chương trình.</a:t>
            </a:r>
          </a:p>
          <a:p>
            <a:r>
              <a:rPr lang="vi-VN" dirty="0">
                <a:solidFill>
                  <a:srgbClr val="FFFFFF"/>
                </a:solidFill>
                <a:latin typeface="Arial"/>
                <a:ea typeface="+mn-lt"/>
                <a:cs typeface="Arial"/>
              </a:rPr>
              <a:t>Bất cứ khi nào một hàm mới được gọi, hàm đó sẽ được thêm vào đầu ngăn xếp cuộc gọi. Khi hàm hiện tại trở về với người gọi, nó sẽ bị xóa khỏi đầu ngăn xếp cuộc gọi và điều khiển trở về hàm ngay bên dưới nó.</a:t>
            </a:r>
            <a:endParaRPr lang="vi-VN" dirty="0">
              <a:solidFill>
                <a:srgbClr val="FFFF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76060448"/>
      </p:ext>
    </p:extLst>
  </p:cSld>
  <p:clrMapOvr>
    <a:masterClrMapping/>
  </p:clrMapOvr>
</p:sld>
</file>

<file path=ppt/theme/theme1.xml><?xml version="1.0" encoding="utf-8"?>
<a:theme xmlns:a="http://schemas.openxmlformats.org/drawingml/2006/main" name="TM04033917[[fn=Berlin]]_novariants">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TM04033917[[fn=Berlin]]_novariants" id="{309C13C0-3BE0-4E8F-8916-1D5516B3B5DD}" vid="{18E1BE87-7240-45DF-8788-3CAEB7F17AB1}"/>
    </a:ext>
  </a:extLst>
</a:theme>
</file>

<file path=docProps/app.xml><?xml version="1.0" encoding="utf-8"?>
<Properties xmlns="http://schemas.openxmlformats.org/officeDocument/2006/extended-properties" xmlns:vt="http://schemas.openxmlformats.org/officeDocument/2006/docPropsVTypes">
  <Template>TM00001032</Template>
  <TotalTime>0</TotalTime>
  <Words>0</Words>
  <Application>Microsoft Office PowerPoint</Application>
  <PresentationFormat>Màn hình rộng</PresentationFormat>
  <Paragraphs>0</Paragraphs>
  <Slides>18</Slides>
  <Notes>0</Notes>
  <HiddenSlides>0</HiddenSlides>
  <MMClips>0</MMClips>
  <ScaleCrop>false</ScaleCrop>
  <HeadingPairs>
    <vt:vector size="4" baseType="variant">
      <vt:variant>
        <vt:lpstr>Chủ đề</vt:lpstr>
      </vt:variant>
      <vt:variant>
        <vt:i4>1</vt:i4>
      </vt:variant>
      <vt:variant>
        <vt:lpstr>Tiêu đề Bản chiếu</vt:lpstr>
      </vt:variant>
      <vt:variant>
        <vt:i4>18</vt:i4>
      </vt:variant>
    </vt:vector>
  </HeadingPairs>
  <TitlesOfParts>
    <vt:vector size="19" baseType="lpstr">
      <vt:lpstr>TM04033917[[fn=Berlin]]_novariants</vt:lpstr>
      <vt:lpstr>Memory layout</vt:lpstr>
      <vt:lpstr>Mục tiêu</vt:lpstr>
      <vt:lpstr>Memory layout</vt:lpstr>
      <vt:lpstr>I.1. Text Segment</vt:lpstr>
      <vt:lpstr>I.2.Initialize data segment</vt:lpstr>
      <vt:lpstr>I.3.Uninitialized Data Segment (BSS)</vt:lpstr>
      <vt:lpstr>I.4.Heap (Dynamic Memory Allocation)</vt:lpstr>
      <vt:lpstr>I.5 Stack (Automatic Variable Storage)</vt:lpstr>
      <vt:lpstr>II.Call stack</vt:lpstr>
      <vt:lpstr>II.Callstack</vt:lpstr>
      <vt:lpstr>II.Callstack</vt:lpstr>
      <vt:lpstr>II.Callstack</vt:lpstr>
      <vt:lpstr>II.Callstack</vt:lpstr>
      <vt:lpstr>II.Callstack</vt:lpstr>
      <vt:lpstr>II.Callstack</vt:lpstr>
      <vt:lpstr>II.Callstack</vt:lpstr>
      <vt:lpstr>III.Recursion</vt:lpstr>
      <vt:lpstr>III.Recursion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 trình bày PowerPoint</dc:title>
  <dc:creator/>
  <cp:lastModifiedBy/>
  <cp:revision>341</cp:revision>
  <dcterms:created xsi:type="dcterms:W3CDTF">2023-08-13T14:30:01Z</dcterms:created>
  <dcterms:modified xsi:type="dcterms:W3CDTF">2023-08-14T03:23:06Z</dcterms:modified>
</cp:coreProperties>
</file>