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4" r:id="rId3"/>
    <p:sldId id="271" r:id="rId4"/>
    <p:sldId id="272" r:id="rId5"/>
    <p:sldId id="259" r:id="rId6"/>
    <p:sldId id="260" r:id="rId7"/>
    <p:sldId id="262" r:id="rId8"/>
    <p:sldId id="283" r:id="rId9"/>
    <p:sldId id="261" r:id="rId10"/>
    <p:sldId id="263" r:id="rId11"/>
    <p:sldId id="264" r:id="rId12"/>
    <p:sldId id="265" r:id="rId13"/>
    <p:sldId id="266" r:id="rId14"/>
    <p:sldId id="267" r:id="rId15"/>
    <p:sldId id="268" r:id="rId16"/>
    <p:sldId id="269" r:id="rId17"/>
    <p:sldId id="270" r:id="rId18"/>
    <p:sldId id="275" r:id="rId19"/>
    <p:sldId id="273" r:id="rId20"/>
    <p:sldId id="276" r:id="rId21"/>
    <p:sldId id="277" r:id="rId22"/>
    <p:sldId id="274" r:id="rId23"/>
    <p:sldId id="278" r:id="rId24"/>
    <p:sldId id="279" r:id="rId25"/>
    <p:sldId id="285" r:id="rId26"/>
    <p:sldId id="281" r:id="rId27"/>
    <p:sldId id="280"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94D508-2671-46E2-9B5D-2425313400B0}" v="294" dt="2023-09-07T16:11:05.774"/>
    <p1510:client id="{21C27E4B-63CC-4725-A2AE-748A01F2D6A1}" v="24" dt="2023-09-12T08:01:21.831"/>
    <p1510:client id="{2CE77A7E-B49E-444C-AC91-CA90D4AEDA59}" v="161" dt="2023-09-08T09:10:57.913"/>
    <p1510:client id="{35E84050-C0B3-4D0E-B27D-2B1D0B04949A}" v="1244" dt="2023-09-07T08:41:06.883"/>
    <p1510:client id="{90AF8FDF-C7C3-4C5E-81F9-99248765EA47}" v="111" dt="2023-09-07T16:10:29.408"/>
    <p1510:client id="{C85C4536-B9E2-4F9B-B786-CA60FBAC825F}" v="6478" dt="2023-09-07T15:10:31.609"/>
    <p1510:client id="{D834C9F6-5B20-4D77-9B46-02C424756F2E}" v="258" dt="2023-09-08T08:34:34.654"/>
    <p1510:client id="{D9BF9768-1A6D-47DA-B4C1-C3005E2466FF}" v="88" dt="2023-09-07T08:06:26.434"/>
    <p1510:client id="{DE7F37B7-7A9A-4AD0-97D0-21736B154213}" v="4" dt="2023-09-08T08:45:08.221"/>
    <p1510:client id="{EC2545F1-2EF0-4A57-89B4-C9614C633108}" v="8" dt="2023-09-14T14:05:01.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 Nguyen" userId="8f7dea030ab03261" providerId="Windows Live" clId="Web-{D9BF9768-1A6D-47DA-B4C1-C3005E2466FF}"/>
    <pc:docChg chg="addSld delSld modSld addMainMaster modMainMaster">
      <pc:chgData name="An Nguyen" userId="8f7dea030ab03261" providerId="Windows Live" clId="Web-{D9BF9768-1A6D-47DA-B4C1-C3005E2466FF}" dt="2023-09-07T08:06:22.809" v="86" actId="20577"/>
      <pc:docMkLst>
        <pc:docMk/>
      </pc:docMkLst>
      <pc:sldChg chg="del">
        <pc:chgData name="An Nguyen" userId="8f7dea030ab03261" providerId="Windows Live" clId="Web-{D9BF9768-1A6D-47DA-B4C1-C3005E2466FF}" dt="2023-09-07T08:03:19.015" v="0"/>
        <pc:sldMkLst>
          <pc:docMk/>
          <pc:sldMk cId="109857222" sldId="256"/>
        </pc:sldMkLst>
      </pc:sldChg>
      <pc:sldChg chg="new del">
        <pc:chgData name="An Nguyen" userId="8f7dea030ab03261" providerId="Windows Live" clId="Web-{D9BF9768-1A6D-47DA-B4C1-C3005E2466FF}" dt="2023-09-07T08:03:57.409" v="3"/>
        <pc:sldMkLst>
          <pc:docMk/>
          <pc:sldMk cId="1076298384" sldId="256"/>
        </pc:sldMkLst>
      </pc:sldChg>
      <pc:sldChg chg="modSp add">
        <pc:chgData name="An Nguyen" userId="8f7dea030ab03261" providerId="Windows Live" clId="Web-{D9BF9768-1A6D-47DA-B4C1-C3005E2466FF}" dt="2023-09-07T08:04:04.503" v="17" actId="20577"/>
        <pc:sldMkLst>
          <pc:docMk/>
          <pc:sldMk cId="4149931078" sldId="257"/>
        </pc:sldMkLst>
        <pc:spChg chg="mod">
          <ac:chgData name="An Nguyen" userId="8f7dea030ab03261" providerId="Windows Live" clId="Web-{D9BF9768-1A6D-47DA-B4C1-C3005E2466FF}" dt="2023-09-07T08:04:04.503" v="17" actId="20577"/>
          <ac:spMkLst>
            <pc:docMk/>
            <pc:sldMk cId="4149931078" sldId="257"/>
            <ac:spMk id="2" creationId="{00000000-0000-0000-0000-000000000000}"/>
          </ac:spMkLst>
        </pc:spChg>
      </pc:sldChg>
      <pc:sldChg chg="modSp new">
        <pc:chgData name="An Nguyen" userId="8f7dea030ab03261" providerId="Windows Live" clId="Web-{D9BF9768-1A6D-47DA-B4C1-C3005E2466FF}" dt="2023-09-07T08:04:27.114" v="36" actId="20577"/>
        <pc:sldMkLst>
          <pc:docMk/>
          <pc:sldMk cId="476209328" sldId="258"/>
        </pc:sldMkLst>
        <pc:spChg chg="mod">
          <ac:chgData name="An Nguyen" userId="8f7dea030ab03261" providerId="Windows Live" clId="Web-{D9BF9768-1A6D-47DA-B4C1-C3005E2466FF}" dt="2023-09-07T08:04:17.410" v="27" actId="20577"/>
          <ac:spMkLst>
            <pc:docMk/>
            <pc:sldMk cId="476209328" sldId="258"/>
            <ac:spMk id="2" creationId="{D372C361-F624-35F9-BFD2-81F5A38EF5E6}"/>
          </ac:spMkLst>
        </pc:spChg>
        <pc:spChg chg="mod">
          <ac:chgData name="An Nguyen" userId="8f7dea030ab03261" providerId="Windows Live" clId="Web-{D9BF9768-1A6D-47DA-B4C1-C3005E2466FF}" dt="2023-09-07T08:04:27.114" v="36" actId="20577"/>
          <ac:spMkLst>
            <pc:docMk/>
            <pc:sldMk cId="476209328" sldId="258"/>
            <ac:spMk id="3" creationId="{51B1C6F8-0225-EF64-8E62-2720930495D0}"/>
          </ac:spMkLst>
        </pc:spChg>
      </pc:sldChg>
      <pc:sldChg chg="modSp new">
        <pc:chgData name="An Nguyen" userId="8f7dea030ab03261" providerId="Windows Live" clId="Web-{D9BF9768-1A6D-47DA-B4C1-C3005E2466FF}" dt="2023-09-07T08:06:22.809" v="86" actId="20577"/>
        <pc:sldMkLst>
          <pc:docMk/>
          <pc:sldMk cId="4235444713" sldId="259"/>
        </pc:sldMkLst>
        <pc:spChg chg="mod">
          <ac:chgData name="An Nguyen" userId="8f7dea030ab03261" providerId="Windows Live" clId="Web-{D9BF9768-1A6D-47DA-B4C1-C3005E2466FF}" dt="2023-09-07T08:06:22.809" v="86" actId="20577"/>
          <ac:spMkLst>
            <pc:docMk/>
            <pc:sldMk cId="4235444713" sldId="259"/>
            <ac:spMk id="2" creationId="{97270939-2D65-DA13-96C7-1A14B25D52C6}"/>
          </ac:spMkLst>
        </pc:spChg>
        <pc:spChg chg="mod">
          <ac:chgData name="An Nguyen" userId="8f7dea030ab03261" providerId="Windows Live" clId="Web-{D9BF9768-1A6D-47DA-B4C1-C3005E2466FF}" dt="2023-09-07T08:06:01.292" v="54" actId="20577"/>
          <ac:spMkLst>
            <pc:docMk/>
            <pc:sldMk cId="4235444713" sldId="259"/>
            <ac:spMk id="3" creationId="{1E2A0BDD-CE22-A79F-D079-7E02230BA9F3}"/>
          </ac:spMkLst>
        </pc:spChg>
      </pc:sldChg>
      <pc:sldMasterChg chg="add addSldLayout">
        <pc:chgData name="An Nguyen" userId="8f7dea030ab03261" providerId="Windows Live" clId="Web-{D9BF9768-1A6D-47DA-B4C1-C3005E2466FF}" dt="2023-09-07T08:03:53.705" v="2"/>
        <pc:sldMasterMkLst>
          <pc:docMk/>
          <pc:sldMasterMk cId="0" sldId="2147483660"/>
        </pc:sldMasterMkLst>
        <pc:sldLayoutChg chg="add">
          <pc:chgData name="An Nguyen" userId="8f7dea030ab03261" providerId="Windows Live" clId="Web-{D9BF9768-1A6D-47DA-B4C1-C3005E2466FF}" dt="2023-09-07T08:03:53.705" v="2"/>
          <pc:sldLayoutMkLst>
            <pc:docMk/>
            <pc:sldMasterMk cId="0" sldId="2147483660"/>
            <pc:sldLayoutMk cId="0" sldId="2147483661"/>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62"/>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63"/>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64"/>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65"/>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66"/>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67"/>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68"/>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69"/>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70"/>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71"/>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72"/>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73"/>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74"/>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75"/>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76"/>
          </pc:sldLayoutMkLst>
        </pc:sldLayoutChg>
        <pc:sldLayoutChg chg="add">
          <pc:chgData name="An Nguyen" userId="8f7dea030ab03261" providerId="Windows Live" clId="Web-{D9BF9768-1A6D-47DA-B4C1-C3005E2466FF}" dt="2023-09-07T08:03:53.705" v="2"/>
          <pc:sldLayoutMkLst>
            <pc:docMk/>
            <pc:sldMasterMk cId="0" sldId="2147483660"/>
            <pc:sldLayoutMk cId="0" sldId="2147483677"/>
          </pc:sldLayoutMkLst>
        </pc:sldLayoutChg>
      </pc:sldMasterChg>
      <pc:sldMasterChg chg="replId modSldLayout">
        <pc:chgData name="An Nguyen" userId="8f7dea030ab03261" providerId="Windows Live" clId="Web-{D9BF9768-1A6D-47DA-B4C1-C3005E2466FF}" dt="2023-09-07T08:03:53.705" v="2"/>
        <pc:sldMasterMkLst>
          <pc:docMk/>
          <pc:sldMasterMk cId="2460954070" sldId="2147483678"/>
        </pc:sldMasterMkLst>
        <pc:sldLayoutChg chg="replId">
          <pc:chgData name="An Nguyen" userId="8f7dea030ab03261" providerId="Windows Live" clId="Web-{D9BF9768-1A6D-47DA-B4C1-C3005E2466FF}" dt="2023-09-07T08:03:53.705" v="2"/>
          <pc:sldLayoutMkLst>
            <pc:docMk/>
            <pc:sldMasterMk cId="2460954070" sldId="2147483678"/>
            <pc:sldLayoutMk cId="2385387890" sldId="2147483679"/>
          </pc:sldLayoutMkLst>
        </pc:sldLayoutChg>
        <pc:sldLayoutChg chg="replId">
          <pc:chgData name="An Nguyen" userId="8f7dea030ab03261" providerId="Windows Live" clId="Web-{D9BF9768-1A6D-47DA-B4C1-C3005E2466FF}" dt="2023-09-07T08:03:53.705" v="2"/>
          <pc:sldLayoutMkLst>
            <pc:docMk/>
            <pc:sldMasterMk cId="2460954070" sldId="2147483678"/>
            <pc:sldLayoutMk cId="949138452" sldId="2147483680"/>
          </pc:sldLayoutMkLst>
        </pc:sldLayoutChg>
        <pc:sldLayoutChg chg="replId">
          <pc:chgData name="An Nguyen" userId="8f7dea030ab03261" providerId="Windows Live" clId="Web-{D9BF9768-1A6D-47DA-B4C1-C3005E2466FF}" dt="2023-09-07T08:03:53.705" v="2"/>
          <pc:sldLayoutMkLst>
            <pc:docMk/>
            <pc:sldMasterMk cId="2460954070" sldId="2147483678"/>
            <pc:sldLayoutMk cId="2591524520" sldId="2147483681"/>
          </pc:sldLayoutMkLst>
        </pc:sldLayoutChg>
        <pc:sldLayoutChg chg="replId">
          <pc:chgData name="An Nguyen" userId="8f7dea030ab03261" providerId="Windows Live" clId="Web-{D9BF9768-1A6D-47DA-B4C1-C3005E2466FF}" dt="2023-09-07T08:03:53.705" v="2"/>
          <pc:sldLayoutMkLst>
            <pc:docMk/>
            <pc:sldMasterMk cId="2460954070" sldId="2147483678"/>
            <pc:sldLayoutMk cId="1203092039" sldId="2147483682"/>
          </pc:sldLayoutMkLst>
        </pc:sldLayoutChg>
        <pc:sldLayoutChg chg="replId">
          <pc:chgData name="An Nguyen" userId="8f7dea030ab03261" providerId="Windows Live" clId="Web-{D9BF9768-1A6D-47DA-B4C1-C3005E2466FF}" dt="2023-09-07T08:03:53.705" v="2"/>
          <pc:sldLayoutMkLst>
            <pc:docMk/>
            <pc:sldMasterMk cId="2460954070" sldId="2147483678"/>
            <pc:sldLayoutMk cId="3733172339" sldId="2147483683"/>
          </pc:sldLayoutMkLst>
        </pc:sldLayoutChg>
        <pc:sldLayoutChg chg="replId">
          <pc:chgData name="An Nguyen" userId="8f7dea030ab03261" providerId="Windows Live" clId="Web-{D9BF9768-1A6D-47DA-B4C1-C3005E2466FF}" dt="2023-09-07T08:03:53.705" v="2"/>
          <pc:sldLayoutMkLst>
            <pc:docMk/>
            <pc:sldMasterMk cId="2460954070" sldId="2147483678"/>
            <pc:sldLayoutMk cId="3210312558" sldId="2147483684"/>
          </pc:sldLayoutMkLst>
        </pc:sldLayoutChg>
        <pc:sldLayoutChg chg="replId">
          <pc:chgData name="An Nguyen" userId="8f7dea030ab03261" providerId="Windows Live" clId="Web-{D9BF9768-1A6D-47DA-B4C1-C3005E2466FF}" dt="2023-09-07T08:03:53.705" v="2"/>
          <pc:sldLayoutMkLst>
            <pc:docMk/>
            <pc:sldMasterMk cId="2460954070" sldId="2147483678"/>
            <pc:sldLayoutMk cId="3146388984" sldId="2147483685"/>
          </pc:sldLayoutMkLst>
        </pc:sldLayoutChg>
        <pc:sldLayoutChg chg="replId">
          <pc:chgData name="An Nguyen" userId="8f7dea030ab03261" providerId="Windows Live" clId="Web-{D9BF9768-1A6D-47DA-B4C1-C3005E2466FF}" dt="2023-09-07T08:03:53.705" v="2"/>
          <pc:sldLayoutMkLst>
            <pc:docMk/>
            <pc:sldMasterMk cId="2460954070" sldId="2147483678"/>
            <pc:sldLayoutMk cId="3171841454" sldId="2147483686"/>
          </pc:sldLayoutMkLst>
        </pc:sldLayoutChg>
        <pc:sldLayoutChg chg="replId">
          <pc:chgData name="An Nguyen" userId="8f7dea030ab03261" providerId="Windows Live" clId="Web-{D9BF9768-1A6D-47DA-B4C1-C3005E2466FF}" dt="2023-09-07T08:03:53.705" v="2"/>
          <pc:sldLayoutMkLst>
            <pc:docMk/>
            <pc:sldMasterMk cId="2460954070" sldId="2147483678"/>
            <pc:sldLayoutMk cId="1718958274" sldId="2147483687"/>
          </pc:sldLayoutMkLst>
        </pc:sldLayoutChg>
        <pc:sldLayoutChg chg="replId">
          <pc:chgData name="An Nguyen" userId="8f7dea030ab03261" providerId="Windows Live" clId="Web-{D9BF9768-1A6D-47DA-B4C1-C3005E2466FF}" dt="2023-09-07T08:03:53.705" v="2"/>
          <pc:sldLayoutMkLst>
            <pc:docMk/>
            <pc:sldMasterMk cId="2460954070" sldId="2147483678"/>
            <pc:sldLayoutMk cId="2202905451" sldId="2147483688"/>
          </pc:sldLayoutMkLst>
        </pc:sldLayoutChg>
        <pc:sldLayoutChg chg="replId">
          <pc:chgData name="An Nguyen" userId="8f7dea030ab03261" providerId="Windows Live" clId="Web-{D9BF9768-1A6D-47DA-B4C1-C3005E2466FF}" dt="2023-09-07T08:03:53.705" v="2"/>
          <pc:sldLayoutMkLst>
            <pc:docMk/>
            <pc:sldMasterMk cId="2460954070" sldId="2147483678"/>
            <pc:sldLayoutMk cId="3479445657" sldId="2147483689"/>
          </pc:sldLayoutMkLst>
        </pc:sldLayoutChg>
      </pc:sldMasterChg>
    </pc:docChg>
  </pc:docChgLst>
  <pc:docChgLst>
    <pc:chgData name="An Nguyen" userId="8f7dea030ab03261" providerId="Windows Live" clId="Web-{DE7F37B7-7A9A-4AD0-97D0-21736B154213}"/>
    <pc:docChg chg="modSld">
      <pc:chgData name="An Nguyen" userId="8f7dea030ab03261" providerId="Windows Live" clId="Web-{DE7F37B7-7A9A-4AD0-97D0-21736B154213}" dt="2023-09-08T08:45:06.190" v="0" actId="20577"/>
      <pc:docMkLst>
        <pc:docMk/>
      </pc:docMkLst>
      <pc:sldChg chg="modSp">
        <pc:chgData name="An Nguyen" userId="8f7dea030ab03261" providerId="Windows Live" clId="Web-{DE7F37B7-7A9A-4AD0-97D0-21736B154213}" dt="2023-09-08T08:45:06.190" v="0" actId="20577"/>
        <pc:sldMkLst>
          <pc:docMk/>
          <pc:sldMk cId="2503612399" sldId="269"/>
        </pc:sldMkLst>
        <pc:spChg chg="mod">
          <ac:chgData name="An Nguyen" userId="8f7dea030ab03261" providerId="Windows Live" clId="Web-{DE7F37B7-7A9A-4AD0-97D0-21736B154213}" dt="2023-09-08T08:45:06.190" v="0" actId="20577"/>
          <ac:spMkLst>
            <pc:docMk/>
            <pc:sldMk cId="2503612399" sldId="269"/>
            <ac:spMk id="7" creationId="{A0520F7C-530E-1D3B-7124-91B0EBAD2798}"/>
          </ac:spMkLst>
        </pc:spChg>
      </pc:sldChg>
    </pc:docChg>
  </pc:docChgLst>
  <pc:docChgLst>
    <pc:chgData name="An Nguyen" userId="8f7dea030ab03261" providerId="Windows Live" clId="Web-{2CE77A7E-B49E-444C-AC91-CA90D4AEDA59}"/>
    <pc:docChg chg="addSld modSld sldOrd">
      <pc:chgData name="An Nguyen" userId="8f7dea030ab03261" providerId="Windows Live" clId="Web-{2CE77A7E-B49E-444C-AC91-CA90D4AEDA59}" dt="2023-09-08T09:10:57.913" v="142"/>
      <pc:docMkLst>
        <pc:docMk/>
      </pc:docMkLst>
      <pc:sldChg chg="modSp">
        <pc:chgData name="An Nguyen" userId="8f7dea030ab03261" providerId="Windows Live" clId="Web-{2CE77A7E-B49E-444C-AC91-CA90D4AEDA59}" dt="2023-09-08T05:44:50.093" v="123" actId="20577"/>
        <pc:sldMkLst>
          <pc:docMk/>
          <pc:sldMk cId="821776695" sldId="260"/>
        </pc:sldMkLst>
        <pc:spChg chg="mod">
          <ac:chgData name="An Nguyen" userId="8f7dea030ab03261" providerId="Windows Live" clId="Web-{2CE77A7E-B49E-444C-AC91-CA90D4AEDA59}" dt="2023-09-08T05:44:50.093" v="123" actId="20577"/>
          <ac:spMkLst>
            <pc:docMk/>
            <pc:sldMk cId="821776695" sldId="260"/>
            <ac:spMk id="3" creationId="{3FCCA50E-9F8C-749B-90BB-113CA6284B66}"/>
          </ac:spMkLst>
        </pc:spChg>
      </pc:sldChg>
      <pc:sldChg chg="modSp">
        <pc:chgData name="An Nguyen" userId="8f7dea030ab03261" providerId="Windows Live" clId="Web-{2CE77A7E-B49E-444C-AC91-CA90D4AEDA59}" dt="2023-09-08T05:49:02.852" v="127" actId="20577"/>
        <pc:sldMkLst>
          <pc:docMk/>
          <pc:sldMk cId="2609268865" sldId="261"/>
        </pc:sldMkLst>
        <pc:spChg chg="mod">
          <ac:chgData name="An Nguyen" userId="8f7dea030ab03261" providerId="Windows Live" clId="Web-{2CE77A7E-B49E-444C-AC91-CA90D4AEDA59}" dt="2023-09-08T05:49:02.852" v="127" actId="20577"/>
          <ac:spMkLst>
            <pc:docMk/>
            <pc:sldMk cId="2609268865" sldId="261"/>
            <ac:spMk id="3" creationId="{AF191377-8639-4AD4-7964-4BC7C1ECEE36}"/>
          </ac:spMkLst>
        </pc:spChg>
      </pc:sldChg>
      <pc:sldChg chg="modSp">
        <pc:chgData name="An Nguyen" userId="8f7dea030ab03261" providerId="Windows Live" clId="Web-{2CE77A7E-B49E-444C-AC91-CA90D4AEDA59}" dt="2023-09-08T05:49:37.197" v="140" actId="20577"/>
        <pc:sldMkLst>
          <pc:docMk/>
          <pc:sldMk cId="1777083565" sldId="263"/>
        </pc:sldMkLst>
        <pc:spChg chg="mod">
          <ac:chgData name="An Nguyen" userId="8f7dea030ab03261" providerId="Windows Live" clId="Web-{2CE77A7E-B49E-444C-AC91-CA90D4AEDA59}" dt="2023-09-08T05:49:37.197" v="140" actId="20577"/>
          <ac:spMkLst>
            <pc:docMk/>
            <pc:sldMk cId="1777083565" sldId="263"/>
            <ac:spMk id="5" creationId="{F2DC668D-3CF6-69E2-4423-D164E317822F}"/>
          </ac:spMkLst>
        </pc:spChg>
      </pc:sldChg>
      <pc:sldChg chg="modSp new">
        <pc:chgData name="An Nguyen" userId="8f7dea030ab03261" providerId="Windows Live" clId="Web-{2CE77A7E-B49E-444C-AC91-CA90D4AEDA59}" dt="2023-09-08T02:13:07.384" v="113" actId="20577"/>
        <pc:sldMkLst>
          <pc:docMk/>
          <pc:sldMk cId="889517558" sldId="284"/>
        </pc:sldMkLst>
        <pc:spChg chg="mod">
          <ac:chgData name="An Nguyen" userId="8f7dea030ab03261" providerId="Windows Live" clId="Web-{2CE77A7E-B49E-444C-AC91-CA90D4AEDA59}" dt="2023-09-08T02:10:40.255" v="7" actId="20577"/>
          <ac:spMkLst>
            <pc:docMk/>
            <pc:sldMk cId="889517558" sldId="284"/>
            <ac:spMk id="2" creationId="{A2ED02D8-9091-B77C-D496-1E28FD533B61}"/>
          </ac:spMkLst>
        </pc:spChg>
        <pc:spChg chg="mod">
          <ac:chgData name="An Nguyen" userId="8f7dea030ab03261" providerId="Windows Live" clId="Web-{2CE77A7E-B49E-444C-AC91-CA90D4AEDA59}" dt="2023-09-08T02:13:07.384" v="113" actId="20577"/>
          <ac:spMkLst>
            <pc:docMk/>
            <pc:sldMk cId="889517558" sldId="284"/>
            <ac:spMk id="3" creationId="{02858787-7F90-4073-6CC1-76815FC7B852}"/>
          </ac:spMkLst>
        </pc:spChg>
      </pc:sldChg>
      <pc:sldChg chg="ord">
        <pc:chgData name="An Nguyen" userId="8f7dea030ab03261" providerId="Windows Live" clId="Web-{2CE77A7E-B49E-444C-AC91-CA90D4AEDA59}" dt="2023-09-08T09:10:57.913" v="142"/>
        <pc:sldMkLst>
          <pc:docMk/>
          <pc:sldMk cId="3847167400" sldId="285"/>
        </pc:sldMkLst>
      </pc:sldChg>
    </pc:docChg>
  </pc:docChgLst>
  <pc:docChgLst>
    <pc:chgData name="Guest User" providerId="Windows Live" clId="Web-{EC2545F1-2EF0-4A57-89B4-C9614C633108}"/>
    <pc:docChg chg="modSld">
      <pc:chgData name="Guest User" userId="" providerId="Windows Live" clId="Web-{EC2545F1-2EF0-4A57-89B4-C9614C633108}" dt="2023-09-14T14:05:01.559" v="7" actId="14100"/>
      <pc:docMkLst>
        <pc:docMk/>
      </pc:docMkLst>
      <pc:sldChg chg="modSp">
        <pc:chgData name="Guest User" userId="" providerId="Windows Live" clId="Web-{EC2545F1-2EF0-4A57-89B4-C9614C633108}" dt="2023-09-14T14:05:01.559" v="7" actId="14100"/>
        <pc:sldMkLst>
          <pc:docMk/>
          <pc:sldMk cId="1031023998" sldId="283"/>
        </pc:sldMkLst>
        <pc:picChg chg="mod">
          <ac:chgData name="Guest User" userId="" providerId="Windows Live" clId="Web-{EC2545F1-2EF0-4A57-89B4-C9614C633108}" dt="2023-09-14T14:05:01.559" v="7" actId="14100"/>
          <ac:picMkLst>
            <pc:docMk/>
            <pc:sldMk cId="1031023998" sldId="283"/>
            <ac:picMk id="6" creationId="{E18004FC-CB83-030C-3049-F5EFAA5253B9}"/>
          </ac:picMkLst>
        </pc:picChg>
      </pc:sldChg>
    </pc:docChg>
  </pc:docChgLst>
  <pc:docChgLst>
    <pc:chgData name="An Nguyen" userId="8f7dea030ab03261" providerId="Windows Live" clId="Web-{90AF8FDF-C7C3-4C5E-81F9-99248765EA47}"/>
    <pc:docChg chg="addSld delSld modSld sldOrd">
      <pc:chgData name="An Nguyen" userId="8f7dea030ab03261" providerId="Windows Live" clId="Web-{90AF8FDF-C7C3-4C5E-81F9-99248765EA47}" dt="2023-09-07T16:10:29.408" v="109" actId="14100"/>
      <pc:docMkLst>
        <pc:docMk/>
      </pc:docMkLst>
      <pc:sldChg chg="modSp del ord">
        <pc:chgData name="An Nguyen" userId="8f7dea030ab03261" providerId="Windows Live" clId="Web-{90AF8FDF-C7C3-4C5E-81F9-99248765EA47}" dt="2023-09-07T15:57:03.543" v="53"/>
        <pc:sldMkLst>
          <pc:docMk/>
          <pc:sldMk cId="476209328" sldId="258"/>
        </pc:sldMkLst>
        <pc:spChg chg="mod">
          <ac:chgData name="An Nguyen" userId="8f7dea030ab03261" providerId="Windows Live" clId="Web-{90AF8FDF-C7C3-4C5E-81F9-99248765EA47}" dt="2023-09-07T15:56:53.167" v="52" actId="20577"/>
          <ac:spMkLst>
            <pc:docMk/>
            <pc:sldMk cId="476209328" sldId="258"/>
            <ac:spMk id="3" creationId="{51B1C6F8-0225-EF64-8E62-2720930495D0}"/>
          </ac:spMkLst>
        </pc:spChg>
      </pc:sldChg>
      <pc:sldChg chg="modSp">
        <pc:chgData name="An Nguyen" userId="8f7dea030ab03261" providerId="Windows Live" clId="Web-{90AF8FDF-C7C3-4C5E-81F9-99248765EA47}" dt="2023-09-07T15:57:14.809" v="55" actId="20577"/>
        <pc:sldMkLst>
          <pc:docMk/>
          <pc:sldMk cId="388769616" sldId="271"/>
        </pc:sldMkLst>
        <pc:spChg chg="mod">
          <ac:chgData name="An Nguyen" userId="8f7dea030ab03261" providerId="Windows Live" clId="Web-{90AF8FDF-C7C3-4C5E-81F9-99248765EA47}" dt="2023-09-07T15:57:14.809" v="55" actId="20577"/>
          <ac:spMkLst>
            <pc:docMk/>
            <pc:sldMk cId="388769616" sldId="271"/>
            <ac:spMk id="3" creationId="{12BCC655-A66C-A006-1509-E2220E724309}"/>
          </ac:spMkLst>
        </pc:spChg>
      </pc:sldChg>
      <pc:sldChg chg="addSp modSp new">
        <pc:chgData name="An Nguyen" userId="8f7dea030ab03261" providerId="Windows Live" clId="Web-{90AF8FDF-C7C3-4C5E-81F9-99248765EA47}" dt="2023-09-07T16:10:29.408" v="109" actId="14100"/>
        <pc:sldMkLst>
          <pc:docMk/>
          <pc:sldMk cId="1031023998" sldId="283"/>
        </pc:sldMkLst>
        <pc:spChg chg="mod">
          <ac:chgData name="An Nguyen" userId="8f7dea030ab03261" providerId="Windows Live" clId="Web-{90AF8FDF-C7C3-4C5E-81F9-99248765EA47}" dt="2023-09-07T16:09:58.564" v="101" actId="20577"/>
          <ac:spMkLst>
            <pc:docMk/>
            <pc:sldMk cId="1031023998" sldId="283"/>
            <ac:spMk id="2" creationId="{F48C763B-5454-FCBC-7AD2-76723B8D0A8B}"/>
          </ac:spMkLst>
        </pc:spChg>
        <pc:picChg chg="mod">
          <ac:chgData name="An Nguyen" userId="8f7dea030ab03261" providerId="Windows Live" clId="Web-{90AF8FDF-C7C3-4C5E-81F9-99248765EA47}" dt="2023-09-07T16:10:24.174" v="107" actId="14100"/>
          <ac:picMkLst>
            <pc:docMk/>
            <pc:sldMk cId="1031023998" sldId="283"/>
            <ac:picMk id="4" creationId="{4DB89E41-D5C1-94DA-9C46-47131D291E6A}"/>
          </ac:picMkLst>
        </pc:picChg>
        <pc:picChg chg="add mod">
          <ac:chgData name="An Nguyen" userId="8f7dea030ab03261" providerId="Windows Live" clId="Web-{90AF8FDF-C7C3-4C5E-81F9-99248765EA47}" dt="2023-09-07T16:10:29.408" v="109" actId="14100"/>
          <ac:picMkLst>
            <pc:docMk/>
            <pc:sldMk cId="1031023998" sldId="283"/>
            <ac:picMk id="5" creationId="{DF8D7F99-A27C-F503-C5A5-A852FDEDE07A}"/>
          </ac:picMkLst>
        </pc:picChg>
      </pc:sldChg>
    </pc:docChg>
  </pc:docChgLst>
  <pc:docChgLst>
    <pc:chgData name="An Nguyen" userId="8f7dea030ab03261" providerId="Windows Live" clId="Web-{35E84050-C0B3-4D0E-B27D-2B1D0B04949A}"/>
    <pc:docChg chg="addSld modSld">
      <pc:chgData name="An Nguyen" userId="8f7dea030ab03261" providerId="Windows Live" clId="Web-{35E84050-C0B3-4D0E-B27D-2B1D0B04949A}" dt="2023-09-07T08:41:06.883" v="723" actId="20577"/>
      <pc:docMkLst>
        <pc:docMk/>
      </pc:docMkLst>
      <pc:sldChg chg="modSp">
        <pc:chgData name="An Nguyen" userId="8f7dea030ab03261" providerId="Windows Live" clId="Web-{35E84050-C0B3-4D0E-B27D-2B1D0B04949A}" dt="2023-09-07T08:40:05.302" v="701" actId="20577"/>
        <pc:sldMkLst>
          <pc:docMk/>
          <pc:sldMk cId="476209328" sldId="258"/>
        </pc:sldMkLst>
        <pc:spChg chg="mod">
          <ac:chgData name="An Nguyen" userId="8f7dea030ab03261" providerId="Windows Live" clId="Web-{35E84050-C0B3-4D0E-B27D-2B1D0B04949A}" dt="2023-09-07T08:40:05.302" v="701" actId="20577"/>
          <ac:spMkLst>
            <pc:docMk/>
            <pc:sldMk cId="476209328" sldId="258"/>
            <ac:spMk id="3" creationId="{51B1C6F8-0225-EF64-8E62-2720930495D0}"/>
          </ac:spMkLst>
        </pc:spChg>
      </pc:sldChg>
      <pc:sldChg chg="modSp">
        <pc:chgData name="An Nguyen" userId="8f7dea030ab03261" providerId="Windows Live" clId="Web-{35E84050-C0B3-4D0E-B27D-2B1D0B04949A}" dt="2023-09-07T08:11:00.818" v="24" actId="20577"/>
        <pc:sldMkLst>
          <pc:docMk/>
          <pc:sldMk cId="4235444713" sldId="259"/>
        </pc:sldMkLst>
        <pc:spChg chg="mod">
          <ac:chgData name="An Nguyen" userId="8f7dea030ab03261" providerId="Windows Live" clId="Web-{35E84050-C0B3-4D0E-B27D-2B1D0B04949A}" dt="2023-09-07T08:11:00.818" v="24" actId="20577"/>
          <ac:spMkLst>
            <pc:docMk/>
            <pc:sldMk cId="4235444713" sldId="259"/>
            <ac:spMk id="2" creationId="{97270939-2D65-DA13-96C7-1A14B25D52C6}"/>
          </ac:spMkLst>
        </pc:spChg>
        <pc:spChg chg="mod">
          <ac:chgData name="An Nguyen" userId="8f7dea030ab03261" providerId="Windows Live" clId="Web-{35E84050-C0B3-4D0E-B27D-2B1D0B04949A}" dt="2023-09-07T08:10:42.333" v="23" actId="14100"/>
          <ac:spMkLst>
            <pc:docMk/>
            <pc:sldMk cId="4235444713" sldId="259"/>
            <ac:spMk id="3" creationId="{1E2A0BDD-CE22-A79F-D079-7E02230BA9F3}"/>
          </ac:spMkLst>
        </pc:spChg>
      </pc:sldChg>
      <pc:sldChg chg="modSp new">
        <pc:chgData name="An Nguyen" userId="8f7dea030ab03261" providerId="Windows Live" clId="Web-{35E84050-C0B3-4D0E-B27D-2B1D0B04949A}" dt="2023-09-07T08:11:30.537" v="42" actId="20577"/>
        <pc:sldMkLst>
          <pc:docMk/>
          <pc:sldMk cId="821776695" sldId="260"/>
        </pc:sldMkLst>
        <pc:spChg chg="mod">
          <ac:chgData name="An Nguyen" userId="8f7dea030ab03261" providerId="Windows Live" clId="Web-{35E84050-C0B3-4D0E-B27D-2B1D0B04949A}" dt="2023-09-07T08:11:30.537" v="42" actId="20577"/>
          <ac:spMkLst>
            <pc:docMk/>
            <pc:sldMk cId="821776695" sldId="260"/>
            <ac:spMk id="2" creationId="{3337161F-A0F5-9928-BDF6-71710CDC6827}"/>
          </ac:spMkLst>
        </pc:spChg>
        <pc:spChg chg="mod">
          <ac:chgData name="An Nguyen" userId="8f7dea030ab03261" providerId="Windows Live" clId="Web-{35E84050-C0B3-4D0E-B27D-2B1D0B04949A}" dt="2023-09-07T08:08:25.578" v="11" actId="20577"/>
          <ac:spMkLst>
            <pc:docMk/>
            <pc:sldMk cId="821776695" sldId="260"/>
            <ac:spMk id="3" creationId="{3FCCA50E-9F8C-749B-90BB-113CA6284B66}"/>
          </ac:spMkLst>
        </pc:spChg>
      </pc:sldChg>
      <pc:sldChg chg="modSp new">
        <pc:chgData name="An Nguyen" userId="8f7dea030ab03261" providerId="Windows Live" clId="Web-{35E84050-C0B3-4D0E-B27D-2B1D0B04949A}" dt="2023-09-07T08:13:34.261" v="63" actId="20577"/>
        <pc:sldMkLst>
          <pc:docMk/>
          <pc:sldMk cId="2609268865" sldId="261"/>
        </pc:sldMkLst>
        <pc:spChg chg="mod">
          <ac:chgData name="An Nguyen" userId="8f7dea030ab03261" providerId="Windows Live" clId="Web-{35E84050-C0B3-4D0E-B27D-2B1D0B04949A}" dt="2023-09-07T08:12:52.915" v="60" actId="20577"/>
          <ac:spMkLst>
            <pc:docMk/>
            <pc:sldMk cId="2609268865" sldId="261"/>
            <ac:spMk id="2" creationId="{3B4E1000-680B-EEAC-1909-1EEF15CA6941}"/>
          </ac:spMkLst>
        </pc:spChg>
        <pc:spChg chg="mod">
          <ac:chgData name="An Nguyen" userId="8f7dea030ab03261" providerId="Windows Live" clId="Web-{35E84050-C0B3-4D0E-B27D-2B1D0B04949A}" dt="2023-09-07T08:13:34.261" v="63" actId="20577"/>
          <ac:spMkLst>
            <pc:docMk/>
            <pc:sldMk cId="2609268865" sldId="261"/>
            <ac:spMk id="3" creationId="{AF191377-8639-4AD4-7964-4BC7C1ECEE36}"/>
          </ac:spMkLst>
        </pc:spChg>
      </pc:sldChg>
      <pc:sldChg chg="addSp delSp modSp new">
        <pc:chgData name="An Nguyen" userId="8f7dea030ab03261" providerId="Windows Live" clId="Web-{35E84050-C0B3-4D0E-B27D-2B1D0B04949A}" dt="2023-09-07T08:14:36.122" v="86" actId="1076"/>
        <pc:sldMkLst>
          <pc:docMk/>
          <pc:sldMk cId="2738236746" sldId="262"/>
        </pc:sldMkLst>
        <pc:spChg chg="mod">
          <ac:chgData name="An Nguyen" userId="8f7dea030ab03261" providerId="Windows Live" clId="Web-{35E84050-C0B3-4D0E-B27D-2B1D0B04949A}" dt="2023-09-07T08:13:53.293" v="79" actId="20577"/>
          <ac:spMkLst>
            <pc:docMk/>
            <pc:sldMk cId="2738236746" sldId="262"/>
            <ac:spMk id="2" creationId="{56B5E5E9-3257-506D-AF80-CF67A9F70A01}"/>
          </ac:spMkLst>
        </pc:spChg>
        <pc:spChg chg="del">
          <ac:chgData name="An Nguyen" userId="8f7dea030ab03261" providerId="Windows Live" clId="Web-{35E84050-C0B3-4D0E-B27D-2B1D0B04949A}" dt="2023-09-07T08:14:22.059" v="80"/>
          <ac:spMkLst>
            <pc:docMk/>
            <pc:sldMk cId="2738236746" sldId="262"/>
            <ac:spMk id="3" creationId="{D3ABEB0A-1BD0-E048-4204-CF0D5CCDB0E3}"/>
          </ac:spMkLst>
        </pc:spChg>
        <pc:picChg chg="add mod ord">
          <ac:chgData name="An Nguyen" userId="8f7dea030ab03261" providerId="Windows Live" clId="Web-{35E84050-C0B3-4D0E-B27D-2B1D0B04949A}" dt="2023-09-07T08:14:36.122" v="86" actId="1076"/>
          <ac:picMkLst>
            <pc:docMk/>
            <pc:sldMk cId="2738236746" sldId="262"/>
            <ac:picMk id="4" creationId="{5B59B375-C292-C104-46FB-6ACDCE6B4EBB}"/>
          </ac:picMkLst>
        </pc:picChg>
      </pc:sldChg>
      <pc:sldChg chg="addSp delSp modSp new">
        <pc:chgData name="An Nguyen" userId="8f7dea030ab03261" providerId="Windows Live" clId="Web-{35E84050-C0B3-4D0E-B27D-2B1D0B04949A}" dt="2023-09-07T08:40:39.116" v="717" actId="20577"/>
        <pc:sldMkLst>
          <pc:docMk/>
          <pc:sldMk cId="1777083565" sldId="263"/>
        </pc:sldMkLst>
        <pc:spChg chg="mod">
          <ac:chgData name="An Nguyen" userId="8f7dea030ab03261" providerId="Windows Live" clId="Web-{35E84050-C0B3-4D0E-B27D-2B1D0B04949A}" dt="2023-09-07T08:40:39.116" v="717" actId="20577"/>
          <ac:spMkLst>
            <pc:docMk/>
            <pc:sldMk cId="1777083565" sldId="263"/>
            <ac:spMk id="2" creationId="{BCACAFA8-B1E0-24E1-0E46-5E0CCEE39E11}"/>
          </ac:spMkLst>
        </pc:spChg>
        <pc:spChg chg="del">
          <ac:chgData name="An Nguyen" userId="8f7dea030ab03261" providerId="Windows Live" clId="Web-{35E84050-C0B3-4D0E-B27D-2B1D0B04949A}" dt="2023-09-07T08:19:48.165" v="109"/>
          <ac:spMkLst>
            <pc:docMk/>
            <pc:sldMk cId="1777083565" sldId="263"/>
            <ac:spMk id="3" creationId="{1361B96C-B266-7504-945D-1739CBE72FFC}"/>
          </ac:spMkLst>
        </pc:spChg>
        <pc:spChg chg="add mod">
          <ac:chgData name="An Nguyen" userId="8f7dea030ab03261" providerId="Windows Live" clId="Web-{35E84050-C0B3-4D0E-B27D-2B1D0B04949A}" dt="2023-09-07T08:40:25.084" v="704" actId="20577"/>
          <ac:spMkLst>
            <pc:docMk/>
            <pc:sldMk cId="1777083565" sldId="263"/>
            <ac:spMk id="5" creationId="{F2DC668D-3CF6-69E2-4423-D164E317822F}"/>
          </ac:spMkLst>
        </pc:spChg>
        <pc:picChg chg="add mod ord">
          <ac:chgData name="An Nguyen" userId="8f7dea030ab03261" providerId="Windows Live" clId="Web-{35E84050-C0B3-4D0E-B27D-2B1D0B04949A}" dt="2023-09-07T08:19:54.009" v="110" actId="1076"/>
          <ac:picMkLst>
            <pc:docMk/>
            <pc:sldMk cId="1777083565" sldId="263"/>
            <ac:picMk id="4" creationId="{8423D21B-ECB6-2AA0-B957-561E52BBBF0C}"/>
          </ac:picMkLst>
        </pc:picChg>
      </pc:sldChg>
      <pc:sldChg chg="addSp delSp modSp new">
        <pc:chgData name="An Nguyen" userId="8f7dea030ab03261" providerId="Windows Live" clId="Web-{35E84050-C0B3-4D0E-B27D-2B1D0B04949A}" dt="2023-09-07T08:38:40.705" v="698" actId="20577"/>
        <pc:sldMkLst>
          <pc:docMk/>
          <pc:sldMk cId="3548040237" sldId="264"/>
        </pc:sldMkLst>
        <pc:spChg chg="mod">
          <ac:chgData name="An Nguyen" userId="8f7dea030ab03261" providerId="Windows Live" clId="Web-{35E84050-C0B3-4D0E-B27D-2B1D0B04949A}" dt="2023-09-07T08:38:40.705" v="698" actId="20577"/>
          <ac:spMkLst>
            <pc:docMk/>
            <pc:sldMk cId="3548040237" sldId="264"/>
            <ac:spMk id="2" creationId="{31FE0289-C570-C236-0D19-B711502F3E24}"/>
          </ac:spMkLst>
        </pc:spChg>
        <pc:spChg chg="del">
          <ac:chgData name="An Nguyen" userId="8f7dea030ab03261" providerId="Windows Live" clId="Web-{35E84050-C0B3-4D0E-B27D-2B1D0B04949A}" dt="2023-09-07T08:30:08.296" v="502"/>
          <ac:spMkLst>
            <pc:docMk/>
            <pc:sldMk cId="3548040237" sldId="264"/>
            <ac:spMk id="3" creationId="{AD0FA848-0EFB-B3B5-1CD2-04B9AEC9729D}"/>
          </ac:spMkLst>
        </pc:spChg>
        <pc:picChg chg="add mod ord">
          <ac:chgData name="An Nguyen" userId="8f7dea030ab03261" providerId="Windows Live" clId="Web-{35E84050-C0B3-4D0E-B27D-2B1D0B04949A}" dt="2023-09-07T08:30:08.296" v="502"/>
          <ac:picMkLst>
            <pc:docMk/>
            <pc:sldMk cId="3548040237" sldId="264"/>
            <ac:picMk id="4" creationId="{04CF3474-E9FF-6127-97E3-1299F9BADCC1}"/>
          </ac:picMkLst>
        </pc:picChg>
      </pc:sldChg>
      <pc:sldChg chg="addSp delSp modSp new">
        <pc:chgData name="An Nguyen" userId="8f7dea030ab03261" providerId="Windows Live" clId="Web-{35E84050-C0B3-4D0E-B27D-2B1D0B04949A}" dt="2023-09-07T08:38:23.939" v="684" actId="20577"/>
        <pc:sldMkLst>
          <pc:docMk/>
          <pc:sldMk cId="3581785693" sldId="265"/>
        </pc:sldMkLst>
        <pc:spChg chg="mod">
          <ac:chgData name="An Nguyen" userId="8f7dea030ab03261" providerId="Windows Live" clId="Web-{35E84050-C0B3-4D0E-B27D-2B1D0B04949A}" dt="2023-09-07T08:35:48.668" v="566" actId="20577"/>
          <ac:spMkLst>
            <pc:docMk/>
            <pc:sldMk cId="3581785693" sldId="265"/>
            <ac:spMk id="2" creationId="{6A45E463-75AF-A412-86A8-24034C9B26EB}"/>
          </ac:spMkLst>
        </pc:spChg>
        <pc:spChg chg="del">
          <ac:chgData name="An Nguyen" userId="8f7dea030ab03261" providerId="Windows Live" clId="Web-{35E84050-C0B3-4D0E-B27D-2B1D0B04949A}" dt="2023-09-07T08:35:56.934" v="567"/>
          <ac:spMkLst>
            <pc:docMk/>
            <pc:sldMk cId="3581785693" sldId="265"/>
            <ac:spMk id="3" creationId="{E3ABA639-8057-6D28-E5BA-25F9F6893B87}"/>
          </ac:spMkLst>
        </pc:spChg>
        <pc:spChg chg="add mod">
          <ac:chgData name="An Nguyen" userId="8f7dea030ab03261" providerId="Windows Live" clId="Web-{35E84050-C0B3-4D0E-B27D-2B1D0B04949A}" dt="2023-09-07T08:37:26.515" v="618" actId="20577"/>
          <ac:spMkLst>
            <pc:docMk/>
            <pc:sldMk cId="3581785693" sldId="265"/>
            <ac:spMk id="6" creationId="{00A7A9D9-C53C-0F7F-45A6-7CC814B990F0}"/>
          </ac:spMkLst>
        </pc:spChg>
        <pc:spChg chg="add mod">
          <ac:chgData name="An Nguyen" userId="8f7dea030ab03261" providerId="Windows Live" clId="Web-{35E84050-C0B3-4D0E-B27D-2B1D0B04949A}" dt="2023-09-07T08:38:23.939" v="684" actId="20577"/>
          <ac:spMkLst>
            <pc:docMk/>
            <pc:sldMk cId="3581785693" sldId="265"/>
            <ac:spMk id="7" creationId="{5CD18C11-DDA2-062B-3D0D-C631D89A2E6F}"/>
          </ac:spMkLst>
        </pc:spChg>
        <pc:picChg chg="add mod ord">
          <ac:chgData name="An Nguyen" userId="8f7dea030ab03261" providerId="Windows Live" clId="Web-{35E84050-C0B3-4D0E-B27D-2B1D0B04949A}" dt="2023-09-07T08:36:11.184" v="573" actId="1076"/>
          <ac:picMkLst>
            <pc:docMk/>
            <pc:sldMk cId="3581785693" sldId="265"/>
            <ac:picMk id="4" creationId="{7C2347AC-78BC-BD76-BFA1-563364F15BD6}"/>
          </ac:picMkLst>
        </pc:picChg>
        <pc:picChg chg="add mod">
          <ac:chgData name="An Nguyen" userId="8f7dea030ab03261" providerId="Windows Live" clId="Web-{35E84050-C0B3-4D0E-B27D-2B1D0B04949A}" dt="2023-09-07T08:36:49.655" v="577" actId="14100"/>
          <ac:picMkLst>
            <pc:docMk/>
            <pc:sldMk cId="3581785693" sldId="265"/>
            <ac:picMk id="5" creationId="{BC158714-7DFC-8885-4C31-610C1949C42D}"/>
          </ac:picMkLst>
        </pc:picChg>
      </pc:sldChg>
      <pc:sldChg chg="modSp new">
        <pc:chgData name="An Nguyen" userId="8f7dea030ab03261" providerId="Windows Live" clId="Web-{35E84050-C0B3-4D0E-B27D-2B1D0B04949A}" dt="2023-09-07T08:41:06.883" v="723" actId="20577"/>
        <pc:sldMkLst>
          <pc:docMk/>
          <pc:sldMk cId="3209892195" sldId="266"/>
        </pc:sldMkLst>
        <pc:spChg chg="mod">
          <ac:chgData name="An Nguyen" userId="8f7dea030ab03261" providerId="Windows Live" clId="Web-{35E84050-C0B3-4D0E-B27D-2B1D0B04949A}" dt="2023-09-07T08:41:06.883" v="723" actId="20577"/>
          <ac:spMkLst>
            <pc:docMk/>
            <pc:sldMk cId="3209892195" sldId="266"/>
            <ac:spMk id="2" creationId="{660FEDC6-DAC6-991D-A289-B300032D2FF2}"/>
          </ac:spMkLst>
        </pc:spChg>
      </pc:sldChg>
    </pc:docChg>
  </pc:docChgLst>
  <pc:docChgLst>
    <pc:chgData name="Nguyễn Tiến Đạt" userId="630b43fa9a43a7ca" providerId="Windows Live" clId="Web-{C85C4536-B9E2-4F9B-B786-CA60FBAC825F}"/>
    <pc:docChg chg="addSld modSld sldOrd">
      <pc:chgData name="Nguyễn Tiến Đạt" userId="630b43fa9a43a7ca" providerId="Windows Live" clId="Web-{C85C4536-B9E2-4F9B-B786-CA60FBAC825F}" dt="2023-09-07T15:10:31.609" v="4129"/>
      <pc:docMkLst>
        <pc:docMk/>
      </pc:docMkLst>
      <pc:sldChg chg="ord">
        <pc:chgData name="Nguyễn Tiến Đạt" userId="630b43fa9a43a7ca" providerId="Windows Live" clId="Web-{C85C4536-B9E2-4F9B-B786-CA60FBAC825F}" dt="2023-09-07T13:50:01.235" v="0"/>
        <pc:sldMkLst>
          <pc:docMk/>
          <pc:sldMk cId="2609268865" sldId="261"/>
        </pc:sldMkLst>
      </pc:sldChg>
      <pc:sldChg chg="addSp delSp modSp mod setBg">
        <pc:chgData name="Nguyễn Tiến Đạt" userId="630b43fa9a43a7ca" providerId="Windows Live" clId="Web-{C85C4536-B9E2-4F9B-B786-CA60FBAC825F}" dt="2023-09-07T13:59:54.270" v="238"/>
        <pc:sldMkLst>
          <pc:docMk/>
          <pc:sldMk cId="3209892195" sldId="266"/>
        </pc:sldMkLst>
        <pc:spChg chg="mod">
          <ac:chgData name="Nguyễn Tiến Đạt" userId="630b43fa9a43a7ca" providerId="Windows Live" clId="Web-{C85C4536-B9E2-4F9B-B786-CA60FBAC825F}" dt="2023-09-07T13:59:54.270" v="238"/>
          <ac:spMkLst>
            <pc:docMk/>
            <pc:sldMk cId="3209892195" sldId="266"/>
            <ac:spMk id="2" creationId="{660FEDC6-DAC6-991D-A289-B300032D2FF2}"/>
          </ac:spMkLst>
        </pc:spChg>
        <pc:spChg chg="mod">
          <ac:chgData name="Nguyễn Tiến Đạt" userId="630b43fa9a43a7ca" providerId="Windows Live" clId="Web-{C85C4536-B9E2-4F9B-B786-CA60FBAC825F}" dt="2023-09-07T13:59:54.270" v="238"/>
          <ac:spMkLst>
            <pc:docMk/>
            <pc:sldMk cId="3209892195" sldId="266"/>
            <ac:spMk id="3" creationId="{9058CD6D-4B9A-0B0B-86D0-A5CE53E2C750}"/>
          </ac:spMkLst>
        </pc:spChg>
        <pc:spChg chg="add del">
          <ac:chgData name="Nguyễn Tiến Đạt" userId="630b43fa9a43a7ca" providerId="Windows Live" clId="Web-{C85C4536-B9E2-4F9B-B786-CA60FBAC825F}" dt="2023-09-07T13:58:17.657" v="228"/>
          <ac:spMkLst>
            <pc:docMk/>
            <pc:sldMk cId="3209892195" sldId="266"/>
            <ac:spMk id="9" creationId="{F13C74B1-5B17-4795-BED0-7140497B445A}"/>
          </ac:spMkLst>
        </pc:spChg>
        <pc:spChg chg="add del">
          <ac:chgData name="Nguyễn Tiến Đạt" userId="630b43fa9a43a7ca" providerId="Windows Live" clId="Web-{C85C4536-B9E2-4F9B-B786-CA60FBAC825F}" dt="2023-09-07T13:58:17.657" v="228"/>
          <ac:spMkLst>
            <pc:docMk/>
            <pc:sldMk cId="3209892195" sldId="266"/>
            <ac:spMk id="11" creationId="{D4974D33-8DC5-464E-8C6D-BE58F0669C17}"/>
          </ac:spMkLst>
        </pc:spChg>
        <pc:spChg chg="add del">
          <ac:chgData name="Nguyễn Tiến Đạt" userId="630b43fa9a43a7ca" providerId="Windows Live" clId="Web-{C85C4536-B9E2-4F9B-B786-CA60FBAC825F}" dt="2023-09-07T13:59:54.270" v="238"/>
          <ac:spMkLst>
            <pc:docMk/>
            <pc:sldMk cId="3209892195" sldId="266"/>
            <ac:spMk id="13" creationId="{04812C46-200A-4DEB-A05E-3ED6C68C2387}"/>
          </ac:spMkLst>
        </pc:spChg>
        <pc:spChg chg="add del">
          <ac:chgData name="Nguyễn Tiến Đạt" userId="630b43fa9a43a7ca" providerId="Windows Live" clId="Web-{C85C4536-B9E2-4F9B-B786-CA60FBAC825F}" dt="2023-09-07T13:59:54.270" v="238"/>
          <ac:spMkLst>
            <pc:docMk/>
            <pc:sldMk cId="3209892195" sldId="266"/>
            <ac:spMk id="14" creationId="{D1EA859B-E555-4109-94F3-6700E046E008}"/>
          </ac:spMkLst>
        </pc:spChg>
        <pc:spChg chg="add del">
          <ac:chgData name="Nguyễn Tiến Đạt" userId="630b43fa9a43a7ca" providerId="Windows Live" clId="Web-{C85C4536-B9E2-4F9B-B786-CA60FBAC825F}" dt="2023-09-07T13:59:50.691" v="236"/>
          <ac:spMkLst>
            <pc:docMk/>
            <pc:sldMk cId="3209892195" sldId="266"/>
            <ac:spMk id="21" creationId="{D1EA859B-E555-4109-94F3-6700E046E008}"/>
          </ac:spMkLst>
        </pc:spChg>
        <pc:spChg chg="add del">
          <ac:chgData name="Nguyễn Tiến Đạt" userId="630b43fa9a43a7ca" providerId="Windows Live" clId="Web-{C85C4536-B9E2-4F9B-B786-CA60FBAC825F}" dt="2023-09-07T13:59:50.691" v="236"/>
          <ac:spMkLst>
            <pc:docMk/>
            <pc:sldMk cId="3209892195" sldId="266"/>
            <ac:spMk id="23" creationId="{04812C46-200A-4DEB-A05E-3ED6C68C2387}"/>
          </ac:spMkLst>
        </pc:spChg>
        <pc:grpChg chg="add del">
          <ac:chgData name="Nguyễn Tiến Đạt" userId="630b43fa9a43a7ca" providerId="Windows Live" clId="Web-{C85C4536-B9E2-4F9B-B786-CA60FBAC825F}" dt="2023-09-07T13:59:07.330" v="232"/>
          <ac:grpSpMkLst>
            <pc:docMk/>
            <pc:sldMk cId="3209892195" sldId="266"/>
            <ac:grpSpMk id="19" creationId="{31C49F18-8757-4E87-5C2E-9D6D7B82BA3B}"/>
          </ac:grpSpMkLst>
        </pc:grpChg>
        <pc:picChg chg="add mod ord">
          <ac:chgData name="Nguyễn Tiến Đạt" userId="630b43fa9a43a7ca" providerId="Windows Live" clId="Web-{C85C4536-B9E2-4F9B-B786-CA60FBAC825F}" dt="2023-09-07T13:59:54.270" v="238"/>
          <ac:picMkLst>
            <pc:docMk/>
            <pc:sldMk cId="3209892195" sldId="266"/>
            <ac:picMk id="4" creationId="{9CB8D698-568D-4EA3-7353-5C6B436C2E32}"/>
          </ac:picMkLst>
        </pc:picChg>
      </pc:sldChg>
      <pc:sldChg chg="addSp delSp modSp new">
        <pc:chgData name="Nguyễn Tiến Đạt" userId="630b43fa9a43a7ca" providerId="Windows Live" clId="Web-{C85C4536-B9E2-4F9B-B786-CA60FBAC825F}" dt="2023-09-07T14:10:42.353" v="611" actId="20577"/>
        <pc:sldMkLst>
          <pc:docMk/>
          <pc:sldMk cId="3602658354" sldId="267"/>
        </pc:sldMkLst>
        <pc:spChg chg="mod">
          <ac:chgData name="Nguyễn Tiến Đạt" userId="630b43fa9a43a7ca" providerId="Windows Live" clId="Web-{C85C4536-B9E2-4F9B-B786-CA60FBAC825F}" dt="2023-09-07T14:02:55.275" v="250" actId="20577"/>
          <ac:spMkLst>
            <pc:docMk/>
            <pc:sldMk cId="3602658354" sldId="267"/>
            <ac:spMk id="2" creationId="{61D4B00A-1859-0D75-9C9F-E4CB72935CE8}"/>
          </ac:spMkLst>
        </pc:spChg>
        <pc:spChg chg="del mod">
          <ac:chgData name="Nguyễn Tiến Đạt" userId="630b43fa9a43a7ca" providerId="Windows Live" clId="Web-{C85C4536-B9E2-4F9B-B786-CA60FBAC825F}" dt="2023-09-07T14:05:43.937" v="329"/>
          <ac:spMkLst>
            <pc:docMk/>
            <pc:sldMk cId="3602658354" sldId="267"/>
            <ac:spMk id="3" creationId="{D56CD827-3AF6-CA62-9352-D0147323A11B}"/>
          </ac:spMkLst>
        </pc:spChg>
        <pc:spChg chg="add mod">
          <ac:chgData name="Nguyễn Tiến Đạt" userId="630b43fa9a43a7ca" providerId="Windows Live" clId="Web-{C85C4536-B9E2-4F9B-B786-CA60FBAC825F}" dt="2023-09-07T14:10:42.353" v="611" actId="20577"/>
          <ac:spMkLst>
            <pc:docMk/>
            <pc:sldMk cId="3602658354" sldId="267"/>
            <ac:spMk id="5" creationId="{96A8607E-7AEC-FD94-061C-9CB23938A542}"/>
          </ac:spMkLst>
        </pc:spChg>
        <pc:picChg chg="add mod ord">
          <ac:chgData name="Nguyễn Tiến Đạt" userId="630b43fa9a43a7ca" providerId="Windows Live" clId="Web-{C85C4536-B9E2-4F9B-B786-CA60FBAC825F}" dt="2023-09-07T14:08:00.645" v="457" actId="1076"/>
          <ac:picMkLst>
            <pc:docMk/>
            <pc:sldMk cId="3602658354" sldId="267"/>
            <ac:picMk id="4" creationId="{08FBB959-23C8-53E7-AC16-76AEF8C15038}"/>
          </ac:picMkLst>
        </pc:picChg>
      </pc:sldChg>
      <pc:sldChg chg="modSp new">
        <pc:chgData name="Nguyễn Tiến Đạt" userId="630b43fa9a43a7ca" providerId="Windows Live" clId="Web-{C85C4536-B9E2-4F9B-B786-CA60FBAC825F}" dt="2023-09-07T14:14:19.001" v="733" actId="20577"/>
        <pc:sldMkLst>
          <pc:docMk/>
          <pc:sldMk cId="679342568" sldId="268"/>
        </pc:sldMkLst>
        <pc:spChg chg="mod">
          <ac:chgData name="Nguyễn Tiến Đạt" userId="630b43fa9a43a7ca" providerId="Windows Live" clId="Web-{C85C4536-B9E2-4F9B-B786-CA60FBAC825F}" dt="2023-09-07T14:12:10.715" v="615" actId="20577"/>
          <ac:spMkLst>
            <pc:docMk/>
            <pc:sldMk cId="679342568" sldId="268"/>
            <ac:spMk id="2" creationId="{635561D9-6824-6678-9C65-6BA9825526FC}"/>
          </ac:spMkLst>
        </pc:spChg>
        <pc:spChg chg="mod">
          <ac:chgData name="Nguyễn Tiến Đạt" userId="630b43fa9a43a7ca" providerId="Windows Live" clId="Web-{C85C4536-B9E2-4F9B-B786-CA60FBAC825F}" dt="2023-09-07T14:14:19.001" v="733" actId="20577"/>
          <ac:spMkLst>
            <pc:docMk/>
            <pc:sldMk cId="679342568" sldId="268"/>
            <ac:spMk id="3" creationId="{4498506A-159A-F61B-7822-8F09158F9883}"/>
          </ac:spMkLst>
        </pc:spChg>
      </pc:sldChg>
      <pc:sldChg chg="addSp delSp modSp new">
        <pc:chgData name="Nguyễn Tiến Đạt" userId="630b43fa9a43a7ca" providerId="Windows Live" clId="Web-{C85C4536-B9E2-4F9B-B786-CA60FBAC825F}" dt="2023-09-07T14:25:15.944" v="1298" actId="20577"/>
        <pc:sldMkLst>
          <pc:docMk/>
          <pc:sldMk cId="2503612399" sldId="269"/>
        </pc:sldMkLst>
        <pc:spChg chg="mod">
          <ac:chgData name="Nguyễn Tiến Đạt" userId="630b43fa9a43a7ca" providerId="Windows Live" clId="Web-{C85C4536-B9E2-4F9B-B786-CA60FBAC825F}" dt="2023-09-07T14:25:15.944" v="1298" actId="20577"/>
          <ac:spMkLst>
            <pc:docMk/>
            <pc:sldMk cId="2503612399" sldId="269"/>
            <ac:spMk id="2" creationId="{743B93A1-4A84-2588-277B-5A18DBF8A3D5}"/>
          </ac:spMkLst>
        </pc:spChg>
        <pc:spChg chg="del">
          <ac:chgData name="Nguyễn Tiến Đạt" userId="630b43fa9a43a7ca" providerId="Windows Live" clId="Web-{C85C4536-B9E2-4F9B-B786-CA60FBAC825F}" dt="2023-09-07T14:14:25.423" v="735"/>
          <ac:spMkLst>
            <pc:docMk/>
            <pc:sldMk cId="2503612399" sldId="269"/>
            <ac:spMk id="3" creationId="{E1FF5CE5-E954-CDDC-D06B-D9A6B4BD2344}"/>
          </ac:spMkLst>
        </pc:spChg>
        <pc:spChg chg="add mod">
          <ac:chgData name="Nguyễn Tiến Đạt" userId="630b43fa9a43a7ca" providerId="Windows Live" clId="Web-{C85C4536-B9E2-4F9B-B786-CA60FBAC825F}" dt="2023-09-07T14:19:58.418" v="952" actId="14100"/>
          <ac:spMkLst>
            <pc:docMk/>
            <pc:sldMk cId="2503612399" sldId="269"/>
            <ac:spMk id="5" creationId="{8A1C1DEA-39A4-ACC7-8123-CE54DD506599}"/>
          </ac:spMkLst>
        </pc:spChg>
        <pc:spChg chg="add mod">
          <ac:chgData name="Nguyễn Tiến Đạt" userId="630b43fa9a43a7ca" providerId="Windows Live" clId="Web-{C85C4536-B9E2-4F9B-B786-CA60FBAC825F}" dt="2023-09-07T14:19:56.511" v="951" actId="14100"/>
          <ac:spMkLst>
            <pc:docMk/>
            <pc:sldMk cId="2503612399" sldId="269"/>
            <ac:spMk id="7" creationId="{A0520F7C-530E-1D3B-7124-91B0EBAD2798}"/>
          </ac:spMkLst>
        </pc:spChg>
        <pc:picChg chg="add mod ord">
          <ac:chgData name="Nguyễn Tiến Đạt" userId="630b43fa9a43a7ca" providerId="Windows Live" clId="Web-{C85C4536-B9E2-4F9B-B786-CA60FBAC825F}" dt="2023-09-07T14:16:46.474" v="775" actId="1076"/>
          <ac:picMkLst>
            <pc:docMk/>
            <pc:sldMk cId="2503612399" sldId="269"/>
            <ac:picMk id="4" creationId="{F476E545-88A0-021A-5F30-F84B33C5FA86}"/>
          </ac:picMkLst>
        </pc:picChg>
        <pc:picChg chg="add mod">
          <ac:chgData name="Nguyễn Tiến Đạt" userId="630b43fa9a43a7ca" providerId="Windows Live" clId="Web-{C85C4536-B9E2-4F9B-B786-CA60FBAC825F}" dt="2023-09-07T14:16:47.974" v="776" actId="1076"/>
          <ac:picMkLst>
            <pc:docMk/>
            <pc:sldMk cId="2503612399" sldId="269"/>
            <ac:picMk id="6" creationId="{94474645-B871-CDF7-1D85-D362373D1BBA}"/>
          </ac:picMkLst>
        </pc:picChg>
      </pc:sldChg>
      <pc:sldChg chg="addSp delSp modSp new">
        <pc:chgData name="Nguyễn Tiến Đạt" userId="630b43fa9a43a7ca" providerId="Windows Live" clId="Web-{C85C4536-B9E2-4F9B-B786-CA60FBAC825F}" dt="2023-09-07T14:25:34.272" v="1340" actId="20577"/>
        <pc:sldMkLst>
          <pc:docMk/>
          <pc:sldMk cId="1880849806" sldId="270"/>
        </pc:sldMkLst>
        <pc:spChg chg="mod">
          <ac:chgData name="Nguyễn Tiến Đạt" userId="630b43fa9a43a7ca" providerId="Windows Live" clId="Web-{C85C4536-B9E2-4F9B-B786-CA60FBAC825F}" dt="2023-09-07T14:25:34.272" v="1340" actId="20577"/>
          <ac:spMkLst>
            <pc:docMk/>
            <pc:sldMk cId="1880849806" sldId="270"/>
            <ac:spMk id="2" creationId="{858F6C23-B903-C7AB-528F-46A5DFD25712}"/>
          </ac:spMkLst>
        </pc:spChg>
        <pc:spChg chg="del">
          <ac:chgData name="Nguyễn Tiến Đạt" userId="630b43fa9a43a7ca" providerId="Windows Live" clId="Web-{C85C4536-B9E2-4F9B-B786-CA60FBAC825F}" dt="2023-09-07T14:20:57.982" v="954"/>
          <ac:spMkLst>
            <pc:docMk/>
            <pc:sldMk cId="1880849806" sldId="270"/>
            <ac:spMk id="3" creationId="{A496D105-685D-B17F-90FD-D4B2016B122C}"/>
          </ac:spMkLst>
        </pc:spChg>
        <pc:spChg chg="add mod">
          <ac:chgData name="Nguyễn Tiến Đạt" userId="630b43fa9a43a7ca" providerId="Windows Live" clId="Web-{C85C4536-B9E2-4F9B-B786-CA60FBAC825F}" dt="2023-09-07T14:22:19.297" v="1166" actId="14100"/>
          <ac:spMkLst>
            <pc:docMk/>
            <pc:sldMk cId="1880849806" sldId="270"/>
            <ac:spMk id="5" creationId="{F31AFCC4-8899-0029-BEDD-B5B37BD9B5D2}"/>
          </ac:spMkLst>
        </pc:spChg>
        <pc:spChg chg="add">
          <ac:chgData name="Nguyễn Tiến Đạt" userId="630b43fa9a43a7ca" providerId="Windows Live" clId="Web-{C85C4536-B9E2-4F9B-B786-CA60FBAC825F}" dt="2023-09-07T14:22:30.188" v="1167"/>
          <ac:spMkLst>
            <pc:docMk/>
            <pc:sldMk cId="1880849806" sldId="270"/>
            <ac:spMk id="6" creationId="{59582A78-989F-52FA-A451-B8E31FF8266A}"/>
          </ac:spMkLst>
        </pc:spChg>
        <pc:spChg chg="add mod">
          <ac:chgData name="Nguyễn Tiến Đạt" userId="630b43fa9a43a7ca" providerId="Windows Live" clId="Web-{C85C4536-B9E2-4F9B-B786-CA60FBAC825F}" dt="2023-09-07T14:22:50.501" v="1209" actId="1076"/>
          <ac:spMkLst>
            <pc:docMk/>
            <pc:sldMk cId="1880849806" sldId="270"/>
            <ac:spMk id="7" creationId="{40C04AFC-40E2-81B8-5103-E8D55F2E7652}"/>
          </ac:spMkLst>
        </pc:spChg>
        <pc:spChg chg="add mod">
          <ac:chgData name="Nguyễn Tiến Đạt" userId="630b43fa9a43a7ca" providerId="Windows Live" clId="Web-{C85C4536-B9E2-4F9B-B786-CA60FBAC825F}" dt="2023-09-07T14:23:44.769" v="1245" actId="1076"/>
          <ac:spMkLst>
            <pc:docMk/>
            <pc:sldMk cId="1880849806" sldId="270"/>
            <ac:spMk id="8" creationId="{29AA85A7-B6F9-8729-FEB8-4FCEF6C248F3}"/>
          </ac:spMkLst>
        </pc:spChg>
        <pc:spChg chg="add mod">
          <ac:chgData name="Nguyễn Tiến Đạt" userId="630b43fa9a43a7ca" providerId="Windows Live" clId="Web-{C85C4536-B9E2-4F9B-B786-CA60FBAC825F}" dt="2023-09-07T14:23:51.925" v="1248" actId="1076"/>
          <ac:spMkLst>
            <pc:docMk/>
            <pc:sldMk cId="1880849806" sldId="270"/>
            <ac:spMk id="9" creationId="{B07C17D1-B392-C06D-7F07-84826080C814}"/>
          </ac:spMkLst>
        </pc:spChg>
        <pc:spChg chg="add mod">
          <ac:chgData name="Nguyễn Tiến Đạt" userId="630b43fa9a43a7ca" providerId="Windows Live" clId="Web-{C85C4536-B9E2-4F9B-B786-CA60FBAC825F}" dt="2023-09-07T14:24:09.441" v="1254" actId="1076"/>
          <ac:spMkLst>
            <pc:docMk/>
            <pc:sldMk cId="1880849806" sldId="270"/>
            <ac:spMk id="10" creationId="{259496F2-B8DE-4A25-C539-E5D0F325A550}"/>
          </ac:spMkLst>
        </pc:spChg>
        <pc:spChg chg="add mod">
          <ac:chgData name="Nguyễn Tiến Đạt" userId="630b43fa9a43a7ca" providerId="Windows Live" clId="Web-{C85C4536-B9E2-4F9B-B786-CA60FBAC825F}" dt="2023-09-07T14:24:22.864" v="1258" actId="1076"/>
          <ac:spMkLst>
            <pc:docMk/>
            <pc:sldMk cId="1880849806" sldId="270"/>
            <ac:spMk id="11" creationId="{C7AC08CB-C3D6-347F-1590-3787A107864B}"/>
          </ac:spMkLst>
        </pc:spChg>
        <pc:spChg chg="add mod">
          <ac:chgData name="Nguyễn Tiến Đạt" userId="630b43fa9a43a7ca" providerId="Windows Live" clId="Web-{C85C4536-B9E2-4F9B-B786-CA60FBAC825F}" dt="2023-09-07T14:24:25.770" v="1262" actId="20577"/>
          <ac:spMkLst>
            <pc:docMk/>
            <pc:sldMk cId="1880849806" sldId="270"/>
            <ac:spMk id="12" creationId="{876DA383-7464-76F8-1001-BCFDFA7CFCC1}"/>
          </ac:spMkLst>
        </pc:spChg>
        <pc:spChg chg="add mod">
          <ac:chgData name="Nguyễn Tiến Đạt" userId="630b43fa9a43a7ca" providerId="Windows Live" clId="Web-{C85C4536-B9E2-4F9B-B786-CA60FBAC825F}" dt="2023-09-07T14:24:34.661" v="1264" actId="20577"/>
          <ac:spMkLst>
            <pc:docMk/>
            <pc:sldMk cId="1880849806" sldId="270"/>
            <ac:spMk id="13" creationId="{124814D2-A9C1-0024-7DC0-BB5AB2F84132}"/>
          </ac:spMkLst>
        </pc:spChg>
        <pc:picChg chg="add mod ord">
          <ac:chgData name="Nguyễn Tiến Đạt" userId="630b43fa9a43a7ca" providerId="Windows Live" clId="Web-{C85C4536-B9E2-4F9B-B786-CA60FBAC825F}" dt="2023-09-07T14:21:00.795" v="955" actId="1076"/>
          <ac:picMkLst>
            <pc:docMk/>
            <pc:sldMk cId="1880849806" sldId="270"/>
            <ac:picMk id="4" creationId="{03D94D4A-3900-B7D9-43A6-754CF3286FE1}"/>
          </ac:picMkLst>
        </pc:picChg>
      </pc:sldChg>
      <pc:sldChg chg="addSp delSp modSp new">
        <pc:chgData name="Nguyễn Tiến Đạt" userId="630b43fa9a43a7ca" providerId="Windows Live" clId="Web-{C85C4536-B9E2-4F9B-B786-CA60FBAC825F}" dt="2023-09-07T14:32:14.692" v="1676" actId="1076"/>
        <pc:sldMkLst>
          <pc:docMk/>
          <pc:sldMk cId="604235703" sldId="273"/>
        </pc:sldMkLst>
        <pc:spChg chg="mod">
          <ac:chgData name="Nguyễn Tiến Đạt" userId="630b43fa9a43a7ca" providerId="Windows Live" clId="Web-{C85C4536-B9E2-4F9B-B786-CA60FBAC825F}" dt="2023-09-07T14:26:29.071" v="1365" actId="20577"/>
          <ac:spMkLst>
            <pc:docMk/>
            <pc:sldMk cId="604235703" sldId="273"/>
            <ac:spMk id="2" creationId="{3C121BF3-02F9-C164-1C35-927DFE84E69D}"/>
          </ac:spMkLst>
        </pc:spChg>
        <pc:spChg chg="del">
          <ac:chgData name="Nguyễn Tiến Đạt" userId="630b43fa9a43a7ca" providerId="Windows Live" clId="Web-{C85C4536-B9E2-4F9B-B786-CA60FBAC825F}" dt="2023-09-07T14:26:30.102" v="1366"/>
          <ac:spMkLst>
            <pc:docMk/>
            <pc:sldMk cId="604235703" sldId="273"/>
            <ac:spMk id="3" creationId="{D9CB8A22-F823-F113-F69F-B5837A806411}"/>
          </ac:spMkLst>
        </pc:spChg>
        <pc:spChg chg="add mod">
          <ac:chgData name="Nguyễn Tiến Đạt" userId="630b43fa9a43a7ca" providerId="Windows Live" clId="Web-{C85C4536-B9E2-4F9B-B786-CA60FBAC825F}" dt="2023-09-07T14:30:25.219" v="1468" actId="1076"/>
          <ac:spMkLst>
            <pc:docMk/>
            <pc:sldMk cId="604235703" sldId="273"/>
            <ac:spMk id="5" creationId="{C0C3ACDE-4CC4-5063-BE60-046E75DC60E2}"/>
          </ac:spMkLst>
        </pc:spChg>
        <pc:spChg chg="add mod">
          <ac:chgData name="Nguyễn Tiến Đạt" userId="630b43fa9a43a7ca" providerId="Windows Live" clId="Web-{C85C4536-B9E2-4F9B-B786-CA60FBAC825F}" dt="2023-09-07T14:30:25.219" v="1469" actId="1076"/>
          <ac:spMkLst>
            <pc:docMk/>
            <pc:sldMk cId="604235703" sldId="273"/>
            <ac:spMk id="6" creationId="{DC7AB9E4-99C8-0BDC-09F1-E159640B5F46}"/>
          </ac:spMkLst>
        </pc:spChg>
        <pc:spChg chg="add mod">
          <ac:chgData name="Nguyễn Tiến Đạt" userId="630b43fa9a43a7ca" providerId="Windows Live" clId="Web-{C85C4536-B9E2-4F9B-B786-CA60FBAC825F}" dt="2023-09-07T14:30:25.219" v="1470" actId="1076"/>
          <ac:spMkLst>
            <pc:docMk/>
            <pc:sldMk cId="604235703" sldId="273"/>
            <ac:spMk id="7" creationId="{3EF73D75-8674-736B-6200-F23FED2D9A45}"/>
          </ac:spMkLst>
        </pc:spChg>
        <pc:spChg chg="add mod">
          <ac:chgData name="Nguyễn Tiến Đạt" userId="630b43fa9a43a7ca" providerId="Windows Live" clId="Web-{C85C4536-B9E2-4F9B-B786-CA60FBAC825F}" dt="2023-09-07T14:30:25.235" v="1471" actId="1076"/>
          <ac:spMkLst>
            <pc:docMk/>
            <pc:sldMk cId="604235703" sldId="273"/>
            <ac:spMk id="8" creationId="{DB7B4DD3-4BB1-5609-0AE1-7467D07B3FA7}"/>
          </ac:spMkLst>
        </pc:spChg>
        <pc:spChg chg="add mod">
          <ac:chgData name="Nguyễn Tiến Đạt" userId="630b43fa9a43a7ca" providerId="Windows Live" clId="Web-{C85C4536-B9E2-4F9B-B786-CA60FBAC825F}" dt="2023-09-07T14:30:25.235" v="1472" actId="1076"/>
          <ac:spMkLst>
            <pc:docMk/>
            <pc:sldMk cId="604235703" sldId="273"/>
            <ac:spMk id="9" creationId="{F620D760-A7EE-4B41-B72C-3BA7089E3E57}"/>
          </ac:spMkLst>
        </pc:spChg>
        <pc:spChg chg="add mod">
          <ac:chgData name="Nguyễn Tiến Đạt" userId="630b43fa9a43a7ca" providerId="Windows Live" clId="Web-{C85C4536-B9E2-4F9B-B786-CA60FBAC825F}" dt="2023-09-07T14:30:25.235" v="1473" actId="1076"/>
          <ac:spMkLst>
            <pc:docMk/>
            <pc:sldMk cId="604235703" sldId="273"/>
            <ac:spMk id="10" creationId="{655C202D-2281-9C62-AAA5-2BADBDE49D76}"/>
          </ac:spMkLst>
        </pc:spChg>
        <pc:spChg chg="add mod">
          <ac:chgData name="Nguyễn Tiến Đạt" userId="630b43fa9a43a7ca" providerId="Windows Live" clId="Web-{C85C4536-B9E2-4F9B-B786-CA60FBAC825F}" dt="2023-09-07T14:30:25.250" v="1474" actId="1076"/>
          <ac:spMkLst>
            <pc:docMk/>
            <pc:sldMk cId="604235703" sldId="273"/>
            <ac:spMk id="11" creationId="{27175621-E61D-8208-22A0-02F3D0976513}"/>
          </ac:spMkLst>
        </pc:spChg>
        <pc:spChg chg="add mod">
          <ac:chgData name="Nguyễn Tiến Đạt" userId="630b43fa9a43a7ca" providerId="Windows Live" clId="Web-{C85C4536-B9E2-4F9B-B786-CA60FBAC825F}" dt="2023-09-07T14:30:25.250" v="1475" actId="1076"/>
          <ac:spMkLst>
            <pc:docMk/>
            <pc:sldMk cId="604235703" sldId="273"/>
            <ac:spMk id="12" creationId="{1C2C0764-3A43-A995-3DD2-66042DB056EC}"/>
          </ac:spMkLst>
        </pc:spChg>
        <pc:spChg chg="add mod">
          <ac:chgData name="Nguyễn Tiến Đạt" userId="630b43fa9a43a7ca" providerId="Windows Live" clId="Web-{C85C4536-B9E2-4F9B-B786-CA60FBAC825F}" dt="2023-09-07T14:30:28.422" v="1476" actId="1076"/>
          <ac:spMkLst>
            <pc:docMk/>
            <pc:sldMk cId="604235703" sldId="273"/>
            <ac:spMk id="13" creationId="{8ABEE1C6-3DDB-7659-817D-B49EDC1327FF}"/>
          </ac:spMkLst>
        </pc:spChg>
        <pc:spChg chg="add mod">
          <ac:chgData name="Nguyễn Tiến Đạt" userId="630b43fa9a43a7ca" providerId="Windows Live" clId="Web-{C85C4536-B9E2-4F9B-B786-CA60FBAC825F}" dt="2023-09-07T14:30:11.781" v="1464" actId="1076"/>
          <ac:spMkLst>
            <pc:docMk/>
            <pc:sldMk cId="604235703" sldId="273"/>
            <ac:spMk id="14" creationId="{7E34CF79-8411-CD87-D9E6-AAA3EA8C2EAA}"/>
          </ac:spMkLst>
        </pc:spChg>
        <pc:spChg chg="add mod">
          <ac:chgData name="Nguyễn Tiến Đạt" userId="630b43fa9a43a7ca" providerId="Windows Live" clId="Web-{C85C4536-B9E2-4F9B-B786-CA60FBAC825F}" dt="2023-09-07T14:30:11.750" v="1459" actId="1076"/>
          <ac:spMkLst>
            <pc:docMk/>
            <pc:sldMk cId="604235703" sldId="273"/>
            <ac:spMk id="15" creationId="{0B36C297-084C-14AA-C196-13333184D9E7}"/>
          </ac:spMkLst>
        </pc:spChg>
        <pc:spChg chg="add mod">
          <ac:chgData name="Nguyễn Tiến Đạt" userId="630b43fa9a43a7ca" providerId="Windows Live" clId="Web-{C85C4536-B9E2-4F9B-B786-CA60FBAC825F}" dt="2023-09-07T14:30:11.750" v="1460" actId="1076"/>
          <ac:spMkLst>
            <pc:docMk/>
            <pc:sldMk cId="604235703" sldId="273"/>
            <ac:spMk id="16" creationId="{80D4C32B-EEA4-74EF-BCB1-A952623F4435}"/>
          </ac:spMkLst>
        </pc:spChg>
        <pc:spChg chg="add mod">
          <ac:chgData name="Nguyễn Tiến Đạt" userId="630b43fa9a43a7ca" providerId="Windows Live" clId="Web-{C85C4536-B9E2-4F9B-B786-CA60FBAC825F}" dt="2023-09-07T14:30:11.766" v="1461" actId="1076"/>
          <ac:spMkLst>
            <pc:docMk/>
            <pc:sldMk cId="604235703" sldId="273"/>
            <ac:spMk id="17" creationId="{2EB5247C-360C-E5B2-5A6A-193F1D53DFAB}"/>
          </ac:spMkLst>
        </pc:spChg>
        <pc:spChg chg="add mod">
          <ac:chgData name="Nguyễn Tiến Đạt" userId="630b43fa9a43a7ca" providerId="Windows Live" clId="Web-{C85C4536-B9E2-4F9B-B786-CA60FBAC825F}" dt="2023-09-07T14:30:15.906" v="1466" actId="14100"/>
          <ac:spMkLst>
            <pc:docMk/>
            <pc:sldMk cId="604235703" sldId="273"/>
            <ac:spMk id="18" creationId="{77972217-3E09-2FE4-6EDF-D4AAAB18303A}"/>
          </ac:spMkLst>
        </pc:spChg>
        <pc:spChg chg="add mod">
          <ac:chgData name="Nguyễn Tiến Đạt" userId="630b43fa9a43a7ca" providerId="Windows Live" clId="Web-{C85C4536-B9E2-4F9B-B786-CA60FBAC825F}" dt="2023-09-07T14:30:18.578" v="1467" actId="20577"/>
          <ac:spMkLst>
            <pc:docMk/>
            <pc:sldMk cId="604235703" sldId="273"/>
            <ac:spMk id="19" creationId="{1A0D0B6D-5645-B84B-E4BF-6165D21E5611}"/>
          </ac:spMkLst>
        </pc:spChg>
        <pc:spChg chg="add del">
          <ac:chgData name="Nguyễn Tiến Đạt" userId="630b43fa9a43a7ca" providerId="Windows Live" clId="Web-{C85C4536-B9E2-4F9B-B786-CA60FBAC825F}" dt="2023-09-07T14:29:11.092" v="1434"/>
          <ac:spMkLst>
            <pc:docMk/>
            <pc:sldMk cId="604235703" sldId="273"/>
            <ac:spMk id="20" creationId="{7C818775-D93D-3F2A-4B2F-3AC11CBE8D47}"/>
          </ac:spMkLst>
        </pc:spChg>
        <pc:spChg chg="add del">
          <ac:chgData name="Nguyễn Tiến Đạt" userId="630b43fa9a43a7ca" providerId="Windows Live" clId="Web-{C85C4536-B9E2-4F9B-B786-CA60FBAC825F}" dt="2023-09-07T14:29:11.092" v="1433"/>
          <ac:spMkLst>
            <pc:docMk/>
            <pc:sldMk cId="604235703" sldId="273"/>
            <ac:spMk id="21" creationId="{1F4F7E2D-B696-51DE-B14E-4E1CB50C8BE1}"/>
          </ac:spMkLst>
        </pc:spChg>
        <pc:spChg chg="add del">
          <ac:chgData name="Nguyễn Tiến Đạt" userId="630b43fa9a43a7ca" providerId="Windows Live" clId="Web-{C85C4536-B9E2-4F9B-B786-CA60FBAC825F}" dt="2023-09-07T14:29:11.092" v="1432"/>
          <ac:spMkLst>
            <pc:docMk/>
            <pc:sldMk cId="604235703" sldId="273"/>
            <ac:spMk id="22" creationId="{22A088C6-6617-934E-027C-C514D2C9CC4A}"/>
          </ac:spMkLst>
        </pc:spChg>
        <pc:spChg chg="add del">
          <ac:chgData name="Nguyễn Tiến Đạt" userId="630b43fa9a43a7ca" providerId="Windows Live" clId="Web-{C85C4536-B9E2-4F9B-B786-CA60FBAC825F}" dt="2023-09-07T14:29:11.092" v="1431"/>
          <ac:spMkLst>
            <pc:docMk/>
            <pc:sldMk cId="604235703" sldId="273"/>
            <ac:spMk id="23" creationId="{C6EAEACA-935C-DFC2-E2A9-9CC199DF62ED}"/>
          </ac:spMkLst>
        </pc:spChg>
        <pc:spChg chg="add del">
          <ac:chgData name="Nguyễn Tiến Đạt" userId="630b43fa9a43a7ca" providerId="Windows Live" clId="Web-{C85C4536-B9E2-4F9B-B786-CA60FBAC825F}" dt="2023-09-07T14:29:11.092" v="1430"/>
          <ac:spMkLst>
            <pc:docMk/>
            <pc:sldMk cId="604235703" sldId="273"/>
            <ac:spMk id="24" creationId="{A2011AF3-9CBF-FBDC-AE5B-7371F0D4C887}"/>
          </ac:spMkLst>
        </pc:spChg>
        <pc:spChg chg="add del">
          <ac:chgData name="Nguyễn Tiến Đạt" userId="630b43fa9a43a7ca" providerId="Windows Live" clId="Web-{C85C4536-B9E2-4F9B-B786-CA60FBAC825F}" dt="2023-09-07T14:29:11.092" v="1429"/>
          <ac:spMkLst>
            <pc:docMk/>
            <pc:sldMk cId="604235703" sldId="273"/>
            <ac:spMk id="25" creationId="{41869053-E2D4-B3AF-3BBA-FE5ED23D957D}"/>
          </ac:spMkLst>
        </pc:spChg>
        <pc:spChg chg="add del">
          <ac:chgData name="Nguyễn Tiến Đạt" userId="630b43fa9a43a7ca" providerId="Windows Live" clId="Web-{C85C4536-B9E2-4F9B-B786-CA60FBAC825F}" dt="2023-09-07T14:29:16.326" v="1446"/>
          <ac:spMkLst>
            <pc:docMk/>
            <pc:sldMk cId="604235703" sldId="273"/>
            <ac:spMk id="26" creationId="{460338D0-D761-9D0A-631D-6BAAFF96BA25}"/>
          </ac:spMkLst>
        </pc:spChg>
        <pc:spChg chg="add del">
          <ac:chgData name="Nguyễn Tiến Đạt" userId="630b43fa9a43a7ca" providerId="Windows Live" clId="Web-{C85C4536-B9E2-4F9B-B786-CA60FBAC825F}" dt="2023-09-07T14:29:16.326" v="1445"/>
          <ac:spMkLst>
            <pc:docMk/>
            <pc:sldMk cId="604235703" sldId="273"/>
            <ac:spMk id="27" creationId="{498E3CD9-5D70-D544-F4A3-8E8182824462}"/>
          </ac:spMkLst>
        </pc:spChg>
        <pc:spChg chg="add del">
          <ac:chgData name="Nguyễn Tiến Đạt" userId="630b43fa9a43a7ca" providerId="Windows Live" clId="Web-{C85C4536-B9E2-4F9B-B786-CA60FBAC825F}" dt="2023-09-07T14:29:16.326" v="1444"/>
          <ac:spMkLst>
            <pc:docMk/>
            <pc:sldMk cId="604235703" sldId="273"/>
            <ac:spMk id="28" creationId="{48B6971F-B1D9-D99A-A61C-A9272E9C3122}"/>
          </ac:spMkLst>
        </pc:spChg>
        <pc:spChg chg="add del">
          <ac:chgData name="Nguyễn Tiến Đạt" userId="630b43fa9a43a7ca" providerId="Windows Live" clId="Web-{C85C4536-B9E2-4F9B-B786-CA60FBAC825F}" dt="2023-09-07T14:29:16.326" v="1443"/>
          <ac:spMkLst>
            <pc:docMk/>
            <pc:sldMk cId="604235703" sldId="273"/>
            <ac:spMk id="29" creationId="{B5D01E8F-1D99-3A02-2027-87EE5E99535A}"/>
          </ac:spMkLst>
        </pc:spChg>
        <pc:spChg chg="add del">
          <ac:chgData name="Nguyễn Tiến Đạt" userId="630b43fa9a43a7ca" providerId="Windows Live" clId="Web-{C85C4536-B9E2-4F9B-B786-CA60FBAC825F}" dt="2023-09-07T14:29:16.326" v="1442"/>
          <ac:spMkLst>
            <pc:docMk/>
            <pc:sldMk cId="604235703" sldId="273"/>
            <ac:spMk id="30" creationId="{BB64C1B0-B1EF-A88A-85AF-D4873D4FC4A3}"/>
          </ac:spMkLst>
        </pc:spChg>
        <pc:spChg chg="add del">
          <ac:chgData name="Nguyễn Tiến Đạt" userId="630b43fa9a43a7ca" providerId="Windows Live" clId="Web-{C85C4536-B9E2-4F9B-B786-CA60FBAC825F}" dt="2023-09-07T14:29:16.326" v="1441"/>
          <ac:spMkLst>
            <pc:docMk/>
            <pc:sldMk cId="604235703" sldId="273"/>
            <ac:spMk id="31" creationId="{047644A9-61FE-3A2F-977F-BA2A4BD17457}"/>
          </ac:spMkLst>
        </pc:spChg>
        <pc:spChg chg="add mod">
          <ac:chgData name="Nguyễn Tiến Đạt" userId="630b43fa9a43a7ca" providerId="Windows Live" clId="Web-{C85C4536-B9E2-4F9B-B786-CA60FBAC825F}" dt="2023-09-07T14:30:11.781" v="1465" actId="1076"/>
          <ac:spMkLst>
            <pc:docMk/>
            <pc:sldMk cId="604235703" sldId="273"/>
            <ac:spMk id="32" creationId="{DBA6E890-C0CF-DC2A-968F-F42B5CF8AF20}"/>
          </ac:spMkLst>
        </pc:spChg>
        <pc:spChg chg="add mod">
          <ac:chgData name="Nguyễn Tiến Đạt" userId="630b43fa9a43a7ca" providerId="Windows Live" clId="Web-{C85C4536-B9E2-4F9B-B786-CA60FBAC825F}" dt="2023-09-07T14:31:30.768" v="1650" actId="1076"/>
          <ac:spMkLst>
            <pc:docMk/>
            <pc:sldMk cId="604235703" sldId="273"/>
            <ac:spMk id="33" creationId="{5BB205E5-7C63-6806-4D02-A9D05BCC2477}"/>
          </ac:spMkLst>
        </pc:spChg>
        <pc:spChg chg="add">
          <ac:chgData name="Nguyễn Tiến Đạt" userId="630b43fa9a43a7ca" providerId="Windows Live" clId="Web-{C85C4536-B9E2-4F9B-B786-CA60FBAC825F}" dt="2023-09-07T14:31:51.925" v="1651"/>
          <ac:spMkLst>
            <pc:docMk/>
            <pc:sldMk cId="604235703" sldId="273"/>
            <ac:spMk id="34" creationId="{88372E79-B418-348F-245F-030CB883AA36}"/>
          </ac:spMkLst>
        </pc:spChg>
        <pc:spChg chg="add mod">
          <ac:chgData name="Nguyễn Tiến Đạt" userId="630b43fa9a43a7ca" providerId="Windows Live" clId="Web-{C85C4536-B9E2-4F9B-B786-CA60FBAC825F}" dt="2023-09-07T14:32:03.410" v="1669" actId="1076"/>
          <ac:spMkLst>
            <pc:docMk/>
            <pc:sldMk cId="604235703" sldId="273"/>
            <ac:spMk id="35" creationId="{AF581A0E-6713-A5B5-76BE-FF23DAD2E7AB}"/>
          </ac:spMkLst>
        </pc:spChg>
        <pc:spChg chg="add mod">
          <ac:chgData name="Nguyễn Tiến Đạt" userId="630b43fa9a43a7ca" providerId="Windows Live" clId="Web-{C85C4536-B9E2-4F9B-B786-CA60FBAC825F}" dt="2023-09-07T14:32:14.692" v="1676" actId="1076"/>
          <ac:spMkLst>
            <pc:docMk/>
            <pc:sldMk cId="604235703" sldId="273"/>
            <ac:spMk id="36" creationId="{141E3688-2D52-E526-4FBF-C477D97FD1A1}"/>
          </ac:spMkLst>
        </pc:spChg>
        <pc:picChg chg="add mod ord">
          <ac:chgData name="Nguyễn Tiến Đạt" userId="630b43fa9a43a7ca" providerId="Windows Live" clId="Web-{C85C4536-B9E2-4F9B-B786-CA60FBAC825F}" dt="2023-09-07T14:31:26.299" v="1648" actId="1076"/>
          <ac:picMkLst>
            <pc:docMk/>
            <pc:sldMk cId="604235703" sldId="273"/>
            <ac:picMk id="4" creationId="{A2C9E65A-9C72-8702-599C-41581B460645}"/>
          </ac:picMkLst>
        </pc:picChg>
      </pc:sldChg>
      <pc:sldChg chg="addSp delSp modSp new">
        <pc:chgData name="Nguyễn Tiến Đạt" userId="630b43fa9a43a7ca" providerId="Windows Live" clId="Web-{C85C4536-B9E2-4F9B-B786-CA60FBAC825F}" dt="2023-09-07T14:34:30.555" v="1880" actId="14100"/>
        <pc:sldMkLst>
          <pc:docMk/>
          <pc:sldMk cId="1688102308" sldId="274"/>
        </pc:sldMkLst>
        <pc:spChg chg="mod">
          <ac:chgData name="Nguyễn Tiến Đạt" userId="630b43fa9a43a7ca" providerId="Windows Live" clId="Web-{C85C4536-B9E2-4F9B-B786-CA60FBAC825F}" dt="2023-09-07T14:33:26.272" v="1724" actId="20577"/>
          <ac:spMkLst>
            <pc:docMk/>
            <pc:sldMk cId="1688102308" sldId="274"/>
            <ac:spMk id="2" creationId="{D37746E4-D3B4-A733-1DA3-45EFC0144601}"/>
          </ac:spMkLst>
        </pc:spChg>
        <pc:spChg chg="del">
          <ac:chgData name="Nguyễn Tiến Đạt" userId="630b43fa9a43a7ca" providerId="Windows Live" clId="Web-{C85C4536-B9E2-4F9B-B786-CA60FBAC825F}" dt="2023-09-07T14:33:27.038" v="1725"/>
          <ac:spMkLst>
            <pc:docMk/>
            <pc:sldMk cId="1688102308" sldId="274"/>
            <ac:spMk id="3" creationId="{11DAEB7B-A701-D2B9-BDB2-B2BAE93FFF3B}"/>
          </ac:spMkLst>
        </pc:spChg>
        <pc:spChg chg="add mod">
          <ac:chgData name="Nguyễn Tiến Đạt" userId="630b43fa9a43a7ca" providerId="Windows Live" clId="Web-{C85C4536-B9E2-4F9B-B786-CA60FBAC825F}" dt="2023-09-07T14:34:30.555" v="1880" actId="14100"/>
          <ac:spMkLst>
            <pc:docMk/>
            <pc:sldMk cId="1688102308" sldId="274"/>
            <ac:spMk id="5" creationId="{F4575A11-F5A6-2AC7-A831-9AE8EC4A9A95}"/>
          </ac:spMkLst>
        </pc:spChg>
        <pc:picChg chg="add mod ord">
          <ac:chgData name="Nguyễn Tiến Đạt" userId="630b43fa9a43a7ca" providerId="Windows Live" clId="Web-{C85C4536-B9E2-4F9B-B786-CA60FBAC825F}" dt="2023-09-07T14:33:30.647" v="1726" actId="1076"/>
          <ac:picMkLst>
            <pc:docMk/>
            <pc:sldMk cId="1688102308" sldId="274"/>
            <ac:picMk id="4" creationId="{FE7B50AE-1344-F591-6A1B-F18AE7E45EAB}"/>
          </ac:picMkLst>
        </pc:picChg>
      </pc:sldChg>
      <pc:sldChg chg="addSp delSp modSp new">
        <pc:chgData name="Nguyễn Tiến Đạt" userId="630b43fa9a43a7ca" providerId="Windows Live" clId="Web-{C85C4536-B9E2-4F9B-B786-CA60FBAC825F}" dt="2023-09-07T14:37:41.983" v="2246" actId="1076"/>
        <pc:sldMkLst>
          <pc:docMk/>
          <pc:sldMk cId="1456692539" sldId="275"/>
        </pc:sldMkLst>
        <pc:spChg chg="mod">
          <ac:chgData name="Nguyễn Tiến Đạt" userId="630b43fa9a43a7ca" providerId="Windows Live" clId="Web-{C85C4536-B9E2-4F9B-B786-CA60FBAC825F}" dt="2023-09-07T14:34:58.244" v="1937" actId="20577"/>
          <ac:spMkLst>
            <pc:docMk/>
            <pc:sldMk cId="1456692539" sldId="275"/>
            <ac:spMk id="2" creationId="{C28F904E-2F4B-E41E-3151-7A4051E8BFBB}"/>
          </ac:spMkLst>
        </pc:spChg>
        <pc:spChg chg="del">
          <ac:chgData name="Nguyễn Tiến Đạt" userId="630b43fa9a43a7ca" providerId="Windows Live" clId="Web-{C85C4536-B9E2-4F9B-B786-CA60FBAC825F}" dt="2023-09-07T14:35:33.151" v="1938"/>
          <ac:spMkLst>
            <pc:docMk/>
            <pc:sldMk cId="1456692539" sldId="275"/>
            <ac:spMk id="3" creationId="{06CBF4BD-D253-A594-AE00-9F102D03D98B}"/>
          </ac:spMkLst>
        </pc:spChg>
        <pc:spChg chg="add mod">
          <ac:chgData name="Nguyễn Tiến Đạt" userId="630b43fa9a43a7ca" providerId="Windows Live" clId="Web-{C85C4536-B9E2-4F9B-B786-CA60FBAC825F}" dt="2023-09-07T14:36:54.326" v="2213" actId="20577"/>
          <ac:spMkLst>
            <pc:docMk/>
            <pc:sldMk cId="1456692539" sldId="275"/>
            <ac:spMk id="5" creationId="{F133A891-73DF-85AE-DC14-76B7A984D510}"/>
          </ac:spMkLst>
        </pc:spChg>
        <pc:spChg chg="add mod">
          <ac:chgData name="Nguyễn Tiến Đạt" userId="630b43fa9a43a7ca" providerId="Windows Live" clId="Web-{C85C4536-B9E2-4F9B-B786-CA60FBAC825F}" dt="2023-09-07T14:37:25.608" v="2238" actId="14100"/>
          <ac:spMkLst>
            <pc:docMk/>
            <pc:sldMk cId="1456692539" sldId="275"/>
            <ac:spMk id="6" creationId="{37F16330-B340-BE3B-2F4B-65EAF5D8BC41}"/>
          </ac:spMkLst>
        </pc:spChg>
        <pc:spChg chg="add">
          <ac:chgData name="Nguyễn Tiến Đạt" userId="630b43fa9a43a7ca" providerId="Windows Live" clId="Web-{C85C4536-B9E2-4F9B-B786-CA60FBAC825F}" dt="2023-09-07T14:37:30.561" v="2239"/>
          <ac:spMkLst>
            <pc:docMk/>
            <pc:sldMk cId="1456692539" sldId="275"/>
            <ac:spMk id="7" creationId="{C123E6A3-BB9F-6194-F333-8E6B5722C1EC}"/>
          </ac:spMkLst>
        </pc:spChg>
        <pc:spChg chg="add mod">
          <ac:chgData name="Nguyễn Tiến Đạt" userId="630b43fa9a43a7ca" providerId="Windows Live" clId="Web-{C85C4536-B9E2-4F9B-B786-CA60FBAC825F}" dt="2023-09-07T14:37:41.983" v="2246" actId="1076"/>
          <ac:spMkLst>
            <pc:docMk/>
            <pc:sldMk cId="1456692539" sldId="275"/>
            <ac:spMk id="8" creationId="{81649426-666D-4C9B-2302-F1E61546DD32}"/>
          </ac:spMkLst>
        </pc:spChg>
        <pc:picChg chg="add mod ord">
          <ac:chgData name="Nguyễn Tiến Đạt" userId="630b43fa9a43a7ca" providerId="Windows Live" clId="Web-{C85C4536-B9E2-4F9B-B786-CA60FBAC825F}" dt="2023-09-07T14:35:34.792" v="1939" actId="1076"/>
          <ac:picMkLst>
            <pc:docMk/>
            <pc:sldMk cId="1456692539" sldId="275"/>
            <ac:picMk id="4" creationId="{0D226CCB-40C9-D3ED-FA14-9B4810B1BFBC}"/>
          </ac:picMkLst>
        </pc:picChg>
      </pc:sldChg>
      <pc:sldChg chg="addSp delSp modSp new">
        <pc:chgData name="Nguyễn Tiến Đạt" userId="630b43fa9a43a7ca" providerId="Windows Live" clId="Web-{C85C4536-B9E2-4F9B-B786-CA60FBAC825F}" dt="2023-09-07T14:40:01.707" v="2512" actId="1076"/>
        <pc:sldMkLst>
          <pc:docMk/>
          <pc:sldMk cId="1012502933" sldId="276"/>
        </pc:sldMkLst>
        <pc:spChg chg="mod">
          <ac:chgData name="Nguyễn Tiến Đạt" userId="630b43fa9a43a7ca" providerId="Windows Live" clId="Web-{C85C4536-B9E2-4F9B-B786-CA60FBAC825F}" dt="2023-09-07T14:38:18.313" v="2291" actId="20577"/>
          <ac:spMkLst>
            <pc:docMk/>
            <pc:sldMk cId="1012502933" sldId="276"/>
            <ac:spMk id="2" creationId="{424E3B73-9512-543F-7ABD-C42F668AD50A}"/>
          </ac:spMkLst>
        </pc:spChg>
        <pc:spChg chg="del">
          <ac:chgData name="Nguyễn Tiến Đạt" userId="630b43fa9a43a7ca" providerId="Windows Live" clId="Web-{C85C4536-B9E2-4F9B-B786-CA60FBAC825F}" dt="2023-09-07T14:38:20.500" v="2292"/>
          <ac:spMkLst>
            <pc:docMk/>
            <pc:sldMk cId="1012502933" sldId="276"/>
            <ac:spMk id="3" creationId="{8A5E0DB9-159A-FB31-2757-3C5586484AB8}"/>
          </ac:spMkLst>
        </pc:spChg>
        <pc:spChg chg="add mod">
          <ac:chgData name="Nguyễn Tiến Đạt" userId="630b43fa9a43a7ca" providerId="Windows Live" clId="Web-{C85C4536-B9E2-4F9B-B786-CA60FBAC825F}" dt="2023-09-07T14:39:33.393" v="2486" actId="20577"/>
          <ac:spMkLst>
            <pc:docMk/>
            <pc:sldMk cId="1012502933" sldId="276"/>
            <ac:spMk id="5" creationId="{20EC68B6-9C43-949D-438D-BA0FF2495B9D}"/>
          </ac:spMkLst>
        </pc:spChg>
        <pc:spChg chg="add mod">
          <ac:chgData name="Nguyễn Tiến Đạt" userId="630b43fa9a43a7ca" providerId="Windows Live" clId="Web-{C85C4536-B9E2-4F9B-B786-CA60FBAC825F}" dt="2023-09-07T14:39:41.050" v="2488" actId="1076"/>
          <ac:spMkLst>
            <pc:docMk/>
            <pc:sldMk cId="1012502933" sldId="276"/>
            <ac:spMk id="6" creationId="{4812E82C-352B-91CA-84BB-C0FF5C57B301}"/>
          </ac:spMkLst>
        </pc:spChg>
        <pc:spChg chg="add mod">
          <ac:chgData name="Nguyễn Tiến Đạt" userId="630b43fa9a43a7ca" providerId="Windows Live" clId="Web-{C85C4536-B9E2-4F9B-B786-CA60FBAC825F}" dt="2023-09-07T14:39:49.503" v="2505" actId="20577"/>
          <ac:spMkLst>
            <pc:docMk/>
            <pc:sldMk cId="1012502933" sldId="276"/>
            <ac:spMk id="7" creationId="{6982FABE-4313-13D4-ADB1-1DEF4B1E2F1F}"/>
          </ac:spMkLst>
        </pc:spChg>
        <pc:spChg chg="add mod">
          <ac:chgData name="Nguyễn Tiến Đạt" userId="630b43fa9a43a7ca" providerId="Windows Live" clId="Web-{C85C4536-B9E2-4F9B-B786-CA60FBAC825F}" dt="2023-09-07T14:40:01.707" v="2512" actId="1076"/>
          <ac:spMkLst>
            <pc:docMk/>
            <pc:sldMk cId="1012502933" sldId="276"/>
            <ac:spMk id="8" creationId="{F90262C0-F569-9AB7-F490-A5CCC99EB325}"/>
          </ac:spMkLst>
        </pc:spChg>
        <pc:picChg chg="add mod ord">
          <ac:chgData name="Nguyễn Tiến Đạt" userId="630b43fa9a43a7ca" providerId="Windows Live" clId="Web-{C85C4536-B9E2-4F9B-B786-CA60FBAC825F}" dt="2023-09-07T14:38:22.563" v="2293" actId="1076"/>
          <ac:picMkLst>
            <pc:docMk/>
            <pc:sldMk cId="1012502933" sldId="276"/>
            <ac:picMk id="4" creationId="{6151C30D-7B70-9A5A-790C-8AC4F533E5C9}"/>
          </ac:picMkLst>
        </pc:picChg>
      </pc:sldChg>
      <pc:sldChg chg="addSp delSp modSp new">
        <pc:chgData name="Nguyễn Tiến Đạt" userId="630b43fa9a43a7ca" providerId="Windows Live" clId="Web-{C85C4536-B9E2-4F9B-B786-CA60FBAC825F}" dt="2023-09-07T14:43:31.385" v="2801" actId="20577"/>
        <pc:sldMkLst>
          <pc:docMk/>
          <pc:sldMk cId="1240288027" sldId="277"/>
        </pc:sldMkLst>
        <pc:spChg chg="mod">
          <ac:chgData name="Nguyễn Tiến Đạt" userId="630b43fa9a43a7ca" providerId="Windows Live" clId="Web-{C85C4536-B9E2-4F9B-B786-CA60FBAC825F}" dt="2023-09-07T14:41:06.943" v="2577" actId="20577"/>
          <ac:spMkLst>
            <pc:docMk/>
            <pc:sldMk cId="1240288027" sldId="277"/>
            <ac:spMk id="2" creationId="{E7DC8648-E9EA-1901-1999-7D055AB1B2CC}"/>
          </ac:spMkLst>
        </pc:spChg>
        <pc:spChg chg="del">
          <ac:chgData name="Nguyễn Tiến Đạt" userId="630b43fa9a43a7ca" providerId="Windows Live" clId="Web-{C85C4536-B9E2-4F9B-B786-CA60FBAC825F}" dt="2023-09-07T14:41:07.802" v="2578"/>
          <ac:spMkLst>
            <pc:docMk/>
            <pc:sldMk cId="1240288027" sldId="277"/>
            <ac:spMk id="3" creationId="{39416D22-9B3C-15A3-8B76-8AB7689240D0}"/>
          </ac:spMkLst>
        </pc:spChg>
        <pc:spChg chg="add mod">
          <ac:chgData name="Nguyễn Tiến Đạt" userId="630b43fa9a43a7ca" providerId="Windows Live" clId="Web-{C85C4536-B9E2-4F9B-B786-CA60FBAC825F}" dt="2023-09-07T14:42:16.383" v="2735" actId="20577"/>
          <ac:spMkLst>
            <pc:docMk/>
            <pc:sldMk cId="1240288027" sldId="277"/>
            <ac:spMk id="5" creationId="{0FEFF1A5-1C9E-C64F-DBE3-9D68607CDB52}"/>
          </ac:spMkLst>
        </pc:spChg>
        <pc:spChg chg="add mod">
          <ac:chgData name="Nguyễn Tiến Đạt" userId="630b43fa9a43a7ca" providerId="Windows Live" clId="Web-{C85C4536-B9E2-4F9B-B786-CA60FBAC825F}" dt="2023-09-07T14:43:31.385" v="2801" actId="20577"/>
          <ac:spMkLst>
            <pc:docMk/>
            <pc:sldMk cId="1240288027" sldId="277"/>
            <ac:spMk id="7" creationId="{50F6ED6D-3EC1-9E13-F677-E3C59A9DA7A5}"/>
          </ac:spMkLst>
        </pc:spChg>
        <pc:picChg chg="add mod ord">
          <ac:chgData name="Nguyễn Tiến Đạt" userId="630b43fa9a43a7ca" providerId="Windows Live" clId="Web-{C85C4536-B9E2-4F9B-B786-CA60FBAC825F}" dt="2023-09-07T14:41:10.193" v="2579" actId="1076"/>
          <ac:picMkLst>
            <pc:docMk/>
            <pc:sldMk cId="1240288027" sldId="277"/>
            <ac:picMk id="4" creationId="{594B3470-C971-CFE1-901A-8EA10E899D28}"/>
          </ac:picMkLst>
        </pc:picChg>
        <pc:picChg chg="add mod">
          <ac:chgData name="Nguyễn Tiến Đạt" userId="630b43fa9a43a7ca" providerId="Windows Live" clId="Web-{C85C4536-B9E2-4F9B-B786-CA60FBAC825F}" dt="2023-09-07T14:43:01.994" v="2738" actId="14100"/>
          <ac:picMkLst>
            <pc:docMk/>
            <pc:sldMk cId="1240288027" sldId="277"/>
            <ac:picMk id="6" creationId="{8FE151E0-735E-01F5-D0D3-C6391FDC9DE2}"/>
          </ac:picMkLst>
        </pc:picChg>
      </pc:sldChg>
      <pc:sldChg chg="addSp delSp modSp new">
        <pc:chgData name="Nguyễn Tiến Đạt" userId="630b43fa9a43a7ca" providerId="Windows Live" clId="Web-{C85C4536-B9E2-4F9B-B786-CA60FBAC825F}" dt="2023-09-07T14:47:59.863" v="3083" actId="20577"/>
        <pc:sldMkLst>
          <pc:docMk/>
          <pc:sldMk cId="3986377032" sldId="278"/>
        </pc:sldMkLst>
        <pc:spChg chg="mod">
          <ac:chgData name="Nguyễn Tiến Đạt" userId="630b43fa9a43a7ca" providerId="Windows Live" clId="Web-{C85C4536-B9E2-4F9B-B786-CA60FBAC825F}" dt="2023-09-07T14:46:22.500" v="2905" actId="20577"/>
          <ac:spMkLst>
            <pc:docMk/>
            <pc:sldMk cId="3986377032" sldId="278"/>
            <ac:spMk id="2" creationId="{B73C42EA-F9DC-EAA6-C08E-7D045B228EFF}"/>
          </ac:spMkLst>
        </pc:spChg>
        <pc:spChg chg="del">
          <ac:chgData name="Nguyễn Tiến Đạt" userId="630b43fa9a43a7ca" providerId="Windows Live" clId="Web-{C85C4536-B9E2-4F9B-B786-CA60FBAC825F}" dt="2023-09-07T14:46:24.375" v="2906"/>
          <ac:spMkLst>
            <pc:docMk/>
            <pc:sldMk cId="3986377032" sldId="278"/>
            <ac:spMk id="3" creationId="{52D75C87-A97A-6E90-A9D6-3BB151DEA276}"/>
          </ac:spMkLst>
        </pc:spChg>
        <pc:spChg chg="add mod">
          <ac:chgData name="Nguyễn Tiến Đạt" userId="630b43fa9a43a7ca" providerId="Windows Live" clId="Web-{C85C4536-B9E2-4F9B-B786-CA60FBAC825F}" dt="2023-09-07T14:47:59.863" v="3083" actId="20577"/>
          <ac:spMkLst>
            <pc:docMk/>
            <pc:sldMk cId="3986377032" sldId="278"/>
            <ac:spMk id="5" creationId="{B5BFE9B6-E3EA-EABE-2FE7-FD78D7E6F868}"/>
          </ac:spMkLst>
        </pc:spChg>
        <pc:picChg chg="add mod ord">
          <ac:chgData name="Nguyễn Tiến Đạt" userId="630b43fa9a43a7ca" providerId="Windows Live" clId="Web-{C85C4536-B9E2-4F9B-B786-CA60FBAC825F}" dt="2023-09-07T14:46:27.078" v="2907" actId="1076"/>
          <ac:picMkLst>
            <pc:docMk/>
            <pc:sldMk cId="3986377032" sldId="278"/>
            <ac:picMk id="4" creationId="{54E585C7-157C-2DE7-5976-31E96DBECD93}"/>
          </ac:picMkLst>
        </pc:picChg>
      </pc:sldChg>
      <pc:sldChg chg="addSp delSp modSp new">
        <pc:chgData name="Nguyễn Tiến Đạt" userId="630b43fa9a43a7ca" providerId="Windows Live" clId="Web-{C85C4536-B9E2-4F9B-B786-CA60FBAC825F}" dt="2023-09-07T15:10:13.156" v="4128" actId="1076"/>
        <pc:sldMkLst>
          <pc:docMk/>
          <pc:sldMk cId="935286421" sldId="279"/>
        </pc:sldMkLst>
        <pc:spChg chg="mod">
          <ac:chgData name="Nguyễn Tiến Đạt" userId="630b43fa9a43a7ca" providerId="Windows Live" clId="Web-{C85C4536-B9E2-4F9B-B786-CA60FBAC825F}" dt="2023-09-07T14:48:24.598" v="3111" actId="20577"/>
          <ac:spMkLst>
            <pc:docMk/>
            <pc:sldMk cId="935286421" sldId="279"/>
            <ac:spMk id="2" creationId="{F73E7F9A-C533-340E-9075-D063D46695FF}"/>
          </ac:spMkLst>
        </pc:spChg>
        <pc:spChg chg="del">
          <ac:chgData name="Nguyễn Tiến Đạt" userId="630b43fa9a43a7ca" providerId="Windows Live" clId="Web-{C85C4536-B9E2-4F9B-B786-CA60FBAC825F}" dt="2023-09-07T14:52:45.419" v="3170"/>
          <ac:spMkLst>
            <pc:docMk/>
            <pc:sldMk cId="935286421" sldId="279"/>
            <ac:spMk id="3" creationId="{065B1A01-8ADD-00DB-FEC7-728E7BF85734}"/>
          </ac:spMkLst>
        </pc:spChg>
        <pc:spChg chg="add mod">
          <ac:chgData name="Nguyễn Tiến Đạt" userId="630b43fa9a43a7ca" providerId="Windows Live" clId="Web-{C85C4536-B9E2-4F9B-B786-CA60FBAC825F}" dt="2023-09-07T14:51:32.713" v="3119" actId="1076"/>
          <ac:spMkLst>
            <pc:docMk/>
            <pc:sldMk cId="935286421" sldId="279"/>
            <ac:spMk id="4" creationId="{6B63C9BD-447F-CBCF-168C-F509F9DACC58}"/>
          </ac:spMkLst>
        </pc:spChg>
        <pc:spChg chg="add mod">
          <ac:chgData name="Nguyễn Tiến Đạt" userId="630b43fa9a43a7ca" providerId="Windows Live" clId="Web-{C85C4536-B9E2-4F9B-B786-CA60FBAC825F}" dt="2023-09-07T14:51:46.557" v="3131" actId="20577"/>
          <ac:spMkLst>
            <pc:docMk/>
            <pc:sldMk cId="935286421" sldId="279"/>
            <ac:spMk id="5" creationId="{6C718B9A-2A42-EEAE-0E47-CCF422AF7359}"/>
          </ac:spMkLst>
        </pc:spChg>
        <pc:spChg chg="add mod">
          <ac:chgData name="Nguyễn Tiến Đạt" userId="630b43fa9a43a7ca" providerId="Windows Live" clId="Web-{C85C4536-B9E2-4F9B-B786-CA60FBAC825F}" dt="2023-09-07T14:51:59.636" v="3161" actId="20577"/>
          <ac:spMkLst>
            <pc:docMk/>
            <pc:sldMk cId="935286421" sldId="279"/>
            <ac:spMk id="6" creationId="{6E70463C-B54A-B295-E969-65F70D41B23D}"/>
          </ac:spMkLst>
        </pc:spChg>
        <pc:spChg chg="add del">
          <ac:chgData name="Nguyễn Tiến Đạt" userId="630b43fa9a43a7ca" providerId="Windows Live" clId="Web-{C85C4536-B9E2-4F9B-B786-CA60FBAC825F}" dt="2023-09-07T14:56:41.723" v="3269"/>
          <ac:spMkLst>
            <pc:docMk/>
            <pc:sldMk cId="935286421" sldId="279"/>
            <ac:spMk id="7" creationId="{086671CC-0263-723F-E967-E5A345BA03FC}"/>
          </ac:spMkLst>
        </pc:spChg>
        <pc:spChg chg="add mod">
          <ac:chgData name="Nguyễn Tiến Đạt" userId="630b43fa9a43a7ca" providerId="Windows Live" clId="Web-{C85C4536-B9E2-4F9B-B786-CA60FBAC825F}" dt="2023-09-07T14:52:31.918" v="3169" actId="1076"/>
          <ac:spMkLst>
            <pc:docMk/>
            <pc:sldMk cId="935286421" sldId="279"/>
            <ac:spMk id="8" creationId="{144C0E36-EC82-3200-DCC8-8019001FB35E}"/>
          </ac:spMkLst>
        </pc:spChg>
        <pc:spChg chg="add mod">
          <ac:chgData name="Nguyễn Tiến Đạt" userId="630b43fa9a43a7ca" providerId="Windows Live" clId="Web-{C85C4536-B9E2-4F9B-B786-CA60FBAC825F}" dt="2023-09-07T14:54:59.845" v="3239" actId="20577"/>
          <ac:spMkLst>
            <pc:docMk/>
            <pc:sldMk cId="935286421" sldId="279"/>
            <ac:spMk id="9" creationId="{4A356A08-BFD6-FAAB-ED20-97AD34CCB335}"/>
          </ac:spMkLst>
        </pc:spChg>
        <pc:spChg chg="add mod">
          <ac:chgData name="Nguyễn Tiến Đạt" userId="630b43fa9a43a7ca" providerId="Windows Live" clId="Web-{C85C4536-B9E2-4F9B-B786-CA60FBAC825F}" dt="2023-09-07T14:55:04.892" v="3243" actId="20577"/>
          <ac:spMkLst>
            <pc:docMk/>
            <pc:sldMk cId="935286421" sldId="279"/>
            <ac:spMk id="10" creationId="{C2656BF5-155B-96B2-BF50-7950BAFF9197}"/>
          </ac:spMkLst>
        </pc:spChg>
        <pc:spChg chg="add mod">
          <ac:chgData name="Nguyễn Tiến Đạt" userId="630b43fa9a43a7ca" providerId="Windows Live" clId="Web-{C85C4536-B9E2-4F9B-B786-CA60FBAC825F}" dt="2023-09-07T14:55:09.798" v="3248" actId="20577"/>
          <ac:spMkLst>
            <pc:docMk/>
            <pc:sldMk cId="935286421" sldId="279"/>
            <ac:spMk id="11" creationId="{C238C7F0-4C56-89DF-FFAD-60CB54E072D5}"/>
          </ac:spMkLst>
        </pc:spChg>
        <pc:spChg chg="add del">
          <ac:chgData name="Nguyễn Tiến Đạt" userId="630b43fa9a43a7ca" providerId="Windows Live" clId="Web-{C85C4536-B9E2-4F9B-B786-CA60FBAC825F}" dt="2023-09-07T14:53:14.498" v="3185"/>
          <ac:spMkLst>
            <pc:docMk/>
            <pc:sldMk cId="935286421" sldId="279"/>
            <ac:spMk id="12" creationId="{09ECA90C-B6A6-8740-D28F-AE61F6BA054E}"/>
          </ac:spMkLst>
        </pc:spChg>
        <pc:spChg chg="add del">
          <ac:chgData name="Nguyễn Tiến Đạt" userId="630b43fa9a43a7ca" providerId="Windows Live" clId="Web-{C85C4536-B9E2-4F9B-B786-CA60FBAC825F}" dt="2023-09-07T14:53:14.498" v="3184"/>
          <ac:spMkLst>
            <pc:docMk/>
            <pc:sldMk cId="935286421" sldId="279"/>
            <ac:spMk id="13" creationId="{3CC29A3E-B3AE-22DA-9F2E-0E1F16188E01}"/>
          </ac:spMkLst>
        </pc:spChg>
        <pc:spChg chg="add del">
          <ac:chgData name="Nguyễn Tiến Đạt" userId="630b43fa9a43a7ca" providerId="Windows Live" clId="Web-{C85C4536-B9E2-4F9B-B786-CA60FBAC825F}" dt="2023-09-07T14:53:14.498" v="3183"/>
          <ac:spMkLst>
            <pc:docMk/>
            <pc:sldMk cId="935286421" sldId="279"/>
            <ac:spMk id="14" creationId="{E1AD16C0-E6D9-060E-B2A5-B1C908CAC4ED}"/>
          </ac:spMkLst>
        </pc:spChg>
        <pc:spChg chg="add del">
          <ac:chgData name="Nguyễn Tiến Đạt" userId="630b43fa9a43a7ca" providerId="Windows Live" clId="Web-{C85C4536-B9E2-4F9B-B786-CA60FBAC825F}" dt="2023-09-07T14:53:21.264" v="3191"/>
          <ac:spMkLst>
            <pc:docMk/>
            <pc:sldMk cId="935286421" sldId="279"/>
            <ac:spMk id="15" creationId="{C94A6EE8-172E-B166-2AED-716EA9F92367}"/>
          </ac:spMkLst>
        </pc:spChg>
        <pc:spChg chg="add del">
          <ac:chgData name="Nguyễn Tiến Đạt" userId="630b43fa9a43a7ca" providerId="Windows Live" clId="Web-{C85C4536-B9E2-4F9B-B786-CA60FBAC825F}" dt="2023-09-07T14:53:21.264" v="3190"/>
          <ac:spMkLst>
            <pc:docMk/>
            <pc:sldMk cId="935286421" sldId="279"/>
            <ac:spMk id="16" creationId="{9D95765C-5BCE-27AD-0FD2-6AC83DADE463}"/>
          </ac:spMkLst>
        </pc:spChg>
        <pc:spChg chg="add del">
          <ac:chgData name="Nguyễn Tiến Đạt" userId="630b43fa9a43a7ca" providerId="Windows Live" clId="Web-{C85C4536-B9E2-4F9B-B786-CA60FBAC825F}" dt="2023-09-07T14:53:21.264" v="3189"/>
          <ac:spMkLst>
            <pc:docMk/>
            <pc:sldMk cId="935286421" sldId="279"/>
            <ac:spMk id="17" creationId="{7D9905D4-B9BE-C529-1084-710113FDEA57}"/>
          </ac:spMkLst>
        </pc:spChg>
        <pc:spChg chg="add del">
          <ac:chgData name="Nguyễn Tiến Đạt" userId="630b43fa9a43a7ca" providerId="Windows Live" clId="Web-{C85C4536-B9E2-4F9B-B786-CA60FBAC825F}" dt="2023-09-07T14:53:25.920" v="3197"/>
          <ac:spMkLst>
            <pc:docMk/>
            <pc:sldMk cId="935286421" sldId="279"/>
            <ac:spMk id="18" creationId="{5D1C4864-AF92-03EB-9B28-383DBCF603EE}"/>
          </ac:spMkLst>
        </pc:spChg>
        <pc:spChg chg="add del">
          <ac:chgData name="Nguyễn Tiến Đạt" userId="630b43fa9a43a7ca" providerId="Windows Live" clId="Web-{C85C4536-B9E2-4F9B-B786-CA60FBAC825F}" dt="2023-09-07T14:53:25.920" v="3196"/>
          <ac:spMkLst>
            <pc:docMk/>
            <pc:sldMk cId="935286421" sldId="279"/>
            <ac:spMk id="19" creationId="{65900574-2CA6-802E-9B08-75EDFA1CA2B5}"/>
          </ac:spMkLst>
        </pc:spChg>
        <pc:spChg chg="add del">
          <ac:chgData name="Nguyễn Tiến Đạt" userId="630b43fa9a43a7ca" providerId="Windows Live" clId="Web-{C85C4536-B9E2-4F9B-B786-CA60FBAC825F}" dt="2023-09-07T14:53:25.920" v="3195"/>
          <ac:spMkLst>
            <pc:docMk/>
            <pc:sldMk cId="935286421" sldId="279"/>
            <ac:spMk id="20" creationId="{63977C8E-0CA6-96B9-AFEC-23879F4AE0D7}"/>
          </ac:spMkLst>
        </pc:spChg>
        <pc:spChg chg="add mod">
          <ac:chgData name="Nguyễn Tiến Đạt" userId="630b43fa9a43a7ca" providerId="Windows Live" clId="Web-{C85C4536-B9E2-4F9B-B786-CA60FBAC825F}" dt="2023-09-07T14:55:16.314" v="3254" actId="20577"/>
          <ac:spMkLst>
            <pc:docMk/>
            <pc:sldMk cId="935286421" sldId="279"/>
            <ac:spMk id="21" creationId="{26407EAD-6ACA-79EF-634E-691165D5CC2E}"/>
          </ac:spMkLst>
        </pc:spChg>
        <pc:spChg chg="add mod">
          <ac:chgData name="Nguyễn Tiến Đạt" userId="630b43fa9a43a7ca" providerId="Windows Live" clId="Web-{C85C4536-B9E2-4F9B-B786-CA60FBAC825F}" dt="2023-09-07T14:56:12.738" v="3261" actId="20577"/>
          <ac:spMkLst>
            <pc:docMk/>
            <pc:sldMk cId="935286421" sldId="279"/>
            <ac:spMk id="22" creationId="{710B4365-F54B-6FEF-5D8B-282381DC5B4A}"/>
          </ac:spMkLst>
        </pc:spChg>
        <pc:spChg chg="add del">
          <ac:chgData name="Nguyễn Tiến Đạt" userId="630b43fa9a43a7ca" providerId="Windows Live" clId="Web-{C85C4536-B9E2-4F9B-B786-CA60FBAC825F}" dt="2023-09-07T14:54:24.469" v="3209"/>
          <ac:spMkLst>
            <pc:docMk/>
            <pc:sldMk cId="935286421" sldId="279"/>
            <ac:spMk id="23" creationId="{DAC2B0D7-7477-5C60-A274-9EF006AC0AEE}"/>
          </ac:spMkLst>
        </pc:spChg>
        <pc:spChg chg="add del mod">
          <ac:chgData name="Nguyễn Tiến Đạt" userId="630b43fa9a43a7ca" providerId="Windows Live" clId="Web-{C85C4536-B9E2-4F9B-B786-CA60FBAC825F}" dt="2023-09-07T14:54:23.484" v="3208"/>
          <ac:spMkLst>
            <pc:docMk/>
            <pc:sldMk cId="935286421" sldId="279"/>
            <ac:spMk id="24" creationId="{7A26DC23-18CE-5DC5-5216-59466D67DAD9}"/>
          </ac:spMkLst>
        </pc:spChg>
        <pc:spChg chg="add mod">
          <ac:chgData name="Nguyễn Tiến Đạt" userId="630b43fa9a43a7ca" providerId="Windows Live" clId="Web-{C85C4536-B9E2-4F9B-B786-CA60FBAC825F}" dt="2023-09-07T14:54:42.298" v="3218" actId="1076"/>
          <ac:spMkLst>
            <pc:docMk/>
            <pc:sldMk cId="935286421" sldId="279"/>
            <ac:spMk id="25" creationId="{51F906E4-F43F-4D60-0A04-97BAEC5BC70E}"/>
          </ac:spMkLst>
        </pc:spChg>
        <pc:spChg chg="add del">
          <ac:chgData name="Nguyễn Tiến Đạt" userId="630b43fa9a43a7ca" providerId="Windows Live" clId="Web-{C85C4536-B9E2-4F9B-B786-CA60FBAC825F}" dt="2023-09-07T14:56:13.816" v="3263"/>
          <ac:spMkLst>
            <pc:docMk/>
            <pc:sldMk cId="935286421" sldId="279"/>
            <ac:spMk id="26" creationId="{ABC9139A-FB29-1D11-8829-85567372AB97}"/>
          </ac:spMkLst>
        </pc:spChg>
        <pc:spChg chg="add mod">
          <ac:chgData name="Nguyễn Tiến Đạt" userId="630b43fa9a43a7ca" providerId="Windows Live" clId="Web-{C85C4536-B9E2-4F9B-B786-CA60FBAC825F}" dt="2023-09-07T14:56:54.177" v="3275" actId="20577"/>
          <ac:spMkLst>
            <pc:docMk/>
            <pc:sldMk cId="935286421" sldId="279"/>
            <ac:spMk id="28" creationId="{FCF5D981-2A1B-DF46-A241-A0C8A0A6D7E6}"/>
          </ac:spMkLst>
        </pc:spChg>
        <pc:spChg chg="add mod">
          <ac:chgData name="Nguyễn Tiến Đạt" userId="630b43fa9a43a7ca" providerId="Windows Live" clId="Web-{C85C4536-B9E2-4F9B-B786-CA60FBAC825F}" dt="2023-09-07T15:10:13.156" v="4128" actId="1076"/>
          <ac:spMkLst>
            <pc:docMk/>
            <pc:sldMk cId="935286421" sldId="279"/>
            <ac:spMk id="29" creationId="{2ABA9554-C4FC-FF17-FFCB-E41A41D3CCB4}"/>
          </ac:spMkLst>
        </pc:spChg>
        <pc:cxnChg chg="add mod">
          <ac:chgData name="Nguyễn Tiến Đạt" userId="630b43fa9a43a7ca" providerId="Windows Live" clId="Web-{C85C4536-B9E2-4F9B-B786-CA60FBAC825F}" dt="2023-09-07T14:56:45.848" v="3270" actId="1076"/>
          <ac:cxnSpMkLst>
            <pc:docMk/>
            <pc:sldMk cId="935286421" sldId="279"/>
            <ac:cxnSpMk id="27" creationId="{972B8277-24AB-516F-419D-E5C515A672E1}"/>
          </ac:cxnSpMkLst>
        </pc:cxnChg>
      </pc:sldChg>
      <pc:sldChg chg="addSp delSp modSp new">
        <pc:chgData name="Nguyễn Tiến Đạt" userId="630b43fa9a43a7ca" providerId="Windows Live" clId="Web-{C85C4536-B9E2-4F9B-B786-CA60FBAC825F}" dt="2023-09-07T15:06:18.320" v="3742" actId="1076"/>
        <pc:sldMkLst>
          <pc:docMk/>
          <pc:sldMk cId="1619876473" sldId="280"/>
        </pc:sldMkLst>
        <pc:spChg chg="mod">
          <ac:chgData name="Nguyễn Tiến Đạt" userId="630b43fa9a43a7ca" providerId="Windows Live" clId="Web-{C85C4536-B9E2-4F9B-B786-CA60FBAC825F}" dt="2023-09-07T14:58:26.867" v="3302" actId="20577"/>
          <ac:spMkLst>
            <pc:docMk/>
            <pc:sldMk cId="1619876473" sldId="280"/>
            <ac:spMk id="2" creationId="{D7432AF1-3FA0-25C3-76BB-74BB2CC7E092}"/>
          </ac:spMkLst>
        </pc:spChg>
        <pc:spChg chg="del">
          <ac:chgData name="Nguyễn Tiến Đạt" userId="630b43fa9a43a7ca" providerId="Windows Live" clId="Web-{C85C4536-B9E2-4F9B-B786-CA60FBAC825F}" dt="2023-09-07T14:58:27.930" v="3303"/>
          <ac:spMkLst>
            <pc:docMk/>
            <pc:sldMk cId="1619876473" sldId="280"/>
            <ac:spMk id="3" creationId="{E94B4E0C-B54E-C275-1A1F-84D7E8FF21FA}"/>
          </ac:spMkLst>
        </pc:spChg>
        <pc:spChg chg="add mod">
          <ac:chgData name="Nguyễn Tiến Đạt" userId="630b43fa9a43a7ca" providerId="Windows Live" clId="Web-{C85C4536-B9E2-4F9B-B786-CA60FBAC825F}" dt="2023-09-07T15:06:12.710" v="3740" actId="1076"/>
          <ac:spMkLst>
            <pc:docMk/>
            <pc:sldMk cId="1619876473" sldId="280"/>
            <ac:spMk id="5" creationId="{9ECF1814-05C0-1CF6-A6AD-DC9F1C573D37}"/>
          </ac:spMkLst>
        </pc:spChg>
        <pc:spChg chg="add mod">
          <ac:chgData name="Nguyễn Tiến Đạt" userId="630b43fa9a43a7ca" providerId="Windows Live" clId="Web-{C85C4536-B9E2-4F9B-B786-CA60FBAC825F}" dt="2023-09-07T15:06:16.336" v="3741" actId="1076"/>
          <ac:spMkLst>
            <pc:docMk/>
            <pc:sldMk cId="1619876473" sldId="280"/>
            <ac:spMk id="6" creationId="{4EA5A1DA-BC3D-C3EC-9367-8DE6FE379B60}"/>
          </ac:spMkLst>
        </pc:spChg>
        <pc:spChg chg="add mod">
          <ac:chgData name="Nguyễn Tiến Đạt" userId="630b43fa9a43a7ca" providerId="Windows Live" clId="Web-{C85C4536-B9E2-4F9B-B786-CA60FBAC825F}" dt="2023-09-07T15:06:18.320" v="3742" actId="1076"/>
          <ac:spMkLst>
            <pc:docMk/>
            <pc:sldMk cId="1619876473" sldId="280"/>
            <ac:spMk id="7" creationId="{D5BD9A93-802A-DA7B-C4CD-D32E588AC0EC}"/>
          </ac:spMkLst>
        </pc:spChg>
        <pc:picChg chg="add mod ord">
          <ac:chgData name="Nguyễn Tiến Đạt" userId="630b43fa9a43a7ca" providerId="Windows Live" clId="Web-{C85C4536-B9E2-4F9B-B786-CA60FBAC825F}" dt="2023-09-07T15:06:09.492" v="3739" actId="1076"/>
          <ac:picMkLst>
            <pc:docMk/>
            <pc:sldMk cId="1619876473" sldId="280"/>
            <ac:picMk id="4" creationId="{1B68B39D-9F73-89AC-85AB-71E33582F819}"/>
          </ac:picMkLst>
        </pc:picChg>
      </pc:sldChg>
      <pc:sldChg chg="modSp new ord">
        <pc:chgData name="Nguyễn Tiến Đạt" userId="630b43fa9a43a7ca" providerId="Windows Live" clId="Web-{C85C4536-B9E2-4F9B-B786-CA60FBAC825F}" dt="2023-09-07T15:10:31.609" v="4129"/>
        <pc:sldMkLst>
          <pc:docMk/>
          <pc:sldMk cId="411074186" sldId="281"/>
        </pc:sldMkLst>
        <pc:spChg chg="mod">
          <ac:chgData name="Nguyễn Tiến Đạt" userId="630b43fa9a43a7ca" providerId="Windows Live" clId="Web-{C85C4536-B9E2-4F9B-B786-CA60FBAC825F}" dt="2023-09-07T15:01:31.201" v="3347" actId="20577"/>
          <ac:spMkLst>
            <pc:docMk/>
            <pc:sldMk cId="411074186" sldId="281"/>
            <ac:spMk id="2" creationId="{D96A25EC-5D7B-249C-DB89-61471C31E0CC}"/>
          </ac:spMkLst>
        </pc:spChg>
        <pc:spChg chg="mod">
          <ac:chgData name="Nguyễn Tiến Đạt" userId="630b43fa9a43a7ca" providerId="Windows Live" clId="Web-{C85C4536-B9E2-4F9B-B786-CA60FBAC825F}" dt="2023-09-07T15:02:21.203" v="3364" actId="20577"/>
          <ac:spMkLst>
            <pc:docMk/>
            <pc:sldMk cId="411074186" sldId="281"/>
            <ac:spMk id="3" creationId="{21B818B5-D1FF-F89A-FF40-FDA3EC48FDEB}"/>
          </ac:spMkLst>
        </pc:spChg>
      </pc:sldChg>
      <pc:sldChg chg="modSp new">
        <pc:chgData name="Nguyễn Tiến Đạt" userId="630b43fa9a43a7ca" providerId="Windows Live" clId="Web-{C85C4536-B9E2-4F9B-B786-CA60FBAC825F}" dt="2023-09-07T15:08:58.372" v="4066" actId="20577"/>
        <pc:sldMkLst>
          <pc:docMk/>
          <pc:sldMk cId="608311734" sldId="282"/>
        </pc:sldMkLst>
        <pc:spChg chg="mod">
          <ac:chgData name="Nguyễn Tiến Đạt" userId="630b43fa9a43a7ca" providerId="Windows Live" clId="Web-{C85C4536-B9E2-4F9B-B786-CA60FBAC825F}" dt="2023-09-07T15:06:48.102" v="3785" actId="20577"/>
          <ac:spMkLst>
            <pc:docMk/>
            <pc:sldMk cId="608311734" sldId="282"/>
            <ac:spMk id="2" creationId="{2F420E1D-5445-F031-2981-E779B88CDCAB}"/>
          </ac:spMkLst>
        </pc:spChg>
        <pc:spChg chg="mod">
          <ac:chgData name="Nguyễn Tiến Đạt" userId="630b43fa9a43a7ca" providerId="Windows Live" clId="Web-{C85C4536-B9E2-4F9B-B786-CA60FBAC825F}" dt="2023-09-07T15:08:58.372" v="4066" actId="20577"/>
          <ac:spMkLst>
            <pc:docMk/>
            <pc:sldMk cId="608311734" sldId="282"/>
            <ac:spMk id="3" creationId="{01CA6BDA-33D7-8D49-5CD6-F116575FF20C}"/>
          </ac:spMkLst>
        </pc:spChg>
      </pc:sldChg>
    </pc:docChg>
  </pc:docChgLst>
  <pc:docChgLst>
    <pc:chgData name="Nguyễn Tiến Đạt" userId="630b43fa9a43a7ca" providerId="Windows Live" clId="Web-{D834C9F6-5B20-4D77-9B46-02C424756F2E}"/>
    <pc:docChg chg="addSld delSld modSld sldOrd">
      <pc:chgData name="Nguyễn Tiến Đạt" userId="630b43fa9a43a7ca" providerId="Windows Live" clId="Web-{D834C9F6-5B20-4D77-9B46-02C424756F2E}" dt="2023-09-08T08:34:34.654" v="214"/>
      <pc:docMkLst>
        <pc:docMk/>
      </pc:docMkLst>
      <pc:sldChg chg="ord">
        <pc:chgData name="Nguyễn Tiến Đạt" userId="630b43fa9a43a7ca" providerId="Windows Live" clId="Web-{D834C9F6-5B20-4D77-9B46-02C424756F2E}" dt="2023-09-08T08:34:34.654" v="214"/>
        <pc:sldMkLst>
          <pc:docMk/>
          <pc:sldMk cId="3986377032" sldId="278"/>
        </pc:sldMkLst>
      </pc:sldChg>
      <pc:sldChg chg="addSp modSp">
        <pc:chgData name="Nguyễn Tiến Đạt" userId="630b43fa9a43a7ca" providerId="Windows Live" clId="Web-{D834C9F6-5B20-4D77-9B46-02C424756F2E}" dt="2023-09-08T08:34:28.670" v="213"/>
        <pc:sldMkLst>
          <pc:docMk/>
          <pc:sldMk cId="935286421" sldId="279"/>
        </pc:sldMkLst>
        <pc:spChg chg="add mod">
          <ac:chgData name="Nguyễn Tiến Đạt" userId="630b43fa9a43a7ca" providerId="Windows Live" clId="Web-{D834C9F6-5B20-4D77-9B46-02C424756F2E}" dt="2023-09-08T08:33:23.559" v="194" actId="1076"/>
          <ac:spMkLst>
            <pc:docMk/>
            <pc:sldMk cId="935286421" sldId="279"/>
            <ac:spMk id="7" creationId="{E81BDBF8-AFA1-71D5-A211-4FC0F104DFE1}"/>
          </ac:spMkLst>
        </pc:spChg>
        <pc:spChg chg="mod">
          <ac:chgData name="Nguyễn Tiến Đạt" userId="630b43fa9a43a7ca" providerId="Windows Live" clId="Web-{D834C9F6-5B20-4D77-9B46-02C424756F2E}" dt="2023-09-08T08:33:10.184" v="185" actId="1076"/>
          <ac:spMkLst>
            <pc:docMk/>
            <pc:sldMk cId="935286421" sldId="279"/>
            <ac:spMk id="9" creationId="{4A356A08-BFD6-FAAB-ED20-97AD34CCB335}"/>
          </ac:spMkLst>
        </pc:spChg>
        <pc:spChg chg="mod">
          <ac:chgData name="Nguyễn Tiến Đạt" userId="630b43fa9a43a7ca" providerId="Windows Live" clId="Web-{D834C9F6-5B20-4D77-9B46-02C424756F2E}" dt="2023-09-08T08:33:10.199" v="186" actId="1076"/>
          <ac:spMkLst>
            <pc:docMk/>
            <pc:sldMk cId="935286421" sldId="279"/>
            <ac:spMk id="10" creationId="{C2656BF5-155B-96B2-BF50-7950BAFF9197}"/>
          </ac:spMkLst>
        </pc:spChg>
        <pc:spChg chg="mod">
          <ac:chgData name="Nguyễn Tiến Đạt" userId="630b43fa9a43a7ca" providerId="Windows Live" clId="Web-{D834C9F6-5B20-4D77-9B46-02C424756F2E}" dt="2023-09-08T08:33:10.215" v="187" actId="1076"/>
          <ac:spMkLst>
            <pc:docMk/>
            <pc:sldMk cId="935286421" sldId="279"/>
            <ac:spMk id="11" creationId="{C238C7F0-4C56-89DF-FFAD-60CB54E072D5}"/>
          </ac:spMkLst>
        </pc:spChg>
        <pc:spChg chg="add mod">
          <ac:chgData name="Nguyễn Tiến Đạt" userId="630b43fa9a43a7ca" providerId="Windows Live" clId="Web-{D834C9F6-5B20-4D77-9B46-02C424756F2E}" dt="2023-09-08T08:34:28.670" v="213"/>
          <ac:spMkLst>
            <pc:docMk/>
            <pc:sldMk cId="935286421" sldId="279"/>
            <ac:spMk id="12" creationId="{0658E187-6911-EAE5-65C6-18D5B8EB2FAF}"/>
          </ac:spMkLst>
        </pc:spChg>
        <pc:spChg chg="add">
          <ac:chgData name="Nguyễn Tiến Đạt" userId="630b43fa9a43a7ca" providerId="Windows Live" clId="Web-{D834C9F6-5B20-4D77-9B46-02C424756F2E}" dt="2023-09-08T08:33:47.544" v="195"/>
          <ac:spMkLst>
            <pc:docMk/>
            <pc:sldMk cId="935286421" sldId="279"/>
            <ac:spMk id="13" creationId="{C21DBF64-B242-67DB-8E18-83CCFEA72B90}"/>
          </ac:spMkLst>
        </pc:spChg>
        <pc:spChg chg="add mod">
          <ac:chgData name="Nguyễn Tiến Đạt" userId="630b43fa9a43a7ca" providerId="Windows Live" clId="Web-{D834C9F6-5B20-4D77-9B46-02C424756F2E}" dt="2023-09-08T08:34:03.341" v="208" actId="14100"/>
          <ac:spMkLst>
            <pc:docMk/>
            <pc:sldMk cId="935286421" sldId="279"/>
            <ac:spMk id="14" creationId="{78D86033-65EF-63A6-D65B-ADBBFD459FE5}"/>
          </ac:spMkLst>
        </pc:spChg>
        <pc:spChg chg="mod">
          <ac:chgData name="Nguyễn Tiến Đạt" userId="630b43fa9a43a7ca" providerId="Windows Live" clId="Web-{D834C9F6-5B20-4D77-9B46-02C424756F2E}" dt="2023-09-08T08:33:10.230" v="188" actId="1076"/>
          <ac:spMkLst>
            <pc:docMk/>
            <pc:sldMk cId="935286421" sldId="279"/>
            <ac:spMk id="21" creationId="{26407EAD-6ACA-79EF-634E-691165D5CC2E}"/>
          </ac:spMkLst>
        </pc:spChg>
        <pc:spChg chg="mod">
          <ac:chgData name="Nguyễn Tiến Đạt" userId="630b43fa9a43a7ca" providerId="Windows Live" clId="Web-{D834C9F6-5B20-4D77-9B46-02C424756F2E}" dt="2023-09-08T08:33:10.230" v="189" actId="1076"/>
          <ac:spMkLst>
            <pc:docMk/>
            <pc:sldMk cId="935286421" sldId="279"/>
            <ac:spMk id="22" creationId="{710B4365-F54B-6FEF-5D8B-282381DC5B4A}"/>
          </ac:spMkLst>
        </pc:spChg>
        <pc:spChg chg="mod">
          <ac:chgData name="Nguyễn Tiến Đạt" userId="630b43fa9a43a7ca" providerId="Windows Live" clId="Web-{D834C9F6-5B20-4D77-9B46-02C424756F2E}" dt="2023-09-08T08:33:10.246" v="190" actId="1076"/>
          <ac:spMkLst>
            <pc:docMk/>
            <pc:sldMk cId="935286421" sldId="279"/>
            <ac:spMk id="25" creationId="{51F906E4-F43F-4D60-0A04-97BAEC5BC70E}"/>
          </ac:spMkLst>
        </pc:spChg>
        <pc:spChg chg="mod">
          <ac:chgData name="Nguyễn Tiến Đạt" userId="630b43fa9a43a7ca" providerId="Windows Live" clId="Web-{D834C9F6-5B20-4D77-9B46-02C424756F2E}" dt="2023-09-08T08:33:10.262" v="191" actId="1076"/>
          <ac:spMkLst>
            <pc:docMk/>
            <pc:sldMk cId="935286421" sldId="279"/>
            <ac:spMk id="28" creationId="{FCF5D981-2A1B-DF46-A241-A0C8A0A6D7E6}"/>
          </ac:spMkLst>
        </pc:spChg>
        <pc:spChg chg="mod">
          <ac:chgData name="Nguyễn Tiến Đạt" userId="630b43fa9a43a7ca" providerId="Windows Live" clId="Web-{D834C9F6-5B20-4D77-9B46-02C424756F2E}" dt="2023-09-08T08:29:30.522" v="119" actId="20577"/>
          <ac:spMkLst>
            <pc:docMk/>
            <pc:sldMk cId="935286421" sldId="279"/>
            <ac:spMk id="29" creationId="{2ABA9554-C4FC-FF17-FFCB-E41A41D3CCB4}"/>
          </ac:spMkLst>
        </pc:spChg>
        <pc:cxnChg chg="mod">
          <ac:chgData name="Nguyễn Tiến Đạt" userId="630b43fa9a43a7ca" providerId="Windows Live" clId="Web-{D834C9F6-5B20-4D77-9B46-02C424756F2E}" dt="2023-09-08T08:33:14.277" v="192" actId="14100"/>
          <ac:cxnSpMkLst>
            <pc:docMk/>
            <pc:sldMk cId="935286421" sldId="279"/>
            <ac:cxnSpMk id="27" creationId="{972B8277-24AB-516F-419D-E5C515A672E1}"/>
          </ac:cxnSpMkLst>
        </pc:cxnChg>
      </pc:sldChg>
      <pc:sldChg chg="modSp">
        <pc:chgData name="Nguyễn Tiến Đạt" userId="630b43fa9a43a7ca" providerId="Windows Live" clId="Web-{D834C9F6-5B20-4D77-9B46-02C424756F2E}" dt="2023-09-08T02:22:52.969" v="17" actId="20577"/>
        <pc:sldMkLst>
          <pc:docMk/>
          <pc:sldMk cId="411074186" sldId="281"/>
        </pc:sldMkLst>
        <pc:spChg chg="mod">
          <ac:chgData name="Nguyễn Tiến Đạt" userId="630b43fa9a43a7ca" providerId="Windows Live" clId="Web-{D834C9F6-5B20-4D77-9B46-02C424756F2E}" dt="2023-09-08T02:22:52.969" v="17" actId="20577"/>
          <ac:spMkLst>
            <pc:docMk/>
            <pc:sldMk cId="411074186" sldId="281"/>
            <ac:spMk id="3" creationId="{21B818B5-D1FF-F89A-FF40-FDA3EC48FDEB}"/>
          </ac:spMkLst>
        </pc:spChg>
      </pc:sldChg>
      <pc:sldChg chg="addSp delSp modSp new">
        <pc:chgData name="Nguyễn Tiến Đạt" userId="630b43fa9a43a7ca" providerId="Windows Live" clId="Web-{D834C9F6-5B20-4D77-9B46-02C424756F2E}" dt="2023-09-08T08:34:23.810" v="212"/>
        <pc:sldMkLst>
          <pc:docMk/>
          <pc:sldMk cId="3847167400" sldId="285"/>
        </pc:sldMkLst>
        <pc:spChg chg="mod">
          <ac:chgData name="Nguyễn Tiến Đạt" userId="630b43fa9a43a7ca" providerId="Windows Live" clId="Web-{D834C9F6-5B20-4D77-9B46-02C424756F2E}" dt="2023-09-08T08:11:23.979" v="31" actId="20577"/>
          <ac:spMkLst>
            <pc:docMk/>
            <pc:sldMk cId="3847167400" sldId="285"/>
            <ac:spMk id="2" creationId="{8CBD2174-B2F5-4F8C-10B6-F604FA9C2808}"/>
          </ac:spMkLst>
        </pc:spChg>
        <pc:spChg chg="mod">
          <ac:chgData name="Nguyễn Tiến Đạt" userId="630b43fa9a43a7ca" providerId="Windows Live" clId="Web-{D834C9F6-5B20-4D77-9B46-02C424756F2E}" dt="2023-09-08T08:31:29.962" v="149" actId="1076"/>
          <ac:spMkLst>
            <pc:docMk/>
            <pc:sldMk cId="3847167400" sldId="285"/>
            <ac:spMk id="3" creationId="{56963E3A-EDE2-4ADC-F01E-ECDD654FB093}"/>
          </ac:spMkLst>
        </pc:spChg>
        <pc:spChg chg="add del mod">
          <ac:chgData name="Nguyễn Tiến Đạt" userId="630b43fa9a43a7ca" providerId="Windows Live" clId="Web-{D834C9F6-5B20-4D77-9B46-02C424756F2E}" dt="2023-09-08T08:25:36.922" v="101"/>
          <ac:spMkLst>
            <pc:docMk/>
            <pc:sldMk cId="3847167400" sldId="285"/>
            <ac:spMk id="5" creationId="{D7760598-0E5C-D7E6-60AA-DD3345626374}"/>
          </ac:spMkLst>
        </pc:spChg>
        <pc:spChg chg="add del mod">
          <ac:chgData name="Nguyễn Tiến Đạt" userId="630b43fa9a43a7ca" providerId="Windows Live" clId="Web-{D834C9F6-5B20-4D77-9B46-02C424756F2E}" dt="2023-09-08T08:25:36.922" v="100"/>
          <ac:spMkLst>
            <pc:docMk/>
            <pc:sldMk cId="3847167400" sldId="285"/>
            <ac:spMk id="7" creationId="{5BFCFA8E-6DE5-109C-8E4B-E48BBABC0DC0}"/>
          </ac:spMkLst>
        </pc:spChg>
        <pc:spChg chg="add del mod">
          <ac:chgData name="Nguyễn Tiến Đạt" userId="630b43fa9a43a7ca" providerId="Windows Live" clId="Web-{D834C9F6-5B20-4D77-9B46-02C424756F2E}" dt="2023-09-08T08:25:36.922" v="99"/>
          <ac:spMkLst>
            <pc:docMk/>
            <pc:sldMk cId="3847167400" sldId="285"/>
            <ac:spMk id="9" creationId="{FFFEB9A8-CABF-7832-1383-C6BFF168BDD2}"/>
          </ac:spMkLst>
        </pc:spChg>
        <pc:spChg chg="add del mod">
          <ac:chgData name="Nguyễn Tiến Đạt" userId="630b43fa9a43a7ca" providerId="Windows Live" clId="Web-{D834C9F6-5B20-4D77-9B46-02C424756F2E}" dt="2023-09-08T08:25:36.922" v="98"/>
          <ac:spMkLst>
            <pc:docMk/>
            <pc:sldMk cId="3847167400" sldId="285"/>
            <ac:spMk id="11" creationId="{8B42E6DA-D669-81E3-6EBF-889321082851}"/>
          </ac:spMkLst>
        </pc:spChg>
        <pc:spChg chg="add mod">
          <ac:chgData name="Nguyễn Tiến Đạt" userId="630b43fa9a43a7ca" providerId="Windows Live" clId="Web-{D834C9F6-5B20-4D77-9B46-02C424756F2E}" dt="2023-09-08T08:32:18.479" v="153" actId="1076"/>
          <ac:spMkLst>
            <pc:docMk/>
            <pc:sldMk cId="3847167400" sldId="285"/>
            <ac:spMk id="13" creationId="{A5F10A36-58BD-B1BC-23CF-7B35219426D6}"/>
          </ac:spMkLst>
        </pc:spChg>
        <pc:spChg chg="add mod">
          <ac:chgData name="Nguyễn Tiến Đạt" userId="630b43fa9a43a7ca" providerId="Windows Live" clId="Web-{D834C9F6-5B20-4D77-9B46-02C424756F2E}" dt="2023-09-08T08:32:18.495" v="154" actId="1076"/>
          <ac:spMkLst>
            <pc:docMk/>
            <pc:sldMk cId="3847167400" sldId="285"/>
            <ac:spMk id="15" creationId="{6EDA7C98-E72E-C38B-EB88-F2483FF02877}"/>
          </ac:spMkLst>
        </pc:spChg>
        <pc:spChg chg="add mod">
          <ac:chgData name="Nguyễn Tiến Đạt" userId="630b43fa9a43a7ca" providerId="Windows Live" clId="Web-{D834C9F6-5B20-4D77-9B46-02C424756F2E}" dt="2023-09-08T08:32:18.510" v="155" actId="1076"/>
          <ac:spMkLst>
            <pc:docMk/>
            <pc:sldMk cId="3847167400" sldId="285"/>
            <ac:spMk id="17" creationId="{7342C023-E46E-B666-BBD9-201E163FCF08}"/>
          </ac:spMkLst>
        </pc:spChg>
        <pc:spChg chg="add mod">
          <ac:chgData name="Nguyễn Tiến Đạt" userId="630b43fa9a43a7ca" providerId="Windows Live" clId="Web-{D834C9F6-5B20-4D77-9B46-02C424756F2E}" dt="2023-09-08T08:32:18.526" v="156" actId="1076"/>
          <ac:spMkLst>
            <pc:docMk/>
            <pc:sldMk cId="3847167400" sldId="285"/>
            <ac:spMk id="19" creationId="{2205A6C0-4D5C-2310-8154-582BB41F9480}"/>
          </ac:spMkLst>
        </pc:spChg>
        <pc:spChg chg="add del mod">
          <ac:chgData name="Nguyễn Tiến Đạt" userId="630b43fa9a43a7ca" providerId="Windows Live" clId="Web-{D834C9F6-5B20-4D77-9B46-02C424756F2E}" dt="2023-09-08T08:15:48.532" v="83"/>
          <ac:spMkLst>
            <pc:docMk/>
            <pc:sldMk cId="3847167400" sldId="285"/>
            <ac:spMk id="21" creationId="{3C378ED6-FD79-933A-2F42-2EF80FD8FD91}"/>
          </ac:spMkLst>
        </pc:spChg>
        <pc:spChg chg="add mod">
          <ac:chgData name="Nguyễn Tiến Đạt" userId="630b43fa9a43a7ca" providerId="Windows Live" clId="Web-{D834C9F6-5B20-4D77-9B46-02C424756F2E}" dt="2023-09-08T08:32:18.542" v="157" actId="1076"/>
          <ac:spMkLst>
            <pc:docMk/>
            <pc:sldMk cId="3847167400" sldId="285"/>
            <ac:spMk id="23" creationId="{4209CAD6-5EE1-1594-58F9-6B977A419C7E}"/>
          </ac:spMkLst>
        </pc:spChg>
        <pc:spChg chg="add mod">
          <ac:chgData name="Nguyễn Tiến Đạt" userId="630b43fa9a43a7ca" providerId="Windows Live" clId="Web-{D834C9F6-5B20-4D77-9B46-02C424756F2E}" dt="2023-09-08T08:32:21.073" v="161" actId="1076"/>
          <ac:spMkLst>
            <pc:docMk/>
            <pc:sldMk cId="3847167400" sldId="285"/>
            <ac:spMk id="27" creationId="{DF2BFD23-EFDA-2F5C-4F8B-E88517F72779}"/>
          </ac:spMkLst>
        </pc:spChg>
        <pc:spChg chg="add mod">
          <ac:chgData name="Nguyễn Tiến Đạt" userId="630b43fa9a43a7ca" providerId="Windows Live" clId="Web-{D834C9F6-5B20-4D77-9B46-02C424756F2E}" dt="2023-09-08T08:32:18.542" v="158" actId="1076"/>
          <ac:spMkLst>
            <pc:docMk/>
            <pc:sldMk cId="3847167400" sldId="285"/>
            <ac:spMk id="28" creationId="{DB531EA2-056B-3ABB-B21E-D6EA5376D83A}"/>
          </ac:spMkLst>
        </pc:spChg>
        <pc:spChg chg="add mod">
          <ac:chgData name="Nguyễn Tiến Đạt" userId="630b43fa9a43a7ca" providerId="Windows Live" clId="Web-{D834C9F6-5B20-4D77-9B46-02C424756F2E}" dt="2023-09-08T08:32:18.557" v="159" actId="1076"/>
          <ac:spMkLst>
            <pc:docMk/>
            <pc:sldMk cId="3847167400" sldId="285"/>
            <ac:spMk id="29" creationId="{649BA6B6-ED0B-1D23-3209-4C0D493C5A23}"/>
          </ac:spMkLst>
        </pc:spChg>
        <pc:spChg chg="add mod">
          <ac:chgData name="Nguyễn Tiến Đạt" userId="630b43fa9a43a7ca" providerId="Windows Live" clId="Web-{D834C9F6-5B20-4D77-9B46-02C424756F2E}" dt="2023-09-08T08:32:18.573" v="160" actId="1076"/>
          <ac:spMkLst>
            <pc:docMk/>
            <pc:sldMk cId="3847167400" sldId="285"/>
            <ac:spMk id="30" creationId="{324ACE0D-72C2-13C4-44F4-3F1FCE12783B}"/>
          </ac:spMkLst>
        </pc:spChg>
        <pc:spChg chg="add mod">
          <ac:chgData name="Nguyễn Tiến Đạt" userId="630b43fa9a43a7ca" providerId="Windows Live" clId="Web-{D834C9F6-5B20-4D77-9B46-02C424756F2E}" dt="2023-09-08T08:32:05.963" v="151" actId="1076"/>
          <ac:spMkLst>
            <pc:docMk/>
            <pc:sldMk cId="3847167400" sldId="285"/>
            <ac:spMk id="31" creationId="{C4A2CFAE-9C1F-7435-E68A-BA7E3B418A8A}"/>
          </ac:spMkLst>
        </pc:spChg>
        <pc:spChg chg="add mod">
          <ac:chgData name="Nguyễn Tiến Đạt" userId="630b43fa9a43a7ca" providerId="Windows Live" clId="Web-{D834C9F6-5B20-4D77-9B46-02C424756F2E}" dt="2023-09-08T08:32:03.010" v="150" actId="1076"/>
          <ac:spMkLst>
            <pc:docMk/>
            <pc:sldMk cId="3847167400" sldId="285"/>
            <ac:spMk id="32" creationId="{F48850A6-F67B-1A2E-BF70-18A5335C5A92}"/>
          </ac:spMkLst>
        </pc:spChg>
        <pc:spChg chg="add mod">
          <ac:chgData name="Nguyễn Tiến Đạt" userId="630b43fa9a43a7ca" providerId="Windows Live" clId="Web-{D834C9F6-5B20-4D77-9B46-02C424756F2E}" dt="2023-09-08T08:34:23.810" v="212"/>
          <ac:spMkLst>
            <pc:docMk/>
            <pc:sldMk cId="3847167400" sldId="285"/>
            <ac:spMk id="34" creationId="{6D9820E8-4165-EB61-D68E-767576D5BA61}"/>
          </ac:spMkLst>
        </pc:spChg>
        <pc:spChg chg="add mod">
          <ac:chgData name="Nguyễn Tiến Đạt" userId="630b43fa9a43a7ca" providerId="Windows Live" clId="Web-{D834C9F6-5B20-4D77-9B46-02C424756F2E}" dt="2023-09-08T08:32:54.433" v="182" actId="14100"/>
          <ac:spMkLst>
            <pc:docMk/>
            <pc:sldMk cId="3847167400" sldId="285"/>
            <ac:spMk id="35" creationId="{90D1A31F-0068-2026-94A7-A156527A35E8}"/>
          </ac:spMkLst>
        </pc:spChg>
        <pc:spChg chg="add mod">
          <ac:chgData name="Nguyễn Tiến Đạt" userId="630b43fa9a43a7ca" providerId="Windows Live" clId="Web-{D834C9F6-5B20-4D77-9B46-02C424756F2E}" dt="2023-09-08T08:34:11.966" v="210" actId="1076"/>
          <ac:spMkLst>
            <pc:docMk/>
            <pc:sldMk cId="3847167400" sldId="285"/>
            <ac:spMk id="37" creationId="{C7D1C7B0-8CB7-75A5-2AA3-90FD08F9D13A}"/>
          </ac:spMkLst>
        </pc:spChg>
        <pc:spChg chg="add">
          <ac:chgData name="Nguyễn Tiến Đạt" userId="630b43fa9a43a7ca" providerId="Windows Live" clId="Web-{D834C9F6-5B20-4D77-9B46-02C424756F2E}" dt="2023-09-08T08:34:17.826" v="211"/>
          <ac:spMkLst>
            <pc:docMk/>
            <pc:sldMk cId="3847167400" sldId="285"/>
            <ac:spMk id="38" creationId="{00C064B3-A582-6D44-2B45-27E1A5B81B28}"/>
          </ac:spMkLst>
        </pc:spChg>
        <pc:cxnChg chg="add del mod">
          <ac:chgData name="Nguyễn Tiến Đạt" userId="630b43fa9a43a7ca" providerId="Windows Live" clId="Web-{D834C9F6-5B20-4D77-9B46-02C424756F2E}" dt="2023-09-08T08:25:35.016" v="97"/>
          <ac:cxnSpMkLst>
            <pc:docMk/>
            <pc:sldMk cId="3847167400" sldId="285"/>
            <ac:cxnSpMk id="25" creationId="{9200B7C4-40F6-8D69-C8B0-E897C09ABA6F}"/>
          </ac:cxnSpMkLst>
        </pc:cxnChg>
        <pc:cxnChg chg="add mod">
          <ac:chgData name="Nguyễn Tiến Đạt" userId="630b43fa9a43a7ca" providerId="Windows Live" clId="Web-{D834C9F6-5B20-4D77-9B46-02C424756F2E}" dt="2023-09-08T08:32:11.995" v="152" actId="1076"/>
          <ac:cxnSpMkLst>
            <pc:docMk/>
            <pc:sldMk cId="3847167400" sldId="285"/>
            <ac:cxnSpMk id="33" creationId="{360D9AB5-5C8C-84EE-0A01-142AB41010CA}"/>
          </ac:cxnSpMkLst>
        </pc:cxnChg>
      </pc:sldChg>
      <pc:sldChg chg="addSp delSp modSp new del">
        <pc:chgData name="Nguyễn Tiến Đạt" userId="630b43fa9a43a7ca" providerId="Windows Live" clId="Web-{D834C9F6-5B20-4D77-9B46-02C424756F2E}" dt="2023-09-08T08:31:14.196" v="148"/>
        <pc:sldMkLst>
          <pc:docMk/>
          <pc:sldMk cId="3352722117" sldId="286"/>
        </pc:sldMkLst>
        <pc:spChg chg="mod">
          <ac:chgData name="Nguyễn Tiến Đạt" userId="630b43fa9a43a7ca" providerId="Windows Live" clId="Web-{D834C9F6-5B20-4D77-9B46-02C424756F2E}" dt="2023-09-08T08:29:50.444" v="144" actId="20577"/>
          <ac:spMkLst>
            <pc:docMk/>
            <pc:sldMk cId="3352722117" sldId="286"/>
            <ac:spMk id="2" creationId="{9E292222-79D0-D61F-0911-AC090B243DEA}"/>
          </ac:spMkLst>
        </pc:spChg>
        <pc:spChg chg="del">
          <ac:chgData name="Nguyễn Tiến Đạt" userId="630b43fa9a43a7ca" providerId="Windows Live" clId="Web-{D834C9F6-5B20-4D77-9B46-02C424756F2E}" dt="2023-09-08T08:29:53.616" v="146"/>
          <ac:spMkLst>
            <pc:docMk/>
            <pc:sldMk cId="3352722117" sldId="286"/>
            <ac:spMk id="3" creationId="{8FAC6AE2-8A3B-2BA5-EB4C-ECC87EF35451}"/>
          </ac:spMkLst>
        </pc:spChg>
        <pc:spChg chg="add mod">
          <ac:chgData name="Nguyễn Tiến Đạt" userId="630b43fa9a43a7ca" providerId="Windows Live" clId="Web-{D834C9F6-5B20-4D77-9B46-02C424756F2E}" dt="2023-09-08T08:29:57.116" v="147" actId="1076"/>
          <ac:spMkLst>
            <pc:docMk/>
            <pc:sldMk cId="3352722117" sldId="286"/>
            <ac:spMk id="4" creationId="{EA304A91-797F-6845-4C77-76F87805FB79}"/>
          </ac:spMkLst>
        </pc:spChg>
      </pc:sldChg>
    </pc:docChg>
  </pc:docChgLst>
  <pc:docChgLst>
    <pc:chgData name="An Nguyen" userId="8f7dea030ab03261" providerId="Windows Live" clId="Web-{0F94D508-2671-46E2-9B5D-2425313400B0}"/>
    <pc:docChg chg="addSld modSld sldOrd">
      <pc:chgData name="An Nguyen" userId="8f7dea030ab03261" providerId="Windows Live" clId="Web-{0F94D508-2671-46E2-9B5D-2425313400B0}" dt="2023-09-07T16:11:05.774" v="201" actId="14100"/>
      <pc:docMkLst>
        <pc:docMk/>
      </pc:docMkLst>
      <pc:sldChg chg="new">
        <pc:chgData name="An Nguyen" userId="8f7dea030ab03261" providerId="Windows Live" clId="Web-{0F94D508-2671-46E2-9B5D-2425313400B0}" dt="2023-09-07T14:21:16.574" v="0"/>
        <pc:sldMkLst>
          <pc:docMk/>
          <pc:sldMk cId="388769616" sldId="267"/>
        </pc:sldMkLst>
      </pc:sldChg>
      <pc:sldChg chg="modSp">
        <pc:chgData name="An Nguyen" userId="8f7dea030ab03261" providerId="Windows Live" clId="Web-{0F94D508-2671-46E2-9B5D-2425313400B0}" dt="2023-09-07T14:23:45.360" v="31" actId="20577"/>
        <pc:sldMkLst>
          <pc:docMk/>
          <pc:sldMk cId="388769616" sldId="271"/>
        </pc:sldMkLst>
        <pc:spChg chg="mod">
          <ac:chgData name="An Nguyen" userId="8f7dea030ab03261" providerId="Windows Live" clId="Web-{0F94D508-2671-46E2-9B5D-2425313400B0}" dt="2023-09-07T14:21:37.793" v="9" actId="20577"/>
          <ac:spMkLst>
            <pc:docMk/>
            <pc:sldMk cId="388769616" sldId="271"/>
            <ac:spMk id="2" creationId="{75E1DFF7-FDD6-DF22-D6B3-E89A3CE42403}"/>
          </ac:spMkLst>
        </pc:spChg>
        <pc:spChg chg="mod">
          <ac:chgData name="An Nguyen" userId="8f7dea030ab03261" providerId="Windows Live" clId="Web-{0F94D508-2671-46E2-9B5D-2425313400B0}" dt="2023-09-07T14:23:45.360" v="31" actId="20577"/>
          <ac:spMkLst>
            <pc:docMk/>
            <pc:sldMk cId="388769616" sldId="271"/>
            <ac:spMk id="3" creationId="{12BCC655-A66C-A006-1509-E2220E724309}"/>
          </ac:spMkLst>
        </pc:spChg>
      </pc:sldChg>
      <pc:sldChg chg="addSp delSp modSp new">
        <pc:chgData name="An Nguyen" userId="8f7dea030ab03261" providerId="Windows Live" clId="Web-{0F94D508-2671-46E2-9B5D-2425313400B0}" dt="2023-09-07T14:38:21.106" v="187" actId="20577"/>
        <pc:sldMkLst>
          <pc:docMk/>
          <pc:sldMk cId="445224526" sldId="272"/>
        </pc:sldMkLst>
        <pc:spChg chg="mod">
          <ac:chgData name="An Nguyen" userId="8f7dea030ab03261" providerId="Windows Live" clId="Web-{0F94D508-2671-46E2-9B5D-2425313400B0}" dt="2023-09-07T14:24:00.438" v="67" actId="20577"/>
          <ac:spMkLst>
            <pc:docMk/>
            <pc:sldMk cId="445224526" sldId="272"/>
            <ac:spMk id="2" creationId="{4BBA251A-76CE-EA46-BC7A-22EDCF2E6E4F}"/>
          </ac:spMkLst>
        </pc:spChg>
        <pc:spChg chg="del mod">
          <ac:chgData name="An Nguyen" userId="8f7dea030ab03261" providerId="Windows Live" clId="Web-{0F94D508-2671-46E2-9B5D-2425313400B0}" dt="2023-09-07T14:33:28.065" v="104"/>
          <ac:spMkLst>
            <pc:docMk/>
            <pc:sldMk cId="445224526" sldId="272"/>
            <ac:spMk id="3" creationId="{51743B45-8518-559F-BD84-82D51FEBE42C}"/>
          </ac:spMkLst>
        </pc:spChg>
        <pc:spChg chg="add mod">
          <ac:chgData name="An Nguyen" userId="8f7dea030ab03261" providerId="Windows Live" clId="Web-{0F94D508-2671-46E2-9B5D-2425313400B0}" dt="2023-09-07T14:25:08.987" v="103" actId="20577"/>
          <ac:spMkLst>
            <pc:docMk/>
            <pc:sldMk cId="445224526" sldId="272"/>
            <ac:spMk id="4" creationId="{919700CD-2948-0E21-2D43-EB5D69541D59}"/>
          </ac:spMkLst>
        </pc:spChg>
        <pc:spChg chg="add mod">
          <ac:chgData name="An Nguyen" userId="8f7dea030ab03261" providerId="Windows Live" clId="Web-{0F94D508-2671-46E2-9B5D-2425313400B0}" dt="2023-09-07T14:33:40.581" v="116" actId="1076"/>
          <ac:spMkLst>
            <pc:docMk/>
            <pc:sldMk cId="445224526" sldId="272"/>
            <ac:spMk id="6" creationId="{D562BC64-CA22-2750-39EF-5F66B6C31DEC}"/>
          </ac:spMkLst>
        </pc:spChg>
        <pc:spChg chg="add mod">
          <ac:chgData name="An Nguyen" userId="8f7dea030ab03261" providerId="Windows Live" clId="Web-{0F94D508-2671-46E2-9B5D-2425313400B0}" dt="2023-09-07T14:37:44.183" v="146" actId="1076"/>
          <ac:spMkLst>
            <pc:docMk/>
            <pc:sldMk cId="445224526" sldId="272"/>
            <ac:spMk id="8" creationId="{F2DAE964-0B70-0242-E6A1-22AD29452BE8}"/>
          </ac:spMkLst>
        </pc:spChg>
        <pc:spChg chg="add mod">
          <ac:chgData name="An Nguyen" userId="8f7dea030ab03261" providerId="Windows Live" clId="Web-{0F94D508-2671-46E2-9B5D-2425313400B0}" dt="2023-09-07T14:38:21.106" v="187" actId="20577"/>
          <ac:spMkLst>
            <pc:docMk/>
            <pc:sldMk cId="445224526" sldId="272"/>
            <ac:spMk id="10" creationId="{867D5D45-D1B5-82FA-B2A1-B21C136AFAE2}"/>
          </ac:spMkLst>
        </pc:spChg>
        <pc:picChg chg="add mod ord">
          <ac:chgData name="An Nguyen" userId="8f7dea030ab03261" providerId="Windows Live" clId="Web-{0F94D508-2671-46E2-9B5D-2425313400B0}" dt="2023-09-07T14:35:20.444" v="123" actId="14100"/>
          <ac:picMkLst>
            <pc:docMk/>
            <pc:sldMk cId="445224526" sldId="272"/>
            <ac:picMk id="5" creationId="{3618D16A-F752-8BF8-EDC3-265F37FE8985}"/>
          </ac:picMkLst>
        </pc:picChg>
        <pc:picChg chg="add mod">
          <ac:chgData name="An Nguyen" userId="8f7dea030ab03261" providerId="Windows Live" clId="Web-{0F94D508-2671-46E2-9B5D-2425313400B0}" dt="2023-09-07T14:37:42.307" v="145" actId="14100"/>
          <ac:picMkLst>
            <pc:docMk/>
            <pc:sldMk cId="445224526" sldId="272"/>
            <ac:picMk id="7" creationId="{CD1B9632-B988-3F3D-2C0C-601F6090997B}"/>
          </ac:picMkLst>
        </pc:picChg>
        <pc:picChg chg="add mod">
          <ac:chgData name="An Nguyen" userId="8f7dea030ab03261" providerId="Windows Live" clId="Web-{0F94D508-2671-46E2-9B5D-2425313400B0}" dt="2023-09-07T14:37:52.433" v="150" actId="1076"/>
          <ac:picMkLst>
            <pc:docMk/>
            <pc:sldMk cId="445224526" sldId="272"/>
            <ac:picMk id="9" creationId="{9FDCA799-517A-4A4A-C427-74C8374C6A59}"/>
          </ac:picMkLst>
        </pc:picChg>
      </pc:sldChg>
      <pc:sldChg chg="ord">
        <pc:chgData name="An Nguyen" userId="8f7dea030ab03261" providerId="Windows Live" clId="Web-{0F94D508-2671-46E2-9B5D-2425313400B0}" dt="2023-09-07T14:43:50.116" v="188"/>
        <pc:sldMkLst>
          <pc:docMk/>
          <pc:sldMk cId="604235703" sldId="273"/>
        </pc:sldMkLst>
      </pc:sldChg>
      <pc:sldChg chg="addSp delSp modSp">
        <pc:chgData name="An Nguyen" userId="8f7dea030ab03261" providerId="Windows Live" clId="Web-{0F94D508-2671-46E2-9B5D-2425313400B0}" dt="2023-09-07T16:11:05.774" v="201" actId="14100"/>
        <pc:sldMkLst>
          <pc:docMk/>
          <pc:sldMk cId="1031023998" sldId="283"/>
        </pc:sldMkLst>
        <pc:spChg chg="del">
          <ac:chgData name="An Nguyen" userId="8f7dea030ab03261" providerId="Windows Live" clId="Web-{0F94D508-2671-46E2-9B5D-2425313400B0}" dt="2023-09-07T16:02:49.741" v="189"/>
          <ac:spMkLst>
            <pc:docMk/>
            <pc:sldMk cId="1031023998" sldId="283"/>
            <ac:spMk id="3" creationId="{EFB68313-D3D8-3BAA-584A-D30C156FFDAC}"/>
          </ac:spMkLst>
        </pc:spChg>
        <pc:picChg chg="add mod ord">
          <ac:chgData name="An Nguyen" userId="8f7dea030ab03261" providerId="Windows Live" clId="Web-{0F94D508-2671-46E2-9B5D-2425313400B0}" dt="2023-09-07T16:02:59.023" v="194" actId="1076"/>
          <ac:picMkLst>
            <pc:docMk/>
            <pc:sldMk cId="1031023998" sldId="283"/>
            <ac:picMk id="4" creationId="{4DB89E41-D5C1-94DA-9C46-47131D291E6A}"/>
          </ac:picMkLst>
        </pc:picChg>
        <pc:picChg chg="del mod">
          <ac:chgData name="An Nguyen" userId="8f7dea030ab03261" providerId="Windows Live" clId="Web-{0F94D508-2671-46E2-9B5D-2425313400B0}" dt="2023-09-07T16:10:56.586" v="196"/>
          <ac:picMkLst>
            <pc:docMk/>
            <pc:sldMk cId="1031023998" sldId="283"/>
            <ac:picMk id="5" creationId="{DF8D7F99-A27C-F503-C5A5-A852FDEDE07A}"/>
          </ac:picMkLst>
        </pc:picChg>
        <pc:picChg chg="add mod">
          <ac:chgData name="An Nguyen" userId="8f7dea030ab03261" providerId="Windows Live" clId="Web-{0F94D508-2671-46E2-9B5D-2425313400B0}" dt="2023-09-07T16:11:05.774" v="201" actId="14100"/>
          <ac:picMkLst>
            <pc:docMk/>
            <pc:sldMk cId="1031023998" sldId="283"/>
            <ac:picMk id="6" creationId="{E18004FC-CB83-030C-3049-F5EFAA5253B9}"/>
          </ac:picMkLst>
        </pc:picChg>
      </pc:sldChg>
    </pc:docChg>
  </pc:docChgLst>
  <pc:docChgLst>
    <pc:chgData name="Nguyễn Tiến Đạt" userId="630b43fa9a43a7ca" providerId="Windows Live" clId="Web-{21C27E4B-63CC-4725-A2AE-748A01F2D6A1}"/>
    <pc:docChg chg="modSld">
      <pc:chgData name="Nguyễn Tiến Đạt" userId="630b43fa9a43a7ca" providerId="Windows Live" clId="Web-{21C27E4B-63CC-4725-A2AE-748A01F2D6A1}" dt="2023-09-12T08:01:21.831" v="23" actId="20577"/>
      <pc:docMkLst>
        <pc:docMk/>
      </pc:docMkLst>
      <pc:sldChg chg="modSp">
        <pc:chgData name="Nguyễn Tiến Đạt" userId="630b43fa9a43a7ca" providerId="Windows Live" clId="Web-{21C27E4B-63CC-4725-A2AE-748A01F2D6A1}" dt="2023-09-12T08:01:21.831" v="23" actId="20577"/>
        <pc:sldMkLst>
          <pc:docMk/>
          <pc:sldMk cId="3209892195" sldId="266"/>
        </pc:sldMkLst>
        <pc:spChg chg="mod">
          <ac:chgData name="Nguyễn Tiến Đạt" userId="630b43fa9a43a7ca" providerId="Windows Live" clId="Web-{21C27E4B-63CC-4725-A2AE-748A01F2D6A1}" dt="2023-09-12T08:01:21.831" v="23" actId="20577"/>
          <ac:spMkLst>
            <pc:docMk/>
            <pc:sldMk cId="3209892195" sldId="266"/>
            <ac:spMk id="3" creationId="{9058CD6D-4B9A-0B0B-86D0-A5CE53E2C75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Hình chữ nhật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ctrTitle" hasCustomPrompt="1"/>
          </p:nvPr>
        </p:nvSpPr>
        <p:spPr>
          <a:xfrm>
            <a:off x="680322" y="2733709"/>
            <a:ext cx="8144134" cy="1373070"/>
          </a:xfrm>
        </p:spPr>
        <p:txBody>
          <a:bodyPr rtlCol="0" anchor="b">
            <a:noAutofit/>
          </a:bodyPr>
          <a:lstStyle>
            <a:lvl1pPr algn="r">
              <a:defRPr sz="5400"/>
            </a:lvl1pPr>
          </a:lstStyle>
          <a:p>
            <a:pPr rtl="0"/>
            <a:r>
              <a:rPr lang="en-US"/>
              <a:t>Bấm để chỉnh sửa kiểu tiêu đề Bản cái</a:t>
            </a:r>
          </a:p>
        </p:txBody>
      </p:sp>
      <p:sp>
        <p:nvSpPr>
          <p:cNvPr id="3" name="Tiêu đề phụ 2"/>
          <p:cNvSpPr>
            <a:spLocks noGrp="1"/>
          </p:cNvSpPr>
          <p:nvPr>
            <p:ph type="subTitle" idx="1" hasCustomPrompt="1"/>
          </p:nvPr>
        </p:nvSpPr>
        <p:spPr>
          <a:xfrm>
            <a:off x="680322" y="4394039"/>
            <a:ext cx="8144134" cy="1117687"/>
          </a:xfrm>
        </p:spPr>
        <p:txBody>
          <a:bodyPr rtlCol="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Bấm để chỉnh sửa kiểu phụ đề của Bản cái</a:t>
            </a:r>
          </a:p>
        </p:txBody>
      </p:sp>
      <p:sp>
        <p:nvSpPr>
          <p:cNvPr id="4" name="Chỗ dành sẵn cho Ngày tháng 3"/>
          <p:cNvSpPr>
            <a:spLocks noGrp="1"/>
          </p:cNvSpPr>
          <p:nvPr>
            <p:ph type="dt" sz="half" idx="10"/>
          </p:nvPr>
        </p:nvSpPr>
        <p:spPr/>
        <p:txBody>
          <a:bodyPr rtlCol="0"/>
          <a:lstStyle/>
          <a:p>
            <a:pPr rtl="0"/>
            <a:fld id="{78ABE3C1-DBE1-495D-B57B-2849774B866A}" type="datetimeFigureOut">
              <a:rPr lang="en-US" dirty="0"/>
              <a:t>9/14/2023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a:xfrm>
            <a:off x="9255346" y="2750337"/>
            <a:ext cx="1171888" cy="1356442"/>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a:xfrm>
            <a:off x="680322" y="4711616"/>
            <a:ext cx="9613859" cy="453051"/>
          </a:xfrm>
        </p:spPr>
        <p:txBody>
          <a:bodyPr rtlCol="0" anchor="b">
            <a:normAutofit/>
          </a:bodyPr>
          <a:lstStyle>
            <a:lvl1pPr>
              <a:defRPr sz="2400"/>
            </a:lvl1pPr>
          </a:lstStyle>
          <a:p>
            <a:pPr rtl="0"/>
            <a:r>
              <a:rPr lang="en-US"/>
              <a:t>Bấm để chỉnh sửa kiểu tiêu đề Bản cái</a:t>
            </a:r>
          </a:p>
        </p:txBody>
      </p:sp>
      <p:sp>
        <p:nvSpPr>
          <p:cNvPr id="3" name="Chỗ dành sẵn cho Hình ảnh 2"/>
          <p:cNvSpPr>
            <a:spLocks noGrp="1" noChangeAspect="1"/>
          </p:cNvSpPr>
          <p:nvPr>
            <p:ph type="pic" idx="1" hasCustomPrompt="1"/>
          </p:nvPr>
        </p:nvSpPr>
        <p:spPr>
          <a:xfrm>
            <a:off x="680322" y="609597"/>
            <a:ext cx="9613859" cy="3589575"/>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Bấm vào biểu tượng để thêm ảnh</a:t>
            </a:r>
          </a:p>
        </p:txBody>
      </p:sp>
      <p:sp>
        <p:nvSpPr>
          <p:cNvPr id="4" name="Chỗ dành sẵn cho Văn bản 3"/>
          <p:cNvSpPr>
            <a:spLocks noGrp="1"/>
          </p:cNvSpPr>
          <p:nvPr>
            <p:ph type="body" sz="half" idx="2" hasCustomPrompt="1"/>
          </p:nvPr>
        </p:nvSpPr>
        <p:spPr>
          <a:xfrm>
            <a:off x="680319" y="5169583"/>
            <a:ext cx="9613862" cy="622971"/>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Chỉnh sửa kiểu văn bản Bản cái</a:t>
            </a:r>
          </a:p>
        </p:txBody>
      </p:sp>
      <p:sp>
        <p:nvSpPr>
          <p:cNvPr id="5" name="Chỗ dành sẵn cho Ngày tháng 4"/>
          <p:cNvSpPr>
            <a:spLocks noGrp="1"/>
          </p:cNvSpPr>
          <p:nvPr>
            <p:ph type="dt" sz="half" idx="10"/>
          </p:nvPr>
        </p:nvSpPr>
        <p:spPr/>
        <p:txBody>
          <a:bodyPr rtlCol="0"/>
          <a:lstStyle/>
          <a:p>
            <a:pPr rtl="0"/>
            <a:fld id="{446C117F-5CCF-4837-BE5F-2B92066CAFAF}" type="datetimeFigureOut">
              <a:rPr lang="en-US" dirty="0"/>
              <a:t>9/14/2023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11309"/>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a:xfrm>
            <a:off x="680322" y="609597"/>
            <a:ext cx="9613858" cy="3592750"/>
          </a:xfrm>
        </p:spPr>
        <p:txBody>
          <a:bodyPr rtlCol="0" anchor="ctr"/>
          <a:lstStyle>
            <a:lvl1pPr>
              <a:defRPr sz="3200"/>
            </a:lvl1pPr>
          </a:lstStyle>
          <a:p>
            <a:pPr rtl="0"/>
            <a:r>
              <a:rPr lang="en-US"/>
              <a:t>Bấm để chỉnh sửa kiểu tiêu đề Bản cái</a:t>
            </a:r>
          </a:p>
        </p:txBody>
      </p:sp>
      <p:sp>
        <p:nvSpPr>
          <p:cNvPr id="4" name="Chỗ dành sẵn cho Văn bản 3"/>
          <p:cNvSpPr>
            <a:spLocks noGrp="1"/>
          </p:cNvSpPr>
          <p:nvPr>
            <p:ph type="body" sz="half" idx="2" hasCustomPrompt="1"/>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Chỉnh sửa kiểu văn bản Bản cái</a:t>
            </a:r>
          </a:p>
        </p:txBody>
      </p:sp>
      <p:sp>
        <p:nvSpPr>
          <p:cNvPr id="5" name="Chỗ dành sẵn cho Ngày tháng 4"/>
          <p:cNvSpPr>
            <a:spLocks noGrp="1"/>
          </p:cNvSpPr>
          <p:nvPr>
            <p:ph type="dt" sz="half" idx="10"/>
          </p:nvPr>
        </p:nvSpPr>
        <p:spPr/>
        <p:txBody>
          <a:bodyPr rtlCol="0"/>
          <a:lstStyle/>
          <a:p>
            <a:pPr rtl="0"/>
            <a:fld id="{84EB90BD-B6CE-46B7-997F-7313B992CCDC}" type="datetimeFigureOut">
              <a:rPr lang="en-US" dirty="0"/>
              <a:t>9/14/2023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11615"/>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với chú thích">
    <p:spTree>
      <p:nvGrpSpPr>
        <p:cNvPr id="1" name=""/>
        <p:cNvGrpSpPr/>
        <p:nvPr/>
      </p:nvGrpSpPr>
      <p:grpSpPr>
        <a:xfrm>
          <a:off x="0" y="0"/>
          <a:ext cx="0" cy="0"/>
          <a:chOff x="0" y="0"/>
          <a:chExt cx="0" cy="0"/>
        </a:xfrm>
      </p:grpSpPr>
      <p:pic>
        <p:nvPicPr>
          <p:cNvPr id="11" name="Hình ảnh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Hình ảnh 12"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Hình chữ nhật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Hình chữ nhật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a:xfrm>
            <a:off x="1127856" y="609598"/>
            <a:ext cx="8718877" cy="3036061"/>
          </a:xfrm>
        </p:spPr>
        <p:txBody>
          <a:bodyPr rtlCol="0" anchor="ctr"/>
          <a:lstStyle>
            <a:lvl1pPr>
              <a:defRPr sz="3200"/>
            </a:lvl1pPr>
          </a:lstStyle>
          <a:p>
            <a:pPr rtl="0"/>
            <a:r>
              <a:rPr lang="en-US"/>
              <a:t>Bấm để chỉnh sửa kiểu tiêu đề Bản cái</a:t>
            </a:r>
          </a:p>
        </p:txBody>
      </p:sp>
      <p:sp>
        <p:nvSpPr>
          <p:cNvPr id="12" name="Chỗ dành sẵn cho Văn bản 3"/>
          <p:cNvSpPr>
            <a:spLocks noGrp="1"/>
          </p:cNvSpPr>
          <p:nvPr>
            <p:ph type="body" sz="half" idx="13" hasCustomPrompt="1"/>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Chỉnh sửa kiểu văn bản Bản cái</a:t>
            </a:r>
          </a:p>
        </p:txBody>
      </p:sp>
      <p:sp>
        <p:nvSpPr>
          <p:cNvPr id="4" name="Chỗ dành sẵn cho Văn bản 3"/>
          <p:cNvSpPr>
            <a:spLocks noGrp="1"/>
          </p:cNvSpPr>
          <p:nvPr>
            <p:ph type="body" sz="half" idx="2" hasCustomPrompt="1"/>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Chỉnh sửa kiểu văn bản Bản cái</a:t>
            </a:r>
          </a:p>
        </p:txBody>
      </p:sp>
      <p:sp>
        <p:nvSpPr>
          <p:cNvPr id="5" name="Chỗ dành sẵn cho Ngày tháng 4"/>
          <p:cNvSpPr>
            <a:spLocks noGrp="1"/>
          </p:cNvSpPr>
          <p:nvPr>
            <p:ph type="dt" sz="half" idx="10"/>
          </p:nvPr>
        </p:nvSpPr>
        <p:spPr/>
        <p:txBody>
          <a:bodyPr rtlCol="0"/>
          <a:lstStyle/>
          <a:p>
            <a:pPr rtl="0"/>
            <a:fld id="{CDB9D11F-B188-461D-B23F-39381795C052}" type="datetimeFigureOut">
              <a:rPr lang="en-US" dirty="0"/>
              <a:t>9/14/2023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a:p>
        </p:txBody>
      </p:sp>
      <p:sp>
        <p:nvSpPr>
          <p:cNvPr id="16" name="Hộp văn bản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n-US" sz="7200">
                <a:solidFill>
                  <a:schemeClr val="tx1"/>
                </a:solidFill>
                <a:effectLst/>
              </a:rPr>
              <a:t>“</a:t>
            </a:r>
          </a:p>
        </p:txBody>
      </p:sp>
      <p:sp>
        <p:nvSpPr>
          <p:cNvPr id="17" name="Hộp văn bản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US"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pic>
        <p:nvPicPr>
          <p:cNvPr id="9" name="Hình ảnh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Hình ảnh 9"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Hình chữ nhật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Hình chữ nhật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a:xfrm>
            <a:off x="680319" y="4711615"/>
            <a:ext cx="9613862" cy="588535"/>
          </a:xfrm>
        </p:spPr>
        <p:txBody>
          <a:bodyPr rtlCol="0" anchor="b"/>
          <a:lstStyle>
            <a:lvl1pPr>
              <a:defRPr sz="3200"/>
            </a:lvl1pPr>
          </a:lstStyle>
          <a:p>
            <a:pPr rtl="0"/>
            <a:r>
              <a:rPr lang="en-US"/>
              <a:t>Bấm để chỉnh sửa kiểu tiêu đề Bản cái</a:t>
            </a:r>
          </a:p>
        </p:txBody>
      </p:sp>
      <p:sp>
        <p:nvSpPr>
          <p:cNvPr id="4" name="Chỗ dành sẵn cho Văn bản 3"/>
          <p:cNvSpPr>
            <a:spLocks noGrp="1"/>
          </p:cNvSpPr>
          <p:nvPr>
            <p:ph type="body" sz="half" idx="2" hasCustomPrompt="1"/>
          </p:nvPr>
        </p:nvSpPr>
        <p:spPr>
          <a:xfrm>
            <a:off x="680320"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Chỉnh sửa kiểu văn bản Bản cái</a:t>
            </a:r>
          </a:p>
        </p:txBody>
      </p:sp>
      <p:sp>
        <p:nvSpPr>
          <p:cNvPr id="5" name="Chỗ dành sẵn cho Ngày tháng 4"/>
          <p:cNvSpPr>
            <a:spLocks noGrp="1"/>
          </p:cNvSpPr>
          <p:nvPr>
            <p:ph type="dt" sz="half" idx="10"/>
          </p:nvPr>
        </p:nvSpPr>
        <p:spPr/>
        <p:txBody>
          <a:bodyPr rtlCol="0"/>
          <a:lstStyle/>
          <a:p>
            <a:pPr rtl="0"/>
            <a:fld id="{52E6D8D9-55A2-4063-B0F3-121F44549695}" type="datetimeFigureOut">
              <a:rPr lang="en-US" dirty="0"/>
              <a:t>9/14/2023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ột 3">
    <p:spTree>
      <p:nvGrpSpPr>
        <p:cNvPr id="1" name=""/>
        <p:cNvGrpSpPr/>
        <p:nvPr/>
      </p:nvGrpSpPr>
      <p:grpSpPr>
        <a:xfrm>
          <a:off x="0" y="0"/>
          <a:ext cx="0" cy="0"/>
          <a:chOff x="0" y="0"/>
          <a:chExt cx="0" cy="0"/>
        </a:xfrm>
      </p:grpSpPr>
      <p:pic>
        <p:nvPicPr>
          <p:cNvPr id="13" name="Hình ảnh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Hình ảnh 13"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Hình chữ nhật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Hình chữ nhật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êu đề 1"/>
          <p:cNvSpPr>
            <a:spLocks noGrp="1"/>
          </p:cNvSpPr>
          <p:nvPr>
            <p:ph type="title" hasCustomPrompt="1"/>
          </p:nvPr>
        </p:nvSpPr>
        <p:spPr>
          <a:xfrm>
            <a:off x="669222" y="753228"/>
            <a:ext cx="9624960" cy="1080938"/>
          </a:xfrm>
        </p:spPr>
        <p:txBody>
          <a:bodyPr rtlCol="0"/>
          <a:lstStyle/>
          <a:p>
            <a:pPr rtl="0"/>
            <a:r>
              <a:rPr lang="en-US"/>
              <a:t>Bấm để chỉnh sửa kiểu tiêu đề Bản cái</a:t>
            </a:r>
          </a:p>
        </p:txBody>
      </p:sp>
      <p:sp>
        <p:nvSpPr>
          <p:cNvPr id="7" name="Chỗ dành sẵn cho Văn bản 2"/>
          <p:cNvSpPr>
            <a:spLocks noGrp="1"/>
          </p:cNvSpPr>
          <p:nvPr>
            <p:ph type="body" idx="1" hasCustomPrompt="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Chỉnh sửa kiểu văn bản Bản cái</a:t>
            </a:r>
          </a:p>
        </p:txBody>
      </p:sp>
      <p:sp>
        <p:nvSpPr>
          <p:cNvPr id="8" name="Chỗ dành sẵn cho Văn bản 3"/>
          <p:cNvSpPr>
            <a:spLocks noGrp="1"/>
          </p:cNvSpPr>
          <p:nvPr>
            <p:ph type="body" sz="half" idx="15" hasCustomPrompt="1"/>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Chỉnh sửa kiểu văn bản Bản cái</a:t>
            </a:r>
          </a:p>
        </p:txBody>
      </p:sp>
      <p:sp>
        <p:nvSpPr>
          <p:cNvPr id="9" name="Chỗ dành sẵn cho Văn bản 4"/>
          <p:cNvSpPr>
            <a:spLocks noGrp="1"/>
          </p:cNvSpPr>
          <p:nvPr>
            <p:ph type="body" sz="quarter" idx="3" hasCustomPrompt="1"/>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Chỉnh sửa kiểu văn bản Bản cái</a:t>
            </a:r>
          </a:p>
        </p:txBody>
      </p:sp>
      <p:sp>
        <p:nvSpPr>
          <p:cNvPr id="10" name="Chỗ dành sẵn cho Văn bản 3"/>
          <p:cNvSpPr>
            <a:spLocks noGrp="1"/>
          </p:cNvSpPr>
          <p:nvPr>
            <p:ph type="body" sz="half" idx="16" hasCustomPrompt="1"/>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Chỉnh sửa kiểu văn bản Bản cái</a:t>
            </a:r>
          </a:p>
        </p:txBody>
      </p:sp>
      <p:sp>
        <p:nvSpPr>
          <p:cNvPr id="11" name="Chỗ dành sẵn cho Văn bản 4"/>
          <p:cNvSpPr>
            <a:spLocks noGrp="1"/>
          </p:cNvSpPr>
          <p:nvPr>
            <p:ph type="body" sz="quarter" idx="13" hasCustomPrompt="1"/>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Chỉnh sửa kiểu văn bản Bản cái</a:t>
            </a:r>
          </a:p>
        </p:txBody>
      </p:sp>
      <p:sp>
        <p:nvSpPr>
          <p:cNvPr id="12" name="Chỗ dành sẵn cho Văn bản 3"/>
          <p:cNvSpPr>
            <a:spLocks noGrp="1"/>
          </p:cNvSpPr>
          <p:nvPr>
            <p:ph type="body" sz="half" idx="17" hasCustomPrompt="1"/>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Chỉnh sửa kiểu văn bản Bản cái</a:t>
            </a:r>
          </a:p>
        </p:txBody>
      </p:sp>
      <p:sp>
        <p:nvSpPr>
          <p:cNvPr id="3" name="Chỗ dành sẵn cho Ngày tháng 2"/>
          <p:cNvSpPr>
            <a:spLocks noGrp="1"/>
          </p:cNvSpPr>
          <p:nvPr>
            <p:ph type="dt" sz="half" idx="10"/>
          </p:nvPr>
        </p:nvSpPr>
        <p:spPr/>
        <p:txBody>
          <a:bodyPr rtlCol="0"/>
          <a:lstStyle/>
          <a:p>
            <a:pPr rtl="0"/>
            <a:fld id="{D4B24536-994D-4021-A283-9F449C0DB509}" type="datetimeFigureOut">
              <a:rPr lang="en-US" dirty="0"/>
              <a:t>9/14/2023</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ột 3 ảnh">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êu đề 1"/>
          <p:cNvSpPr>
            <a:spLocks noGrp="1"/>
          </p:cNvSpPr>
          <p:nvPr>
            <p:ph type="title" hasCustomPrompt="1"/>
          </p:nvPr>
        </p:nvSpPr>
        <p:spPr>
          <a:xfrm>
            <a:off x="680322" y="753228"/>
            <a:ext cx="9613860" cy="1080938"/>
          </a:xfrm>
        </p:spPr>
        <p:txBody>
          <a:bodyPr rtlCol="0"/>
          <a:lstStyle/>
          <a:p>
            <a:pPr rtl="0"/>
            <a:r>
              <a:rPr lang="en-US"/>
              <a:t>Bấm để chỉnh sửa kiểu tiêu đề Bản cái</a:t>
            </a:r>
          </a:p>
        </p:txBody>
      </p:sp>
      <p:sp>
        <p:nvSpPr>
          <p:cNvPr id="19" name="Chỗ dành sẵn cho Văn bản 2"/>
          <p:cNvSpPr>
            <a:spLocks noGrp="1"/>
          </p:cNvSpPr>
          <p:nvPr>
            <p:ph type="body" idx="1" hasCustomPrompt="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Chỉnh sửa kiểu văn bản Bản cái</a:t>
            </a:r>
          </a:p>
        </p:txBody>
      </p:sp>
      <p:sp>
        <p:nvSpPr>
          <p:cNvPr id="20" name="Chỗ dành sẵn cho Hình ảnh 2"/>
          <p:cNvSpPr>
            <a:spLocks noGrp="1" noChangeAspect="1"/>
          </p:cNvSpPr>
          <p:nvPr>
            <p:ph type="pic" idx="15" hasCustomPrompt="1"/>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a:t>Bấm vào biểu tượng để thêm ảnh</a:t>
            </a:r>
          </a:p>
        </p:txBody>
      </p:sp>
      <p:sp>
        <p:nvSpPr>
          <p:cNvPr id="21" name="Chỗ dành sẵn cho Văn bản 3"/>
          <p:cNvSpPr>
            <a:spLocks noGrp="1"/>
          </p:cNvSpPr>
          <p:nvPr>
            <p:ph type="body" sz="half" idx="18" hasCustomPrompt="1"/>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Chỉnh sửa kiểu văn bản Bản cái</a:t>
            </a:r>
          </a:p>
        </p:txBody>
      </p:sp>
      <p:sp>
        <p:nvSpPr>
          <p:cNvPr id="22" name="Chỗ dành sẵn cho Văn bản 4"/>
          <p:cNvSpPr>
            <a:spLocks noGrp="1"/>
          </p:cNvSpPr>
          <p:nvPr>
            <p:ph type="body" sz="quarter" idx="3" hasCustomPrompt="1"/>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Chỉnh sửa kiểu văn bản Bản cái</a:t>
            </a:r>
          </a:p>
        </p:txBody>
      </p:sp>
      <p:sp>
        <p:nvSpPr>
          <p:cNvPr id="23" name="Chỗ dành sẵn cho Hình ảnh 2"/>
          <p:cNvSpPr>
            <a:spLocks noGrp="1" noChangeAspect="1"/>
          </p:cNvSpPr>
          <p:nvPr>
            <p:ph type="pic" idx="21" hasCustomPrompt="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a:t>Bấm vào biểu tượng để thêm ảnh</a:t>
            </a:r>
          </a:p>
        </p:txBody>
      </p:sp>
      <p:sp>
        <p:nvSpPr>
          <p:cNvPr id="24" name="Chỗ dành sẵn cho Văn bản 3"/>
          <p:cNvSpPr>
            <a:spLocks noGrp="1"/>
          </p:cNvSpPr>
          <p:nvPr>
            <p:ph type="body" sz="half" idx="19" hasCustomPrompt="1"/>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Chỉnh sửa kiểu văn bản Bản cái</a:t>
            </a:r>
          </a:p>
        </p:txBody>
      </p:sp>
      <p:sp>
        <p:nvSpPr>
          <p:cNvPr id="25" name="Chỗ dành sẵn cho Văn bản 4"/>
          <p:cNvSpPr>
            <a:spLocks noGrp="1"/>
          </p:cNvSpPr>
          <p:nvPr>
            <p:ph type="body" sz="quarter" idx="13" hasCustomPrompt="1"/>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Chỉnh sửa kiểu văn bản Bản cái</a:t>
            </a:r>
          </a:p>
        </p:txBody>
      </p:sp>
      <p:sp>
        <p:nvSpPr>
          <p:cNvPr id="26" name="Chỗ dành sẵn cho Hình ảnh 2"/>
          <p:cNvSpPr>
            <a:spLocks noGrp="1" noChangeAspect="1"/>
          </p:cNvSpPr>
          <p:nvPr>
            <p:ph type="pic" idx="22" hasCustomPrompt="1"/>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a:t>Bấm vào biểu tượng để thêm ảnh</a:t>
            </a:r>
          </a:p>
        </p:txBody>
      </p:sp>
      <p:sp>
        <p:nvSpPr>
          <p:cNvPr id="27" name="Chỗ dành sẵn cho Văn bản 3"/>
          <p:cNvSpPr>
            <a:spLocks noGrp="1"/>
          </p:cNvSpPr>
          <p:nvPr>
            <p:ph type="body" sz="half" idx="20" hasCustomPrompt="1"/>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Chỉnh sửa kiểu văn bản Bản cái</a:t>
            </a:r>
          </a:p>
        </p:txBody>
      </p:sp>
      <p:sp>
        <p:nvSpPr>
          <p:cNvPr id="3" name="Chỗ dành sẵn cho Ngày tháng 2"/>
          <p:cNvSpPr>
            <a:spLocks noGrp="1"/>
          </p:cNvSpPr>
          <p:nvPr>
            <p:ph type="dt" sz="half" idx="10"/>
          </p:nvPr>
        </p:nvSpPr>
        <p:spPr/>
        <p:txBody>
          <a:bodyPr rtlCol="0"/>
          <a:lstStyle/>
          <a:p>
            <a:pPr rtl="0"/>
            <a:fld id="{3CBBBB78-C96F-47B7-AB17-D852CA960AC9}" type="datetimeFigureOut">
              <a:rPr lang="en-US" dirty="0"/>
              <a:t>9/14/2023</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Hình ảnh 7"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Hình chữ nhật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p:txBody>
          <a:bodyPr rtlCol="0"/>
          <a:lstStyle>
            <a:lvl1pPr algn="r">
              <a:defRPr/>
            </a:lvl1pPr>
          </a:lstStyle>
          <a:p>
            <a:pPr rtl="0"/>
            <a:r>
              <a:rPr lang="en-US"/>
              <a:t>Bấm để chỉnh sửa kiểu tiêu đề Bản cái</a:t>
            </a:r>
          </a:p>
        </p:txBody>
      </p:sp>
      <p:sp>
        <p:nvSpPr>
          <p:cNvPr id="3" name="Chỗ dành sẵn cho Văn bản Dọc 2"/>
          <p:cNvSpPr>
            <a:spLocks noGrp="1"/>
          </p:cNvSpPr>
          <p:nvPr>
            <p:ph type="body" orient="vert" idx="1" hasCustomPrompt="1"/>
          </p:nvPr>
        </p:nvSpPr>
        <p:spPr/>
        <p:txBody>
          <a:bodyPr vert="eaVert" rtlCol="0"/>
          <a:lstStyle/>
          <a:p>
            <a:pPr lvl="0" rtl="0"/>
            <a:r>
              <a:rPr lang="en-US"/>
              <a:t>Chỉnh sửa kiểu văn bản Bản cái</a:t>
            </a:r>
          </a:p>
          <a:p>
            <a:pPr lvl="1" rtl="0"/>
            <a:r>
              <a:rPr lang="en-US"/>
              <a:t>Mức hai</a:t>
            </a:r>
          </a:p>
          <a:p>
            <a:pPr lvl="2" rtl="0"/>
            <a:r>
              <a:rPr lang="en-US"/>
              <a:t>Mức ba</a:t>
            </a:r>
          </a:p>
          <a:p>
            <a:pPr lvl="3" rtl="0"/>
            <a:r>
              <a:rPr lang="en-US"/>
              <a:t>Mức bốn</a:t>
            </a:r>
          </a:p>
          <a:p>
            <a:pPr lvl="4" rtl="0"/>
            <a:r>
              <a:rPr lang="en-US"/>
              <a:t>Mức năm</a:t>
            </a:r>
          </a:p>
        </p:txBody>
      </p:sp>
      <p:sp>
        <p:nvSpPr>
          <p:cNvPr id="4" name="Chỗ dành sẵn cho Ngày tháng 3"/>
          <p:cNvSpPr>
            <a:spLocks noGrp="1"/>
          </p:cNvSpPr>
          <p:nvPr>
            <p:ph type="dt" sz="half" idx="10"/>
          </p:nvPr>
        </p:nvSpPr>
        <p:spPr/>
        <p:txBody>
          <a:bodyPr rtlCol="0"/>
          <a:lstStyle/>
          <a:p>
            <a:pPr rtl="0"/>
            <a:fld id="{1FA3F48C-C7C6-4055-9F49-3777875E72AE}" type="datetimeFigureOut">
              <a:rPr lang="en-US" dirty="0"/>
              <a:t>9/14/2023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7" name="Hình chữ nhật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Hình chữ nhật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ề Dọc 1"/>
          <p:cNvSpPr>
            <a:spLocks noGrp="1"/>
          </p:cNvSpPr>
          <p:nvPr>
            <p:ph type="title" orient="vert" hasCustomPrompt="1"/>
          </p:nvPr>
        </p:nvSpPr>
        <p:spPr>
          <a:xfrm>
            <a:off x="10129231" y="609597"/>
            <a:ext cx="1073802" cy="4353760"/>
          </a:xfrm>
        </p:spPr>
        <p:txBody>
          <a:bodyPr vert="eaVert" rtlCol="0"/>
          <a:lstStyle/>
          <a:p>
            <a:pPr rtl="0"/>
            <a:r>
              <a:rPr lang="en-US"/>
              <a:t>Bấm để chỉnh sửa kiểu tiêu đề Bản cái</a:t>
            </a:r>
          </a:p>
        </p:txBody>
      </p:sp>
      <p:sp>
        <p:nvSpPr>
          <p:cNvPr id="3" name="Chỗ dành sẵn cho Văn bản Dọc 2"/>
          <p:cNvSpPr>
            <a:spLocks noGrp="1"/>
          </p:cNvSpPr>
          <p:nvPr>
            <p:ph type="body" orient="vert" idx="1" hasCustomPrompt="1"/>
          </p:nvPr>
        </p:nvSpPr>
        <p:spPr>
          <a:xfrm>
            <a:off x="680322" y="609597"/>
            <a:ext cx="8870004" cy="5326589"/>
          </a:xfrm>
        </p:spPr>
        <p:txBody>
          <a:bodyPr vert="eaVert" rtlCol="0"/>
          <a:lstStyle/>
          <a:p>
            <a:pPr lvl="0" rtl="0"/>
            <a:r>
              <a:rPr lang="en-US"/>
              <a:t>Chỉnh sửa kiểu văn bản Bản cái</a:t>
            </a:r>
          </a:p>
          <a:p>
            <a:pPr lvl="1" rtl="0"/>
            <a:r>
              <a:rPr lang="en-US"/>
              <a:t>Mức hai</a:t>
            </a:r>
          </a:p>
          <a:p>
            <a:pPr lvl="2" rtl="0"/>
            <a:r>
              <a:rPr lang="en-US"/>
              <a:t>Mức ba</a:t>
            </a:r>
          </a:p>
          <a:p>
            <a:pPr lvl="3" rtl="0"/>
            <a:r>
              <a:rPr lang="en-US"/>
              <a:t>Mức bốn</a:t>
            </a:r>
          </a:p>
          <a:p>
            <a:pPr lvl="4" rtl="0"/>
            <a:r>
              <a:rPr lang="en-US"/>
              <a:t>Mức năm</a:t>
            </a:r>
          </a:p>
        </p:txBody>
      </p:sp>
      <p:sp>
        <p:nvSpPr>
          <p:cNvPr id="4" name="Chỗ dành sẵn cho Ngày tháng 3"/>
          <p:cNvSpPr>
            <a:spLocks noGrp="1"/>
          </p:cNvSpPr>
          <p:nvPr>
            <p:ph type="dt" sz="half" idx="10"/>
          </p:nvPr>
        </p:nvSpPr>
        <p:spPr>
          <a:xfrm>
            <a:off x="6807126" y="5936187"/>
            <a:ext cx="2743200" cy="365125"/>
          </a:xfrm>
        </p:spPr>
        <p:txBody>
          <a:bodyPr rtlCol="0"/>
          <a:lstStyle/>
          <a:p>
            <a:pPr rtl="0"/>
            <a:fld id="{6178E61D-D431-422C-9764-11DAFE33AB63}" type="datetimeFigureOut">
              <a:rPr lang="en-US" dirty="0"/>
              <a:t>9/14/2023</a:t>
            </a:fld>
            <a:endParaRPr lang="en-US"/>
          </a:p>
        </p:txBody>
      </p:sp>
      <p:sp>
        <p:nvSpPr>
          <p:cNvPr id="5" name="Chỗ dành sẵn cho Chân trang 4"/>
          <p:cNvSpPr>
            <a:spLocks noGrp="1"/>
          </p:cNvSpPr>
          <p:nvPr>
            <p:ph type="ftr" sz="quarter" idx="11"/>
          </p:nvPr>
        </p:nvSpPr>
        <p:spPr>
          <a:xfrm>
            <a:off x="680321" y="5936188"/>
            <a:ext cx="6126805" cy="365125"/>
          </a:xfrm>
        </p:spPr>
        <p:txBody>
          <a:bodyPr rtlCol="0"/>
          <a:lstStyle/>
          <a:p>
            <a:pPr rtl="0"/>
            <a:endParaRPr lang="en-US"/>
          </a:p>
        </p:txBody>
      </p:sp>
      <p:sp>
        <p:nvSpPr>
          <p:cNvPr id="6" name="Chỗ dành sẵn cho Số hiệu Bản chiếu 5"/>
          <p:cNvSpPr>
            <a:spLocks noGrp="1"/>
          </p:cNvSpPr>
          <p:nvPr>
            <p:ph type="sldNum" sz="quarter" idx="12"/>
          </p:nvPr>
        </p:nvSpPr>
        <p:spPr>
          <a:xfrm>
            <a:off x="10097550" y="5398633"/>
            <a:ext cx="1154151" cy="1090789"/>
          </a:xfrm>
        </p:spPr>
        <p:txBody>
          <a:bodyPr rtlCol="0" anchor="t"/>
          <a:lstStyle>
            <a:lvl1pPr algn="ctr">
              <a:defRPr/>
            </a:lvl1pPr>
          </a:lstStyle>
          <a:p>
            <a:pPr rtl="0"/>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p:txBody>
          <a:bodyPr rtlCol="0"/>
          <a:lstStyle/>
          <a:p>
            <a:pPr rtl="0"/>
            <a:r>
              <a:rPr lang="en-US"/>
              <a:t>Bấm để chỉnh sửa kiểu tiêu đề Bản cái</a:t>
            </a:r>
          </a:p>
        </p:txBody>
      </p:sp>
      <p:sp>
        <p:nvSpPr>
          <p:cNvPr id="3" name="Chỗ dành sẵn cho Nội dung 2"/>
          <p:cNvSpPr>
            <a:spLocks noGrp="1"/>
          </p:cNvSpPr>
          <p:nvPr>
            <p:ph idx="1" hasCustomPrompt="1"/>
          </p:nvPr>
        </p:nvSpPr>
        <p:spPr/>
        <p:txBody>
          <a:bodyPr rtlCol="0"/>
          <a:lstStyle/>
          <a:p>
            <a:pPr lvl="0" rtl="0"/>
            <a:r>
              <a:rPr lang="en-US"/>
              <a:t>Chỉnh sửa kiểu văn bản Bản cái</a:t>
            </a:r>
          </a:p>
          <a:p>
            <a:pPr lvl="1" rtl="0"/>
            <a:r>
              <a:rPr lang="en-US"/>
              <a:t>Mức hai</a:t>
            </a:r>
          </a:p>
          <a:p>
            <a:pPr lvl="2" rtl="0"/>
            <a:r>
              <a:rPr lang="en-US"/>
              <a:t>Mức ba</a:t>
            </a:r>
          </a:p>
          <a:p>
            <a:pPr lvl="3" rtl="0"/>
            <a:r>
              <a:rPr lang="en-US"/>
              <a:t>Mức bốn</a:t>
            </a:r>
          </a:p>
          <a:p>
            <a:pPr lvl="4" rtl="0"/>
            <a:r>
              <a:rPr lang="en-US"/>
              <a:t>Mức năm</a:t>
            </a:r>
          </a:p>
        </p:txBody>
      </p:sp>
      <p:sp>
        <p:nvSpPr>
          <p:cNvPr id="4" name="Chỗ dành sẵn cho Ngày tháng 3"/>
          <p:cNvSpPr>
            <a:spLocks noGrp="1"/>
          </p:cNvSpPr>
          <p:nvPr>
            <p:ph type="dt" sz="half" idx="10"/>
          </p:nvPr>
        </p:nvSpPr>
        <p:spPr/>
        <p:txBody>
          <a:bodyPr rtlCol="0"/>
          <a:lstStyle/>
          <a:p>
            <a:pPr rtl="0"/>
            <a:fld id="{12DE42F4-6EEF-4EF7-8ED4-2208F0F89A08}" type="datetimeFigureOut">
              <a:rPr lang="en-US" dirty="0"/>
              <a:t>9/14/2023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êu đề Mụ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Hình ảnh 7"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Hình chữ nhật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a:xfrm>
            <a:off x="680322" y="2869895"/>
            <a:ext cx="9613860" cy="1090788"/>
          </a:xfrm>
        </p:spPr>
        <p:txBody>
          <a:bodyPr rtlCol="0" anchor="ctr">
            <a:normAutofit/>
          </a:bodyPr>
          <a:lstStyle>
            <a:lvl1pPr algn="r">
              <a:defRPr sz="3600"/>
            </a:lvl1pPr>
          </a:lstStyle>
          <a:p>
            <a:pPr rtl="0"/>
            <a:r>
              <a:rPr lang="en-US"/>
              <a:t>Bấm để chỉnh sửa kiểu tiêu đề Bản cái</a:t>
            </a:r>
          </a:p>
        </p:txBody>
      </p:sp>
      <p:sp>
        <p:nvSpPr>
          <p:cNvPr id="3" name="Chỗ dành sẵn cho Văn bản 2"/>
          <p:cNvSpPr>
            <a:spLocks noGrp="1"/>
          </p:cNvSpPr>
          <p:nvPr>
            <p:ph type="body" idx="1" hasCustomPrompt="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t>Chỉnh sửa kiểu văn bản Bản cái</a:t>
            </a:r>
          </a:p>
        </p:txBody>
      </p:sp>
      <p:sp>
        <p:nvSpPr>
          <p:cNvPr id="4" name="Chỗ dành sẵn cho Ngày tháng 3"/>
          <p:cNvSpPr>
            <a:spLocks noGrp="1"/>
          </p:cNvSpPr>
          <p:nvPr>
            <p:ph type="dt" sz="half" idx="10"/>
          </p:nvPr>
        </p:nvSpPr>
        <p:spPr/>
        <p:txBody>
          <a:bodyPr rtlCol="0"/>
          <a:lstStyle/>
          <a:p>
            <a:pPr rtl="0"/>
            <a:fld id="{30578ACC-22D6-47C1-A373-4FD133E34F3C}" type="datetimeFigureOut">
              <a:rPr lang="en-US" dirty="0"/>
              <a:t>9/14/2023</a:t>
            </a:fld>
            <a:endParaRPr lang="en-US"/>
          </a:p>
        </p:txBody>
      </p:sp>
      <p:sp>
        <p:nvSpPr>
          <p:cNvPr id="5" name="Chỗ dành sẵn cho Chân trang 4"/>
          <p:cNvSpPr>
            <a:spLocks noGrp="1"/>
          </p:cNvSpPr>
          <p:nvPr>
            <p:ph type="ftr" sz="quarter" idx="11"/>
          </p:nvPr>
        </p:nvSpPr>
        <p:spPr/>
        <p:txBody>
          <a:bodyPr rtlCol="0"/>
          <a:lstStyle/>
          <a:p>
            <a:pPr rtl="0"/>
            <a:endParaRPr lang="en-US"/>
          </a:p>
        </p:txBody>
      </p:sp>
      <p:sp>
        <p:nvSpPr>
          <p:cNvPr id="6" name="Chỗ dành sẵn cho Số hiệu Bản chiếu 5"/>
          <p:cNvSpPr>
            <a:spLocks noGrp="1"/>
          </p:cNvSpPr>
          <p:nvPr>
            <p:ph type="sldNum" sz="quarter" idx="12"/>
          </p:nvPr>
        </p:nvSpPr>
        <p:spPr>
          <a:xfrm>
            <a:off x="10729455" y="2869895"/>
            <a:ext cx="1154151" cy="1090789"/>
          </a:xfrm>
        </p:spPr>
        <p:txBody>
          <a:bodyPr rtlCol="0"/>
          <a:lstStyle/>
          <a:p>
            <a:pPr rtl="0"/>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p:txBody>
          <a:bodyPr rtlCol="0"/>
          <a:lstStyle/>
          <a:p>
            <a:pPr rtl="0"/>
            <a:r>
              <a:rPr lang="en-US"/>
              <a:t>Bấm để chỉnh sửa kiểu tiêu đề Bản cái</a:t>
            </a:r>
          </a:p>
        </p:txBody>
      </p:sp>
      <p:sp>
        <p:nvSpPr>
          <p:cNvPr id="3" name="Chỗ dành sẵn cho Nội dung 2"/>
          <p:cNvSpPr>
            <a:spLocks noGrp="1"/>
          </p:cNvSpPr>
          <p:nvPr>
            <p:ph sz="half" idx="1" hasCustomPrompt="1"/>
          </p:nvPr>
        </p:nvSpPr>
        <p:spPr>
          <a:xfrm>
            <a:off x="680320" y="2336873"/>
            <a:ext cx="4698358" cy="3599316"/>
          </a:xfrm>
        </p:spPr>
        <p:txBody>
          <a:bodyPr rtlCol="0"/>
          <a:lstStyle/>
          <a:p>
            <a:pPr lvl="0" rtl="0"/>
            <a:r>
              <a:rPr lang="en-US"/>
              <a:t>Chỉnh sửa kiểu văn bản Bản cái</a:t>
            </a:r>
          </a:p>
          <a:p>
            <a:pPr lvl="1" rtl="0"/>
            <a:r>
              <a:rPr lang="en-US"/>
              <a:t>Mức hai</a:t>
            </a:r>
          </a:p>
          <a:p>
            <a:pPr lvl="2" rtl="0"/>
            <a:r>
              <a:rPr lang="en-US"/>
              <a:t>Mức ba</a:t>
            </a:r>
          </a:p>
          <a:p>
            <a:pPr lvl="3" rtl="0"/>
            <a:r>
              <a:rPr lang="en-US"/>
              <a:t>Mức bốn</a:t>
            </a:r>
          </a:p>
          <a:p>
            <a:pPr lvl="4" rtl="0"/>
            <a:r>
              <a:rPr lang="en-US"/>
              <a:t>Mức năm</a:t>
            </a:r>
          </a:p>
        </p:txBody>
      </p:sp>
      <p:sp>
        <p:nvSpPr>
          <p:cNvPr id="4" name="Chỗ dành sẵn cho Nội dung 3"/>
          <p:cNvSpPr>
            <a:spLocks noGrp="1"/>
          </p:cNvSpPr>
          <p:nvPr>
            <p:ph sz="half" idx="2" hasCustomPrompt="1"/>
          </p:nvPr>
        </p:nvSpPr>
        <p:spPr>
          <a:xfrm>
            <a:off x="5594123" y="2336873"/>
            <a:ext cx="4700058" cy="3599316"/>
          </a:xfrm>
        </p:spPr>
        <p:txBody>
          <a:bodyPr rtlCol="0"/>
          <a:lstStyle/>
          <a:p>
            <a:pPr lvl="0" rtl="0"/>
            <a:r>
              <a:rPr lang="en-US"/>
              <a:t>Chỉnh sửa kiểu văn bản Bản cái</a:t>
            </a:r>
          </a:p>
          <a:p>
            <a:pPr lvl="1" rtl="0"/>
            <a:r>
              <a:rPr lang="en-US"/>
              <a:t>Mức hai</a:t>
            </a:r>
          </a:p>
          <a:p>
            <a:pPr lvl="2" rtl="0"/>
            <a:r>
              <a:rPr lang="en-US"/>
              <a:t>Mức ba</a:t>
            </a:r>
          </a:p>
          <a:p>
            <a:pPr lvl="3" rtl="0"/>
            <a:r>
              <a:rPr lang="en-US"/>
              <a:t>Mức bốn</a:t>
            </a:r>
          </a:p>
          <a:p>
            <a:pPr lvl="4" rtl="0"/>
            <a:r>
              <a:rPr lang="en-US"/>
              <a:t>Mức năm</a:t>
            </a:r>
          </a:p>
        </p:txBody>
      </p:sp>
      <p:sp>
        <p:nvSpPr>
          <p:cNvPr id="5" name="Chỗ dành sẵn cho Ngày tháng 4"/>
          <p:cNvSpPr>
            <a:spLocks noGrp="1"/>
          </p:cNvSpPr>
          <p:nvPr>
            <p:ph type="dt" sz="half" idx="10"/>
          </p:nvPr>
        </p:nvSpPr>
        <p:spPr/>
        <p:txBody>
          <a:bodyPr rtlCol="0"/>
          <a:lstStyle/>
          <a:p>
            <a:pPr rtl="0"/>
            <a:fld id="{4E5A6C69-6797-4E8A-BF37-F2C3751466E9}" type="datetimeFigureOut">
              <a:rPr lang="en-US" dirty="0"/>
              <a:t>9/14/2023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pic>
        <p:nvPicPr>
          <p:cNvPr id="10" name="Hình ảnh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Hình ảnh 10"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Hình chữ nhật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Hình chữ nhật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a:xfrm>
            <a:off x="680319" y="753229"/>
            <a:ext cx="9613863" cy="1080937"/>
          </a:xfrm>
        </p:spPr>
        <p:txBody>
          <a:bodyPr rtlCol="0"/>
          <a:lstStyle/>
          <a:p>
            <a:pPr rtl="0"/>
            <a:r>
              <a:rPr lang="en-US"/>
              <a:t>Bấm để chỉnh sửa kiểu tiêu đề Bản cái</a:t>
            </a:r>
          </a:p>
        </p:txBody>
      </p:sp>
      <p:sp>
        <p:nvSpPr>
          <p:cNvPr id="3" name="Chỗ dành sẵn cho Văn bản 2"/>
          <p:cNvSpPr>
            <a:spLocks noGrp="1"/>
          </p:cNvSpPr>
          <p:nvPr>
            <p:ph type="body" idx="1" hasCustomPrompt="1"/>
          </p:nvPr>
        </p:nvSpPr>
        <p:spPr>
          <a:xfrm>
            <a:off x="906350" y="2336873"/>
            <a:ext cx="4472327"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Chỉnh sửa kiểu văn bản Bản cái</a:t>
            </a:r>
          </a:p>
        </p:txBody>
      </p:sp>
      <p:sp>
        <p:nvSpPr>
          <p:cNvPr id="4" name="Chỗ dành sẵn cho Nội dung 3"/>
          <p:cNvSpPr>
            <a:spLocks noGrp="1"/>
          </p:cNvSpPr>
          <p:nvPr>
            <p:ph sz="half" idx="2" hasCustomPrompt="1"/>
          </p:nvPr>
        </p:nvSpPr>
        <p:spPr>
          <a:xfrm>
            <a:off x="680322" y="3030008"/>
            <a:ext cx="4698355" cy="2906179"/>
          </a:xfrm>
        </p:spPr>
        <p:txBody>
          <a:bodyPr rtlCol="0"/>
          <a:lstStyle/>
          <a:p>
            <a:pPr lvl="0" rtl="0"/>
            <a:r>
              <a:rPr lang="en-US"/>
              <a:t>Chỉnh sửa kiểu văn bản Bản cái</a:t>
            </a:r>
          </a:p>
          <a:p>
            <a:pPr lvl="1" rtl="0"/>
            <a:r>
              <a:rPr lang="en-US"/>
              <a:t>Mức hai</a:t>
            </a:r>
          </a:p>
          <a:p>
            <a:pPr lvl="2" rtl="0"/>
            <a:r>
              <a:rPr lang="en-US"/>
              <a:t>Mức ba</a:t>
            </a:r>
          </a:p>
          <a:p>
            <a:pPr lvl="3" rtl="0"/>
            <a:r>
              <a:rPr lang="en-US"/>
              <a:t>Mức bốn</a:t>
            </a:r>
          </a:p>
          <a:p>
            <a:pPr lvl="4" rtl="0"/>
            <a:r>
              <a:rPr lang="en-US"/>
              <a:t>Mức năm</a:t>
            </a:r>
          </a:p>
        </p:txBody>
      </p:sp>
      <p:sp>
        <p:nvSpPr>
          <p:cNvPr id="5" name="Chỗ dành sẵn cho Văn bản 4"/>
          <p:cNvSpPr>
            <a:spLocks noGrp="1"/>
          </p:cNvSpPr>
          <p:nvPr>
            <p:ph type="body" sz="quarter" idx="3" hasCustomPrompt="1"/>
          </p:nvPr>
        </p:nvSpPr>
        <p:spPr>
          <a:xfrm>
            <a:off x="5820154" y="2336873"/>
            <a:ext cx="4474028"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Chỉnh sửa kiểu văn bản Bản cái</a:t>
            </a:r>
          </a:p>
        </p:txBody>
      </p:sp>
      <p:sp>
        <p:nvSpPr>
          <p:cNvPr id="6" name="Chỗ dành sẵn cho Nội dung 5"/>
          <p:cNvSpPr>
            <a:spLocks noGrp="1"/>
          </p:cNvSpPr>
          <p:nvPr>
            <p:ph sz="quarter" idx="4" hasCustomPrompt="1"/>
          </p:nvPr>
        </p:nvSpPr>
        <p:spPr>
          <a:xfrm>
            <a:off x="5594123" y="3030008"/>
            <a:ext cx="4700059" cy="2906179"/>
          </a:xfrm>
        </p:spPr>
        <p:txBody>
          <a:bodyPr rtlCol="0"/>
          <a:lstStyle/>
          <a:p>
            <a:pPr lvl="0" rtl="0"/>
            <a:r>
              <a:rPr lang="en-US"/>
              <a:t>Chỉnh sửa kiểu văn bản Bản cái</a:t>
            </a:r>
          </a:p>
          <a:p>
            <a:pPr lvl="1" rtl="0"/>
            <a:r>
              <a:rPr lang="en-US"/>
              <a:t>Mức hai</a:t>
            </a:r>
          </a:p>
          <a:p>
            <a:pPr lvl="2" rtl="0"/>
            <a:r>
              <a:rPr lang="en-US"/>
              <a:t>Mức ba</a:t>
            </a:r>
          </a:p>
          <a:p>
            <a:pPr lvl="3" rtl="0"/>
            <a:r>
              <a:rPr lang="en-US"/>
              <a:t>Mức bốn</a:t>
            </a:r>
          </a:p>
          <a:p>
            <a:pPr lvl="4" rtl="0"/>
            <a:r>
              <a:rPr lang="en-US"/>
              <a:t>Mức năm</a:t>
            </a:r>
          </a:p>
        </p:txBody>
      </p:sp>
      <p:sp>
        <p:nvSpPr>
          <p:cNvPr id="7" name="Chỗ dành sẵn cho Ngày tháng 6"/>
          <p:cNvSpPr>
            <a:spLocks noGrp="1"/>
          </p:cNvSpPr>
          <p:nvPr>
            <p:ph type="dt" sz="half" idx="10"/>
          </p:nvPr>
        </p:nvSpPr>
        <p:spPr/>
        <p:txBody>
          <a:bodyPr rtlCol="0"/>
          <a:lstStyle/>
          <a:p>
            <a:pPr rtl="0"/>
            <a:fld id="{D82014A1-A632-4878-A0D3-F52BA7563730}" type="datetimeFigureOut">
              <a:rPr lang="en-US" dirty="0"/>
              <a:t>9/14/2023</a:t>
            </a:fld>
            <a:endParaRPr lang="en-US"/>
          </a:p>
        </p:txBody>
      </p:sp>
      <p:sp>
        <p:nvSpPr>
          <p:cNvPr id="8" name="Chỗ dành sẵn cho Chân trang 7"/>
          <p:cNvSpPr>
            <a:spLocks noGrp="1"/>
          </p:cNvSpPr>
          <p:nvPr>
            <p:ph type="ftr" sz="quarter" idx="11"/>
          </p:nvPr>
        </p:nvSpPr>
        <p:spPr/>
        <p:txBody>
          <a:bodyPr rtlCol="0"/>
          <a:lstStyle/>
          <a:p>
            <a:pPr rtl="0"/>
            <a:endParaRPr lang="en-US"/>
          </a:p>
        </p:txBody>
      </p:sp>
      <p:sp>
        <p:nvSpPr>
          <p:cNvPr id="9" name="Chỗ dành sẵn cho Số hiệu Bản chiếu 8"/>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pic>
        <p:nvPicPr>
          <p:cNvPr id="6" name="Hình ảnh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Hình ảnh 6"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Hình chữ nhật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Hình chữ nhật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p:txBody>
          <a:bodyPr rtlCol="0"/>
          <a:lstStyle/>
          <a:p>
            <a:pPr rtl="0"/>
            <a:r>
              <a:rPr lang="en-US"/>
              <a:t>Bấm để chỉnh sửa kiểu tiêu đề Bản cái</a:t>
            </a:r>
          </a:p>
        </p:txBody>
      </p:sp>
      <p:sp>
        <p:nvSpPr>
          <p:cNvPr id="3" name="Chỗ dành sẵn cho Ngày tháng 2"/>
          <p:cNvSpPr>
            <a:spLocks noGrp="1"/>
          </p:cNvSpPr>
          <p:nvPr>
            <p:ph type="dt" sz="half" idx="10"/>
          </p:nvPr>
        </p:nvSpPr>
        <p:spPr/>
        <p:txBody>
          <a:bodyPr rtlCol="0"/>
          <a:lstStyle/>
          <a:p>
            <a:pPr rtl="0"/>
            <a:fld id="{CE99F462-093F-4566-844B-4C71F2739DA5}" type="datetimeFigureOut">
              <a:rPr lang="en-US" dirty="0"/>
              <a:t>9/14/2023</a:t>
            </a:fld>
            <a:endParaRPr lang="en-US"/>
          </a:p>
        </p:txBody>
      </p:sp>
      <p:sp>
        <p:nvSpPr>
          <p:cNvPr id="4" name="Chỗ dành sẵn cho Chân trang 3"/>
          <p:cNvSpPr>
            <a:spLocks noGrp="1"/>
          </p:cNvSpPr>
          <p:nvPr>
            <p:ph type="ftr" sz="quarter" idx="11"/>
          </p:nvPr>
        </p:nvSpPr>
        <p:spPr/>
        <p:txBody>
          <a:bodyPr rtlCol="0"/>
          <a:lstStyle/>
          <a:p>
            <a:pPr rtl="0"/>
            <a:endParaRPr lang="en-US"/>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pic>
        <p:nvPicPr>
          <p:cNvPr id="5" name="Hình ảnh 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Hình chữ nhật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hỗ dành sẵn cho Ngày tháng 1"/>
          <p:cNvSpPr>
            <a:spLocks noGrp="1"/>
          </p:cNvSpPr>
          <p:nvPr>
            <p:ph type="dt" sz="half" idx="10"/>
          </p:nvPr>
        </p:nvSpPr>
        <p:spPr/>
        <p:txBody>
          <a:bodyPr rtlCol="0"/>
          <a:lstStyle/>
          <a:p>
            <a:pPr rtl="0"/>
            <a:fld id="{3D24A7AC-904D-4781-85BA-7D10C17ED021}" type="datetimeFigureOut">
              <a:rPr lang="en-US" dirty="0"/>
              <a:t>9/14/2023</a:t>
            </a:fld>
            <a:endParaRPr lang="en-US"/>
          </a:p>
        </p:txBody>
      </p:sp>
      <p:sp>
        <p:nvSpPr>
          <p:cNvPr id="3" name="Chỗ dành sẵn cho Chân trang 2"/>
          <p:cNvSpPr>
            <a:spLocks noGrp="1"/>
          </p:cNvSpPr>
          <p:nvPr>
            <p:ph type="ftr" sz="quarter" idx="11"/>
          </p:nvPr>
        </p:nvSpPr>
        <p:spPr/>
        <p:txBody>
          <a:bodyPr rtlCol="0"/>
          <a:lstStyle/>
          <a:p>
            <a:pPr rtl="0"/>
            <a:endParaRPr lang="en-US"/>
          </a:p>
        </p:txBody>
      </p:sp>
      <p:sp>
        <p:nvSpPr>
          <p:cNvPr id="4" name="Chỗ dành sẵn cho Số hiệu Bản chiếu 3"/>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a:xfrm>
            <a:off x="680321" y="753227"/>
            <a:ext cx="9613859" cy="1080940"/>
          </a:xfrm>
        </p:spPr>
        <p:txBody>
          <a:bodyPr rtlCol="0" anchor="ctr">
            <a:normAutofit/>
          </a:bodyPr>
          <a:lstStyle>
            <a:lvl1pPr>
              <a:defRPr sz="3600"/>
            </a:lvl1pPr>
          </a:lstStyle>
          <a:p>
            <a:pPr rtl="0"/>
            <a:r>
              <a:rPr lang="en-US"/>
              <a:t>Bấm để chỉnh sửa kiểu tiêu đề Bản cái</a:t>
            </a:r>
          </a:p>
        </p:txBody>
      </p:sp>
      <p:sp>
        <p:nvSpPr>
          <p:cNvPr id="3" name="Chỗ dành sẵn cho Nội dung 2"/>
          <p:cNvSpPr>
            <a:spLocks noGrp="1"/>
          </p:cNvSpPr>
          <p:nvPr>
            <p:ph idx="1" hasCustomPrompt="1"/>
          </p:nvPr>
        </p:nvSpPr>
        <p:spPr>
          <a:xfrm>
            <a:off x="4685846" y="2336873"/>
            <a:ext cx="5608336" cy="3599313"/>
          </a:xfrm>
        </p:spPr>
        <p:txBody>
          <a:bodyPr rtlCol="0"/>
          <a:lstStyle/>
          <a:p>
            <a:pPr lvl="0" rtl="0"/>
            <a:r>
              <a:rPr lang="en-US"/>
              <a:t>Chỉnh sửa kiểu văn bản Bản cái</a:t>
            </a:r>
          </a:p>
          <a:p>
            <a:pPr lvl="1" rtl="0"/>
            <a:r>
              <a:rPr lang="en-US"/>
              <a:t>Mức hai</a:t>
            </a:r>
          </a:p>
          <a:p>
            <a:pPr lvl="2" rtl="0"/>
            <a:r>
              <a:rPr lang="en-US"/>
              <a:t>Mức ba</a:t>
            </a:r>
          </a:p>
          <a:p>
            <a:pPr lvl="3" rtl="0"/>
            <a:r>
              <a:rPr lang="en-US"/>
              <a:t>Mức bốn</a:t>
            </a:r>
          </a:p>
          <a:p>
            <a:pPr lvl="4" rtl="0"/>
            <a:r>
              <a:rPr lang="en-US"/>
              <a:t>Mức năm</a:t>
            </a:r>
          </a:p>
        </p:txBody>
      </p:sp>
      <p:sp>
        <p:nvSpPr>
          <p:cNvPr id="4" name="Chỗ dành sẵn cho Văn bản 3"/>
          <p:cNvSpPr>
            <a:spLocks noGrp="1"/>
          </p:cNvSpPr>
          <p:nvPr>
            <p:ph type="body" sz="half" idx="2" hasCustomPrompt="1"/>
          </p:nvPr>
        </p:nvSpPr>
        <p:spPr>
          <a:xfrm>
            <a:off x="6803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Chỉnh sửa kiểu văn bản Bản cái</a:t>
            </a:r>
          </a:p>
        </p:txBody>
      </p:sp>
      <p:sp>
        <p:nvSpPr>
          <p:cNvPr id="5" name="Chỗ dành sẵn cho Ngày tháng 4"/>
          <p:cNvSpPr>
            <a:spLocks noGrp="1"/>
          </p:cNvSpPr>
          <p:nvPr>
            <p:ph type="dt" sz="half" idx="10"/>
          </p:nvPr>
        </p:nvSpPr>
        <p:spPr/>
        <p:txBody>
          <a:bodyPr rtlCol="0"/>
          <a:lstStyle/>
          <a:p>
            <a:pPr rtl="0"/>
            <a:fld id="{E331444B-B92B-4E27-8C94-BB93EAF5CB18}" type="datetimeFigureOut">
              <a:rPr lang="en-US" dirty="0"/>
              <a:t>9/14/2023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a:xfrm>
            <a:off x="680323" y="753228"/>
            <a:ext cx="9613857" cy="1080938"/>
          </a:xfrm>
        </p:spPr>
        <p:txBody>
          <a:bodyPr rtlCol="0" anchor="ctr">
            <a:normAutofit/>
          </a:bodyPr>
          <a:lstStyle>
            <a:lvl1pPr>
              <a:defRPr sz="3600"/>
            </a:lvl1pPr>
          </a:lstStyle>
          <a:p>
            <a:pPr rtl="0"/>
            <a:r>
              <a:rPr lang="en-US"/>
              <a:t>Bấm để chỉnh sửa kiểu tiêu đề Bản cái</a:t>
            </a:r>
          </a:p>
        </p:txBody>
      </p:sp>
      <p:sp>
        <p:nvSpPr>
          <p:cNvPr id="3" name="Chỗ dành sẵn cho Hình ảnh 2"/>
          <p:cNvSpPr>
            <a:spLocks noGrp="1" noChangeAspect="1"/>
          </p:cNvSpPr>
          <p:nvPr>
            <p:ph type="pic" idx="1" hasCustomPrompt="1"/>
          </p:nvPr>
        </p:nvSpPr>
        <p:spPr>
          <a:xfrm>
            <a:off x="4868333" y="2336874"/>
            <a:ext cx="5425849" cy="3599312"/>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Bấm vào biểu tượng để thêm ảnh</a:t>
            </a:r>
          </a:p>
        </p:txBody>
      </p:sp>
      <p:sp>
        <p:nvSpPr>
          <p:cNvPr id="4" name="Chỗ dành sẵn cho Văn bản 3"/>
          <p:cNvSpPr>
            <a:spLocks noGrp="1"/>
          </p:cNvSpPr>
          <p:nvPr>
            <p:ph type="body" sz="half" idx="2" hasCustomPrompt="1"/>
          </p:nvPr>
        </p:nvSpPr>
        <p:spPr>
          <a:xfrm>
            <a:off x="680323" y="2336873"/>
            <a:ext cx="3876256" cy="3599315"/>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Chỉnh sửa kiểu văn bản Bản cái</a:t>
            </a:r>
          </a:p>
        </p:txBody>
      </p:sp>
      <p:sp>
        <p:nvSpPr>
          <p:cNvPr id="5" name="Chỗ dành sẵn cho Ngày tháng 4"/>
          <p:cNvSpPr>
            <a:spLocks noGrp="1"/>
          </p:cNvSpPr>
          <p:nvPr>
            <p:ph type="dt" sz="half" idx="10"/>
          </p:nvPr>
        </p:nvSpPr>
        <p:spPr/>
        <p:txBody>
          <a:bodyPr rtlCol="0"/>
          <a:lstStyle/>
          <a:p>
            <a:pPr rtl="0"/>
            <a:fld id="{363EFA5E-FA76-400D-B3DC-F0BA90E6D107}" type="datetimeFigureOut">
              <a:rPr lang="en-US" dirty="0"/>
              <a:t>9/14/2023</a:t>
            </a:fld>
            <a:endParaRPr lang="en-US"/>
          </a:p>
        </p:txBody>
      </p:sp>
      <p:sp>
        <p:nvSpPr>
          <p:cNvPr id="6" name="Chỗ dành sẵn cho Chân trang 5"/>
          <p:cNvSpPr>
            <a:spLocks noGrp="1"/>
          </p:cNvSpPr>
          <p:nvPr>
            <p:ph type="ftr" sz="quarter" idx="11"/>
          </p:nvPr>
        </p:nvSpPr>
        <p:spPr/>
        <p:txBody>
          <a:bodyPr rtlCol="0"/>
          <a:lstStyle/>
          <a:p>
            <a:pPr rtl="0"/>
            <a:endParaRPr lang="en-US"/>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Hình ảnh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hỗ dành sẵn cho Tiêu đề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en-US"/>
              <a:t>Bấm để chỉnh sửa kiểu tiêu đề Bản cái</a:t>
            </a:r>
          </a:p>
        </p:txBody>
      </p:sp>
      <p:sp>
        <p:nvSpPr>
          <p:cNvPr id="3" name="Chỗ dành sẵn cho Văn bản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en-US"/>
              <a:t>Chỉnh sửa kiểu văn bản Bản cái</a:t>
            </a:r>
          </a:p>
          <a:p>
            <a:pPr lvl="1" rtl="0"/>
            <a:r>
              <a:rPr lang="en-US"/>
              <a:t>Mức hai</a:t>
            </a:r>
          </a:p>
          <a:p>
            <a:pPr lvl="2" rtl="0"/>
            <a:r>
              <a:rPr lang="en-US"/>
              <a:t>Mức ba</a:t>
            </a:r>
          </a:p>
          <a:p>
            <a:pPr lvl="3" rtl="0"/>
            <a:r>
              <a:rPr lang="en-US"/>
              <a:t>Mức bốn</a:t>
            </a:r>
          </a:p>
          <a:p>
            <a:pPr lvl="4" rtl="0"/>
            <a:r>
              <a:rPr lang="en-US"/>
              <a:t>Mức năm</a:t>
            </a:r>
          </a:p>
        </p:txBody>
      </p:sp>
      <p:sp>
        <p:nvSpPr>
          <p:cNvPr id="4" name="Chỗ dành sẵn cho Ngày tháng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D6E9DEC-419B-4CC5-A080-3B06BD5A8291}" type="datetimeFigureOut">
              <a:rPr lang="en-US" dirty="0"/>
              <a:t>9/14/2023</a:t>
            </a:fld>
            <a:endParaRPr lang="en-US"/>
          </a:p>
        </p:txBody>
      </p:sp>
      <p:sp>
        <p:nvSpPr>
          <p:cNvPr id="5" name="Chỗ dành sẵn cho Chân trang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n-US"/>
          </a:p>
        </p:txBody>
      </p:sp>
      <p:sp>
        <p:nvSpPr>
          <p:cNvPr id="6" name="Chỗ dành sẵn cho Số hiệu Bản chiếu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6D22F896-40B5-4ADD-8801-0D06FADFA09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bing.com/search?pglt=673&amp;q=%C4%91%E1%BB%99+ph%E1%BB%A9c+t%E1%BA%A1p+thu%E1%BA%ADt+to%C3%A1n+codelearnio.&amp;cvid=04e959d9636f434fa40bd965058695d6&amp;aqs=edge..69i57j0l8.6324j0j1&amp;FORM=ANNTA1&amp;PC=U53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573682" y="2743131"/>
            <a:ext cx="8144134" cy="1373070"/>
          </a:xfrm>
        </p:spPr>
        <p:txBody>
          <a:bodyPr rtlCol="0"/>
          <a:lstStyle/>
          <a:p>
            <a:pPr algn="ctr"/>
            <a:r>
              <a:rPr lang="en-US"/>
              <a:t>Array and Vector</a:t>
            </a:r>
          </a:p>
        </p:txBody>
      </p:sp>
    </p:spTree>
    <p:extLst>
      <p:ext uri="{BB962C8B-B14F-4D97-AF65-F5344CB8AC3E}">
        <p14:creationId xmlns:p14="http://schemas.microsoft.com/office/powerpoint/2010/main" val="414993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AFA8-B1E0-24E1-0E46-5E0CCEE39E11}"/>
              </a:ext>
            </a:extLst>
          </p:cNvPr>
          <p:cNvSpPr>
            <a:spLocks noGrp="1"/>
          </p:cNvSpPr>
          <p:nvPr>
            <p:ph type="title"/>
          </p:nvPr>
        </p:nvSpPr>
        <p:spPr/>
        <p:txBody>
          <a:bodyPr/>
          <a:lstStyle/>
          <a:p>
            <a:pPr algn="ctr"/>
            <a:r>
              <a:rPr lang="en-US"/>
              <a:t>ĐỊA CHỈ CỦA MẢNG</a:t>
            </a:r>
          </a:p>
        </p:txBody>
      </p:sp>
      <p:pic>
        <p:nvPicPr>
          <p:cNvPr id="4" name="Content Placeholder 3" descr="A screen shot of a computer code&#10;&#10;Description automatically generated">
            <a:extLst>
              <a:ext uri="{FF2B5EF4-FFF2-40B4-BE49-F238E27FC236}">
                <a16:creationId xmlns:a16="http://schemas.microsoft.com/office/drawing/2014/main" id="{8423D21B-ECB6-2AA0-B957-561E52BBBF0C}"/>
              </a:ext>
            </a:extLst>
          </p:cNvPr>
          <p:cNvPicPr>
            <a:picLocks noGrp="1" noChangeAspect="1"/>
          </p:cNvPicPr>
          <p:nvPr>
            <p:ph idx="1"/>
          </p:nvPr>
        </p:nvPicPr>
        <p:blipFill>
          <a:blip r:embed="rId2"/>
          <a:stretch>
            <a:fillRect/>
          </a:stretch>
        </p:blipFill>
        <p:spPr>
          <a:xfrm>
            <a:off x="920111" y="2626637"/>
            <a:ext cx="9613861" cy="2316404"/>
          </a:xfrm>
        </p:spPr>
      </p:pic>
      <p:sp>
        <p:nvSpPr>
          <p:cNvPr id="5" name="TextBox 4">
            <a:extLst>
              <a:ext uri="{FF2B5EF4-FFF2-40B4-BE49-F238E27FC236}">
                <a16:creationId xmlns:a16="http://schemas.microsoft.com/office/drawing/2014/main" id="{F2DC668D-3CF6-69E2-4423-D164E317822F}"/>
              </a:ext>
            </a:extLst>
          </p:cNvPr>
          <p:cNvSpPr txBox="1"/>
          <p:nvPr/>
        </p:nvSpPr>
        <p:spPr>
          <a:xfrm>
            <a:off x="849769" y="5236256"/>
            <a:ext cx="1031532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Địa</a:t>
            </a:r>
            <a:r>
              <a:rPr lang="en-US"/>
              <a:t> </a:t>
            </a:r>
            <a:r>
              <a:rPr lang="en-US" err="1"/>
              <a:t>chỉ</a:t>
            </a:r>
            <a:r>
              <a:rPr lang="en-US"/>
              <a:t> </a:t>
            </a:r>
            <a:r>
              <a:rPr lang="en-US" err="1"/>
              <a:t>của</a:t>
            </a:r>
            <a:r>
              <a:rPr lang="en-US"/>
              <a:t> </a:t>
            </a:r>
            <a:r>
              <a:rPr lang="en-US" err="1"/>
              <a:t>mảng</a:t>
            </a:r>
            <a:r>
              <a:rPr lang="en-US"/>
              <a:t> </a:t>
            </a:r>
            <a:r>
              <a:rPr lang="en-US" err="1"/>
              <a:t>sẽ</a:t>
            </a:r>
            <a:r>
              <a:rPr lang="en-US"/>
              <a:t> </a:t>
            </a:r>
            <a:r>
              <a:rPr lang="en-US" err="1"/>
              <a:t>là</a:t>
            </a:r>
            <a:r>
              <a:rPr lang="en-US"/>
              <a:t> </a:t>
            </a:r>
            <a:r>
              <a:rPr lang="en-US" err="1"/>
              <a:t>địa</a:t>
            </a:r>
            <a:r>
              <a:rPr lang="en-US"/>
              <a:t> </a:t>
            </a:r>
            <a:r>
              <a:rPr lang="en-US" err="1"/>
              <a:t>chỉ</a:t>
            </a:r>
            <a:r>
              <a:rPr lang="en-US"/>
              <a:t> </a:t>
            </a:r>
            <a:r>
              <a:rPr lang="en-US" err="1"/>
              <a:t>của</a:t>
            </a:r>
            <a:r>
              <a:rPr lang="en-US"/>
              <a:t> </a:t>
            </a:r>
            <a:r>
              <a:rPr lang="en-US" err="1"/>
              <a:t>phần</a:t>
            </a:r>
            <a:r>
              <a:rPr lang="en-US"/>
              <a:t> </a:t>
            </a:r>
            <a:r>
              <a:rPr lang="en-US" err="1"/>
              <a:t>tử</a:t>
            </a:r>
            <a:r>
              <a:rPr lang="en-US"/>
              <a:t> </a:t>
            </a:r>
            <a:r>
              <a:rPr lang="en-US" err="1"/>
              <a:t>đầu</a:t>
            </a:r>
            <a:r>
              <a:rPr lang="en-US"/>
              <a:t> </a:t>
            </a:r>
            <a:r>
              <a:rPr lang="en-US" err="1"/>
              <a:t>tiên</a:t>
            </a:r>
            <a:r>
              <a:rPr lang="en-US"/>
              <a:t>.</a:t>
            </a:r>
          </a:p>
          <a:p>
            <a:r>
              <a:rPr lang="en-US" err="1"/>
              <a:t>Kích</a:t>
            </a:r>
            <a:r>
              <a:rPr lang="en-US"/>
              <a:t> </a:t>
            </a:r>
            <a:r>
              <a:rPr lang="en-US" err="1"/>
              <a:t>thước</a:t>
            </a:r>
            <a:r>
              <a:rPr lang="en-US"/>
              <a:t> </a:t>
            </a:r>
            <a:r>
              <a:rPr lang="en-US" err="1"/>
              <a:t>mảng</a:t>
            </a:r>
            <a:r>
              <a:rPr lang="en-US"/>
              <a:t> = </a:t>
            </a:r>
            <a:r>
              <a:rPr lang="en-US" err="1"/>
              <a:t>kích</a:t>
            </a:r>
            <a:r>
              <a:rPr lang="en-US"/>
              <a:t> </a:t>
            </a:r>
            <a:r>
              <a:rPr lang="en-US" err="1"/>
              <a:t>thước</a:t>
            </a:r>
            <a:r>
              <a:rPr lang="en-US"/>
              <a:t> </a:t>
            </a:r>
            <a:r>
              <a:rPr lang="en-US" err="1"/>
              <a:t>kiểu</a:t>
            </a:r>
            <a:r>
              <a:rPr lang="en-US"/>
              <a:t> </a:t>
            </a:r>
            <a:r>
              <a:rPr lang="en-US" err="1"/>
              <a:t>dữ</a:t>
            </a:r>
            <a:r>
              <a:rPr lang="en-US"/>
              <a:t> </a:t>
            </a:r>
            <a:r>
              <a:rPr lang="en-US" err="1"/>
              <a:t>liệu</a:t>
            </a:r>
            <a:r>
              <a:rPr lang="en-US"/>
              <a:t> * </a:t>
            </a:r>
            <a:r>
              <a:rPr lang="en-US" err="1"/>
              <a:t>kích</a:t>
            </a:r>
            <a:r>
              <a:rPr lang="en-US"/>
              <a:t> </a:t>
            </a:r>
            <a:r>
              <a:rPr lang="en-US" err="1"/>
              <a:t>thước</a:t>
            </a:r>
            <a:r>
              <a:rPr lang="en-US"/>
              <a:t> </a:t>
            </a:r>
            <a:r>
              <a:rPr lang="en-US" err="1"/>
              <a:t>mảng</a:t>
            </a:r>
            <a:r>
              <a:rPr lang="en-US"/>
              <a:t>.</a:t>
            </a:r>
          </a:p>
          <a:p>
            <a:r>
              <a:rPr lang="en-US" err="1"/>
              <a:t>Khoảng</a:t>
            </a:r>
            <a:r>
              <a:rPr lang="en-US"/>
              <a:t> </a:t>
            </a:r>
            <a:r>
              <a:rPr lang="en-US" err="1"/>
              <a:t>cách</a:t>
            </a:r>
            <a:r>
              <a:rPr lang="en-US"/>
              <a:t> </a:t>
            </a:r>
            <a:r>
              <a:rPr lang="en-US" err="1"/>
              <a:t>giữ</a:t>
            </a:r>
            <a:r>
              <a:rPr lang="en-US"/>
              <a:t> </a:t>
            </a:r>
            <a:r>
              <a:rPr lang="en-US" err="1"/>
              <a:t>các</a:t>
            </a:r>
            <a:r>
              <a:rPr lang="en-US"/>
              <a:t> </a:t>
            </a:r>
            <a:r>
              <a:rPr lang="en-US" err="1"/>
              <a:t>chỉ</a:t>
            </a:r>
            <a:r>
              <a:rPr lang="en-US"/>
              <a:t> </a:t>
            </a:r>
            <a:r>
              <a:rPr lang="en-US" err="1"/>
              <a:t>mục</a:t>
            </a:r>
            <a:r>
              <a:rPr lang="en-US"/>
              <a:t> = </a:t>
            </a:r>
            <a:r>
              <a:rPr lang="en-US" err="1"/>
              <a:t>kích</a:t>
            </a:r>
            <a:r>
              <a:rPr lang="en-US"/>
              <a:t> </a:t>
            </a:r>
            <a:r>
              <a:rPr lang="en-US" err="1"/>
              <a:t>thước</a:t>
            </a:r>
            <a:r>
              <a:rPr lang="en-US"/>
              <a:t> </a:t>
            </a:r>
            <a:r>
              <a:rPr lang="en-US" err="1"/>
              <a:t>của</a:t>
            </a:r>
            <a:r>
              <a:rPr lang="en-US"/>
              <a:t> </a:t>
            </a:r>
            <a:r>
              <a:rPr lang="en-US" err="1"/>
              <a:t>kiểu</a:t>
            </a:r>
            <a:r>
              <a:rPr lang="en-US"/>
              <a:t> </a:t>
            </a:r>
            <a:r>
              <a:rPr lang="en-US" err="1"/>
              <a:t>dữ</a:t>
            </a:r>
            <a:r>
              <a:rPr lang="en-US"/>
              <a:t> </a:t>
            </a:r>
            <a:r>
              <a:rPr lang="en-US" err="1"/>
              <a:t>liệu</a:t>
            </a:r>
            <a:r>
              <a:rPr lang="en-US"/>
              <a:t>.</a:t>
            </a:r>
          </a:p>
          <a:p>
            <a:endParaRPr lang="en-US"/>
          </a:p>
        </p:txBody>
      </p:sp>
    </p:spTree>
    <p:extLst>
      <p:ext uri="{BB962C8B-B14F-4D97-AF65-F5344CB8AC3E}">
        <p14:creationId xmlns:p14="http://schemas.microsoft.com/office/powerpoint/2010/main" val="177708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0289-C570-C236-0D19-B711502F3E24}"/>
              </a:ext>
            </a:extLst>
          </p:cNvPr>
          <p:cNvSpPr>
            <a:spLocks noGrp="1"/>
          </p:cNvSpPr>
          <p:nvPr>
            <p:ph type="title"/>
          </p:nvPr>
        </p:nvSpPr>
        <p:spPr/>
        <p:txBody>
          <a:bodyPr/>
          <a:lstStyle/>
          <a:p>
            <a:pPr algn="ctr"/>
            <a:r>
              <a:rPr lang="en-US"/>
              <a:t>BẢN CHẤT CỦA CHỈ SỐ TRONG ARRAY</a:t>
            </a:r>
          </a:p>
        </p:txBody>
      </p:sp>
      <p:pic>
        <p:nvPicPr>
          <p:cNvPr id="4" name="Content Placeholder 3" descr="A computer code with text&#10;&#10;Description automatically generated">
            <a:extLst>
              <a:ext uri="{FF2B5EF4-FFF2-40B4-BE49-F238E27FC236}">
                <a16:creationId xmlns:a16="http://schemas.microsoft.com/office/drawing/2014/main" id="{04CF3474-E9FF-6127-97E3-1299F9BADCC1}"/>
              </a:ext>
            </a:extLst>
          </p:cNvPr>
          <p:cNvPicPr>
            <a:picLocks noGrp="1" noChangeAspect="1"/>
          </p:cNvPicPr>
          <p:nvPr>
            <p:ph idx="1"/>
          </p:nvPr>
        </p:nvPicPr>
        <p:blipFill>
          <a:blip r:embed="rId2"/>
          <a:stretch>
            <a:fillRect/>
          </a:stretch>
        </p:blipFill>
        <p:spPr>
          <a:xfrm>
            <a:off x="680321" y="2909010"/>
            <a:ext cx="9613861" cy="2455042"/>
          </a:xfrm>
        </p:spPr>
      </p:pic>
    </p:spTree>
    <p:extLst>
      <p:ext uri="{BB962C8B-B14F-4D97-AF65-F5344CB8AC3E}">
        <p14:creationId xmlns:p14="http://schemas.microsoft.com/office/powerpoint/2010/main" val="354804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E463-75AF-A412-86A8-24034C9B26EB}"/>
              </a:ext>
            </a:extLst>
          </p:cNvPr>
          <p:cNvSpPr>
            <a:spLocks noGrp="1"/>
          </p:cNvSpPr>
          <p:nvPr>
            <p:ph type="title"/>
          </p:nvPr>
        </p:nvSpPr>
        <p:spPr/>
        <p:txBody>
          <a:bodyPr/>
          <a:lstStyle/>
          <a:p>
            <a:pPr algn="ctr"/>
            <a:r>
              <a:rPr lang="en-US"/>
              <a:t>LƯU Ý KHI SỬ DỤNG MẢNG</a:t>
            </a:r>
          </a:p>
        </p:txBody>
      </p:sp>
      <p:pic>
        <p:nvPicPr>
          <p:cNvPr id="4" name="Content Placeholder 3" descr="A screen shot of a computer&#10;&#10;Description automatically generated">
            <a:extLst>
              <a:ext uri="{FF2B5EF4-FFF2-40B4-BE49-F238E27FC236}">
                <a16:creationId xmlns:a16="http://schemas.microsoft.com/office/drawing/2014/main" id="{7C2347AC-78BC-BD76-BFA1-563364F15BD6}"/>
              </a:ext>
            </a:extLst>
          </p:cNvPr>
          <p:cNvPicPr>
            <a:picLocks noGrp="1" noChangeAspect="1"/>
          </p:cNvPicPr>
          <p:nvPr>
            <p:ph idx="1"/>
          </p:nvPr>
        </p:nvPicPr>
        <p:blipFill>
          <a:blip r:embed="rId2"/>
          <a:stretch>
            <a:fillRect/>
          </a:stretch>
        </p:blipFill>
        <p:spPr>
          <a:xfrm>
            <a:off x="843891" y="2942771"/>
            <a:ext cx="5508637" cy="2140168"/>
          </a:xfrm>
        </p:spPr>
      </p:pic>
      <p:pic>
        <p:nvPicPr>
          <p:cNvPr id="5" name="Picture 4" descr="A computer screen shot of a code&#10;&#10;Description automatically generated">
            <a:extLst>
              <a:ext uri="{FF2B5EF4-FFF2-40B4-BE49-F238E27FC236}">
                <a16:creationId xmlns:a16="http://schemas.microsoft.com/office/drawing/2014/main" id="{BC158714-7DFC-8885-4C31-610C1949C42D}"/>
              </a:ext>
            </a:extLst>
          </p:cNvPr>
          <p:cNvPicPr>
            <a:picLocks noChangeAspect="1"/>
          </p:cNvPicPr>
          <p:nvPr/>
        </p:nvPicPr>
        <p:blipFill>
          <a:blip r:embed="rId3"/>
          <a:stretch>
            <a:fillRect/>
          </a:stretch>
        </p:blipFill>
        <p:spPr>
          <a:xfrm>
            <a:off x="7245782" y="3052163"/>
            <a:ext cx="4259220" cy="2026333"/>
          </a:xfrm>
          <a:prstGeom prst="rect">
            <a:avLst/>
          </a:prstGeom>
        </p:spPr>
      </p:pic>
      <p:sp>
        <p:nvSpPr>
          <p:cNvPr id="6" name="TextBox 5">
            <a:extLst>
              <a:ext uri="{FF2B5EF4-FFF2-40B4-BE49-F238E27FC236}">
                <a16:creationId xmlns:a16="http://schemas.microsoft.com/office/drawing/2014/main" id="{00A7A9D9-C53C-0F7F-45A6-7CC814B990F0}"/>
              </a:ext>
            </a:extLst>
          </p:cNvPr>
          <p:cNvSpPr txBox="1"/>
          <p:nvPr/>
        </p:nvSpPr>
        <p:spPr>
          <a:xfrm>
            <a:off x="997381" y="5288120"/>
            <a:ext cx="51249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Khi </a:t>
            </a:r>
            <a:r>
              <a:rPr lang="en-US" err="1"/>
              <a:t>khởi</a:t>
            </a:r>
            <a:r>
              <a:rPr lang="en-US"/>
              <a:t> </a:t>
            </a:r>
            <a:r>
              <a:rPr lang="en-US" err="1"/>
              <a:t>tạo</a:t>
            </a:r>
            <a:r>
              <a:rPr lang="en-US"/>
              <a:t> </a:t>
            </a:r>
            <a:r>
              <a:rPr lang="en-US" err="1"/>
              <a:t>mảng</a:t>
            </a:r>
            <a:r>
              <a:rPr lang="en-US"/>
              <a:t> </a:t>
            </a:r>
            <a:r>
              <a:rPr lang="en-US" err="1"/>
              <a:t>thừa</a:t>
            </a:r>
            <a:r>
              <a:rPr lang="en-US"/>
              <a:t> </a:t>
            </a:r>
            <a:r>
              <a:rPr lang="en-US" err="1"/>
              <a:t>phần</a:t>
            </a:r>
            <a:r>
              <a:rPr lang="en-US"/>
              <a:t> </a:t>
            </a:r>
            <a:r>
              <a:rPr lang="en-US" err="1"/>
              <a:t>tử</a:t>
            </a:r>
            <a:r>
              <a:rPr lang="en-US"/>
              <a:t> </a:t>
            </a:r>
            <a:r>
              <a:rPr lang="en-US" err="1"/>
              <a:t>sẽ</a:t>
            </a:r>
            <a:r>
              <a:rPr lang="en-US"/>
              <a:t> </a:t>
            </a:r>
            <a:r>
              <a:rPr lang="en-US" err="1"/>
              <a:t>sinh</a:t>
            </a:r>
            <a:r>
              <a:rPr lang="en-US"/>
              <a:t> </a:t>
            </a:r>
            <a:r>
              <a:rPr lang="en-US" err="1"/>
              <a:t>ra</a:t>
            </a:r>
            <a:r>
              <a:rPr lang="en-US"/>
              <a:t> </a:t>
            </a:r>
            <a:r>
              <a:rPr lang="en-US" err="1"/>
              <a:t>lỗi</a:t>
            </a:r>
            <a:r>
              <a:rPr lang="en-US"/>
              <a:t> </a:t>
            </a:r>
            <a:r>
              <a:rPr lang="en-US" err="1"/>
              <a:t>khi</a:t>
            </a:r>
            <a:r>
              <a:rPr lang="en-US"/>
              <a:t> </a:t>
            </a:r>
            <a:r>
              <a:rPr lang="en-US" err="1"/>
              <a:t>complie</a:t>
            </a:r>
            <a:r>
              <a:rPr lang="en-US"/>
              <a:t> </a:t>
            </a:r>
            <a:r>
              <a:rPr lang="en-US" err="1"/>
              <a:t>chương</a:t>
            </a:r>
            <a:r>
              <a:rPr lang="en-US"/>
              <a:t> </a:t>
            </a:r>
            <a:r>
              <a:rPr lang="en-US" err="1"/>
              <a:t>trình</a:t>
            </a:r>
            <a:endParaRPr lang="en-US"/>
          </a:p>
        </p:txBody>
      </p:sp>
      <p:sp>
        <p:nvSpPr>
          <p:cNvPr id="7" name="TextBox 6">
            <a:extLst>
              <a:ext uri="{FF2B5EF4-FFF2-40B4-BE49-F238E27FC236}">
                <a16:creationId xmlns:a16="http://schemas.microsoft.com/office/drawing/2014/main" id="{5CD18C11-DDA2-062B-3D0D-C631D89A2E6F}"/>
              </a:ext>
            </a:extLst>
          </p:cNvPr>
          <p:cNvSpPr txBox="1"/>
          <p:nvPr/>
        </p:nvSpPr>
        <p:spPr>
          <a:xfrm>
            <a:off x="7322780" y="5288120"/>
            <a:ext cx="41092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Khi </a:t>
            </a:r>
            <a:r>
              <a:rPr lang="en-US" err="1"/>
              <a:t>khai</a:t>
            </a:r>
            <a:r>
              <a:rPr lang="en-US"/>
              <a:t> </a:t>
            </a:r>
            <a:r>
              <a:rPr lang="en-US" err="1"/>
              <a:t>báo</a:t>
            </a:r>
            <a:r>
              <a:rPr lang="en-US"/>
              <a:t> 5 </a:t>
            </a:r>
            <a:r>
              <a:rPr lang="en-US" err="1"/>
              <a:t>phần</a:t>
            </a:r>
            <a:r>
              <a:rPr lang="en-US"/>
              <a:t> </a:t>
            </a:r>
            <a:r>
              <a:rPr lang="en-US" err="1"/>
              <a:t>tử</a:t>
            </a:r>
            <a:r>
              <a:rPr lang="en-US"/>
              <a:t> </a:t>
            </a:r>
            <a:r>
              <a:rPr lang="en-US" err="1"/>
              <a:t>nhưng</a:t>
            </a:r>
            <a:r>
              <a:rPr lang="en-US"/>
              <a:t> </a:t>
            </a:r>
            <a:r>
              <a:rPr lang="en-US" err="1"/>
              <a:t>chỉ</a:t>
            </a:r>
            <a:r>
              <a:rPr lang="en-US"/>
              <a:t> </a:t>
            </a:r>
            <a:r>
              <a:rPr lang="en-US" err="1"/>
              <a:t>khởi</a:t>
            </a:r>
            <a:r>
              <a:rPr lang="en-US"/>
              <a:t> </a:t>
            </a:r>
            <a:r>
              <a:rPr lang="en-US" err="1"/>
              <a:t>tạo</a:t>
            </a:r>
            <a:r>
              <a:rPr lang="en-US"/>
              <a:t> 4 </a:t>
            </a:r>
            <a:r>
              <a:rPr lang="en-US" err="1"/>
              <a:t>thì</a:t>
            </a:r>
            <a:r>
              <a:rPr lang="en-US"/>
              <a:t> </a:t>
            </a:r>
            <a:r>
              <a:rPr lang="en-US" err="1"/>
              <a:t>giá</a:t>
            </a:r>
            <a:r>
              <a:rPr lang="en-US"/>
              <a:t> </a:t>
            </a:r>
            <a:r>
              <a:rPr lang="en-US" err="1"/>
              <a:t>trị</a:t>
            </a:r>
            <a:r>
              <a:rPr lang="en-US"/>
              <a:t> </a:t>
            </a:r>
            <a:r>
              <a:rPr lang="en-US" err="1"/>
              <a:t>còn</a:t>
            </a:r>
            <a:r>
              <a:rPr lang="en-US"/>
              <a:t> </a:t>
            </a:r>
            <a:r>
              <a:rPr lang="en-US" err="1"/>
              <a:t>lại</a:t>
            </a:r>
            <a:r>
              <a:rPr lang="en-US"/>
              <a:t> </a:t>
            </a:r>
            <a:r>
              <a:rPr lang="en-US" err="1"/>
              <a:t>sẽ</a:t>
            </a:r>
            <a:r>
              <a:rPr lang="en-US"/>
              <a:t> </a:t>
            </a:r>
            <a:r>
              <a:rPr lang="en-US" err="1"/>
              <a:t>được</a:t>
            </a:r>
            <a:r>
              <a:rPr lang="en-US"/>
              <a:t> </a:t>
            </a:r>
            <a:r>
              <a:rPr lang="en-US" err="1"/>
              <a:t>khởi</a:t>
            </a:r>
            <a:r>
              <a:rPr lang="en-US"/>
              <a:t> </a:t>
            </a:r>
            <a:r>
              <a:rPr lang="en-US" err="1"/>
              <a:t>tạo</a:t>
            </a:r>
            <a:r>
              <a:rPr lang="en-US"/>
              <a:t> </a:t>
            </a:r>
            <a:r>
              <a:rPr lang="en-US" err="1"/>
              <a:t>giá</a:t>
            </a:r>
            <a:r>
              <a:rPr lang="en-US"/>
              <a:t> </a:t>
            </a:r>
            <a:r>
              <a:rPr lang="en-US" err="1"/>
              <a:t>trị</a:t>
            </a:r>
            <a:r>
              <a:rPr lang="en-US"/>
              <a:t> </a:t>
            </a:r>
            <a:r>
              <a:rPr lang="en-US" err="1"/>
              <a:t>rấc</a:t>
            </a:r>
          </a:p>
        </p:txBody>
      </p:sp>
    </p:spTree>
    <p:extLst>
      <p:ext uri="{BB962C8B-B14F-4D97-AF65-F5344CB8AC3E}">
        <p14:creationId xmlns:p14="http://schemas.microsoft.com/office/powerpoint/2010/main" val="3581785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EDC6-DAC6-991D-A289-B300032D2FF2}"/>
              </a:ext>
            </a:extLst>
          </p:cNvPr>
          <p:cNvSpPr>
            <a:spLocks noGrp="1"/>
          </p:cNvSpPr>
          <p:nvPr>
            <p:ph type="title"/>
          </p:nvPr>
        </p:nvSpPr>
        <p:spPr/>
        <p:txBody>
          <a:bodyPr/>
          <a:lstStyle/>
          <a:p>
            <a:pPr algn="ctr"/>
            <a:r>
              <a:rPr lang="en-US"/>
              <a:t>VECTOR</a:t>
            </a:r>
          </a:p>
        </p:txBody>
      </p:sp>
      <p:sp>
        <p:nvSpPr>
          <p:cNvPr id="3" name="Content Placeholder 2">
            <a:extLst>
              <a:ext uri="{FF2B5EF4-FFF2-40B4-BE49-F238E27FC236}">
                <a16:creationId xmlns:a16="http://schemas.microsoft.com/office/drawing/2014/main" id="{9058CD6D-4B9A-0B0B-86D0-A5CE53E2C750}"/>
              </a:ext>
            </a:extLst>
          </p:cNvPr>
          <p:cNvSpPr>
            <a:spLocks noGrp="1"/>
          </p:cNvSpPr>
          <p:nvPr>
            <p:ph idx="1"/>
          </p:nvPr>
        </p:nvSpPr>
        <p:spPr>
          <a:xfrm>
            <a:off x="680321" y="2336873"/>
            <a:ext cx="6351214" cy="3599316"/>
          </a:xfrm>
        </p:spPr>
        <p:txBody>
          <a:bodyPr vert="horz" lIns="91440" tIns="45720" rIns="91440" bIns="45720" rtlCol="0" anchor="t">
            <a:normAutofit lnSpcReduction="10000"/>
          </a:bodyPr>
          <a:lstStyle/>
          <a:p>
            <a:r>
              <a:rPr lang="en-US" sz="1800">
                <a:solidFill>
                  <a:srgbClr val="FFFFFF"/>
                </a:solidFill>
                <a:ea typeface="+mn-lt"/>
                <a:cs typeface="+mn-lt"/>
              </a:rPr>
              <a:t>Vector </a:t>
            </a:r>
            <a:r>
              <a:rPr lang="en-US" sz="1800" err="1">
                <a:solidFill>
                  <a:srgbClr val="FFFFFF"/>
                </a:solidFill>
                <a:ea typeface="+mn-lt"/>
                <a:cs typeface="+mn-lt"/>
              </a:rPr>
              <a:t>là</a:t>
            </a:r>
            <a:r>
              <a:rPr lang="en-US" sz="1800">
                <a:solidFill>
                  <a:srgbClr val="FFFFFF"/>
                </a:solidFill>
                <a:ea typeface="+mn-lt"/>
                <a:cs typeface="+mn-lt"/>
              </a:rPr>
              <a:t> </a:t>
            </a:r>
            <a:r>
              <a:rPr lang="en-US" sz="1800" err="1">
                <a:solidFill>
                  <a:srgbClr val="FFFFFF"/>
                </a:solidFill>
                <a:ea typeface="+mn-lt"/>
                <a:cs typeface="+mn-lt"/>
              </a:rPr>
              <a:t>kiểu</a:t>
            </a:r>
            <a:r>
              <a:rPr lang="en-US" sz="1800">
                <a:solidFill>
                  <a:srgbClr val="FFFFFF"/>
                </a:solidFill>
                <a:ea typeface="+mn-lt"/>
                <a:cs typeface="+mn-lt"/>
              </a:rPr>
              <a:t> </a:t>
            </a:r>
            <a:r>
              <a:rPr lang="en-US" sz="1800" err="1">
                <a:solidFill>
                  <a:srgbClr val="FFFFFF"/>
                </a:solidFill>
                <a:ea typeface="+mn-lt"/>
                <a:cs typeface="+mn-lt"/>
              </a:rPr>
              <a:t>dữ</a:t>
            </a:r>
            <a:r>
              <a:rPr lang="en-US" sz="1800">
                <a:solidFill>
                  <a:srgbClr val="FFFFFF"/>
                </a:solidFill>
                <a:ea typeface="+mn-lt"/>
                <a:cs typeface="+mn-lt"/>
              </a:rPr>
              <a:t> </a:t>
            </a:r>
            <a:r>
              <a:rPr lang="en-US" sz="1800" err="1">
                <a:solidFill>
                  <a:srgbClr val="FFFFFF"/>
                </a:solidFill>
                <a:ea typeface="+mn-lt"/>
                <a:cs typeface="+mn-lt"/>
              </a:rPr>
              <a:t>liệu</a:t>
            </a:r>
            <a:r>
              <a:rPr lang="en-US" sz="1800">
                <a:solidFill>
                  <a:srgbClr val="FFFFFF"/>
                </a:solidFill>
                <a:ea typeface="+mn-lt"/>
                <a:cs typeface="+mn-lt"/>
              </a:rPr>
              <a:t> user define </a:t>
            </a:r>
            <a:r>
              <a:rPr lang="en-US" sz="1800" err="1">
                <a:solidFill>
                  <a:srgbClr val="FFFFFF"/>
                </a:solidFill>
                <a:ea typeface="+mn-lt"/>
                <a:cs typeface="+mn-lt"/>
              </a:rPr>
              <a:t>sử</a:t>
            </a:r>
            <a:r>
              <a:rPr lang="en-US" sz="1800">
                <a:solidFill>
                  <a:srgbClr val="FFFFFF"/>
                </a:solidFill>
                <a:ea typeface="+mn-lt"/>
                <a:cs typeface="+mn-lt"/>
              </a:rPr>
              <a:t> </a:t>
            </a:r>
            <a:r>
              <a:rPr lang="en-US" sz="1800" err="1">
                <a:solidFill>
                  <a:srgbClr val="FFFFFF"/>
                </a:solidFill>
                <a:ea typeface="+mn-lt"/>
                <a:cs typeface="+mn-lt"/>
              </a:rPr>
              <a:t>dụng</a:t>
            </a:r>
            <a:r>
              <a:rPr lang="en-US" sz="1800">
                <a:solidFill>
                  <a:srgbClr val="FFFFFF"/>
                </a:solidFill>
                <a:ea typeface="+mn-lt"/>
                <a:cs typeface="+mn-lt"/>
              </a:rPr>
              <a:t> </a:t>
            </a:r>
            <a:r>
              <a:rPr lang="en-US" sz="1800" err="1">
                <a:solidFill>
                  <a:srgbClr val="FFFFFF"/>
                </a:solidFill>
                <a:ea typeface="+mn-lt"/>
                <a:cs typeface="+mn-lt"/>
              </a:rPr>
              <a:t>mảng</a:t>
            </a:r>
            <a:r>
              <a:rPr lang="en-US" sz="1800">
                <a:solidFill>
                  <a:srgbClr val="FFFFFF"/>
                </a:solidFill>
                <a:ea typeface="+mn-lt"/>
                <a:cs typeface="+mn-lt"/>
              </a:rPr>
              <a:t> </a:t>
            </a:r>
            <a:r>
              <a:rPr lang="en-US" sz="1800" err="1">
                <a:solidFill>
                  <a:srgbClr val="FFFFFF"/>
                </a:solidFill>
                <a:ea typeface="+mn-lt"/>
                <a:cs typeface="+mn-lt"/>
              </a:rPr>
              <a:t>động</a:t>
            </a:r>
            <a:r>
              <a:rPr lang="en-US" sz="1800">
                <a:solidFill>
                  <a:srgbClr val="FFFFFF"/>
                </a:solidFill>
                <a:ea typeface="+mn-lt"/>
                <a:cs typeface="+mn-lt"/>
              </a:rPr>
              <a:t> </a:t>
            </a:r>
            <a:r>
              <a:rPr lang="en-US" sz="1800" err="1">
                <a:solidFill>
                  <a:srgbClr val="FFFFFF"/>
                </a:solidFill>
                <a:ea typeface="+mn-lt"/>
                <a:cs typeface="+mn-lt"/>
              </a:rPr>
              <a:t>với</a:t>
            </a:r>
            <a:r>
              <a:rPr lang="en-US" sz="1800">
                <a:solidFill>
                  <a:srgbClr val="FFFFFF"/>
                </a:solidFill>
                <a:ea typeface="+mn-lt"/>
                <a:cs typeface="+mn-lt"/>
              </a:rPr>
              <a:t> </a:t>
            </a:r>
            <a:r>
              <a:rPr lang="en-US" sz="1800" err="1">
                <a:solidFill>
                  <a:srgbClr val="FFFFFF"/>
                </a:solidFill>
                <a:ea typeface="+mn-lt"/>
                <a:cs typeface="+mn-lt"/>
              </a:rPr>
              <a:t>khả</a:t>
            </a:r>
            <a:r>
              <a:rPr lang="en-US" sz="1800">
                <a:solidFill>
                  <a:srgbClr val="FFFFFF"/>
                </a:solidFill>
                <a:ea typeface="+mn-lt"/>
                <a:cs typeface="+mn-lt"/>
              </a:rPr>
              <a:t> </a:t>
            </a:r>
            <a:r>
              <a:rPr lang="en-US" sz="1800" err="1">
                <a:solidFill>
                  <a:srgbClr val="FFFFFF"/>
                </a:solidFill>
                <a:ea typeface="+mn-lt"/>
                <a:cs typeface="+mn-lt"/>
              </a:rPr>
              <a:t>năng</a:t>
            </a:r>
            <a:r>
              <a:rPr lang="en-US" sz="1800">
                <a:solidFill>
                  <a:srgbClr val="FFFFFF"/>
                </a:solidFill>
                <a:ea typeface="+mn-lt"/>
                <a:cs typeface="+mn-lt"/>
              </a:rPr>
              <a:t> </a:t>
            </a:r>
            <a:r>
              <a:rPr lang="en-US" sz="1800" err="1">
                <a:solidFill>
                  <a:srgbClr val="FFFFFF"/>
                </a:solidFill>
                <a:ea typeface="+mn-lt"/>
                <a:cs typeface="+mn-lt"/>
              </a:rPr>
              <a:t>tự</a:t>
            </a:r>
            <a:r>
              <a:rPr lang="en-US" sz="1800">
                <a:solidFill>
                  <a:srgbClr val="FFFFFF"/>
                </a:solidFill>
                <a:ea typeface="+mn-lt"/>
                <a:cs typeface="+mn-lt"/>
              </a:rPr>
              <a:t> </a:t>
            </a:r>
            <a:r>
              <a:rPr lang="en-US" sz="1800" err="1">
                <a:solidFill>
                  <a:srgbClr val="FFFFFF"/>
                </a:solidFill>
                <a:ea typeface="+mn-lt"/>
                <a:cs typeface="+mn-lt"/>
              </a:rPr>
              <a:t>động</a:t>
            </a:r>
            <a:r>
              <a:rPr lang="en-US" sz="1800">
                <a:solidFill>
                  <a:srgbClr val="FFFFFF"/>
                </a:solidFill>
                <a:ea typeface="+mn-lt"/>
                <a:cs typeface="+mn-lt"/>
              </a:rPr>
              <a:t> </a:t>
            </a:r>
            <a:r>
              <a:rPr lang="en-US" sz="1800" err="1">
                <a:solidFill>
                  <a:srgbClr val="FFFFFF"/>
                </a:solidFill>
                <a:ea typeface="+mn-lt"/>
                <a:cs typeface="+mn-lt"/>
              </a:rPr>
              <a:t>thay</a:t>
            </a:r>
            <a:r>
              <a:rPr lang="en-US" sz="1800">
                <a:solidFill>
                  <a:srgbClr val="FFFFFF"/>
                </a:solidFill>
                <a:ea typeface="+mn-lt"/>
                <a:cs typeface="+mn-lt"/>
              </a:rPr>
              <a:t> </a:t>
            </a:r>
            <a:r>
              <a:rPr lang="en-US" sz="1800" err="1">
                <a:solidFill>
                  <a:srgbClr val="FFFFFF"/>
                </a:solidFill>
                <a:ea typeface="+mn-lt"/>
                <a:cs typeface="+mn-lt"/>
              </a:rPr>
              <a:t>đổi</a:t>
            </a:r>
            <a:r>
              <a:rPr lang="en-US" sz="1800">
                <a:solidFill>
                  <a:srgbClr val="FFFFFF"/>
                </a:solidFill>
                <a:ea typeface="+mn-lt"/>
                <a:cs typeface="+mn-lt"/>
              </a:rPr>
              <a:t> </a:t>
            </a:r>
            <a:r>
              <a:rPr lang="en-US" sz="1800" err="1">
                <a:solidFill>
                  <a:srgbClr val="FFFFFF"/>
                </a:solidFill>
                <a:ea typeface="+mn-lt"/>
                <a:cs typeface="+mn-lt"/>
              </a:rPr>
              <a:t>kích</a:t>
            </a:r>
            <a:r>
              <a:rPr lang="en-US" sz="1800">
                <a:solidFill>
                  <a:srgbClr val="FFFFFF"/>
                </a:solidFill>
                <a:ea typeface="+mn-lt"/>
                <a:cs typeface="+mn-lt"/>
              </a:rPr>
              <a:t> </a:t>
            </a:r>
            <a:r>
              <a:rPr lang="en-US" sz="1800" err="1">
                <a:solidFill>
                  <a:srgbClr val="FFFFFF"/>
                </a:solidFill>
                <a:ea typeface="+mn-lt"/>
                <a:cs typeface="+mn-lt"/>
              </a:rPr>
              <a:t>thước</a:t>
            </a:r>
            <a:r>
              <a:rPr lang="en-US" sz="1800">
                <a:solidFill>
                  <a:srgbClr val="FFFFFF"/>
                </a:solidFill>
                <a:ea typeface="+mn-lt"/>
                <a:cs typeface="+mn-lt"/>
              </a:rPr>
              <a:t> </a:t>
            </a:r>
            <a:r>
              <a:rPr lang="en-US" sz="1800" err="1">
                <a:solidFill>
                  <a:srgbClr val="FFFFFF"/>
                </a:solidFill>
                <a:ea typeface="+mn-lt"/>
                <a:cs typeface="+mn-lt"/>
              </a:rPr>
              <a:t>khi</a:t>
            </a:r>
            <a:r>
              <a:rPr lang="en-US" sz="1800">
                <a:solidFill>
                  <a:srgbClr val="FFFFFF"/>
                </a:solidFill>
                <a:ea typeface="+mn-lt"/>
                <a:cs typeface="+mn-lt"/>
              </a:rPr>
              <a:t> </a:t>
            </a:r>
            <a:r>
              <a:rPr lang="en-US" sz="1800" err="1">
                <a:solidFill>
                  <a:srgbClr val="FFFFFF"/>
                </a:solidFill>
                <a:ea typeface="+mn-lt"/>
                <a:cs typeface="+mn-lt"/>
              </a:rPr>
              <a:t>một</a:t>
            </a:r>
            <a:r>
              <a:rPr lang="en-US" sz="1800">
                <a:solidFill>
                  <a:srgbClr val="FFFFFF"/>
                </a:solidFill>
                <a:ea typeface="+mn-lt"/>
                <a:cs typeface="+mn-lt"/>
              </a:rPr>
              <a:t> </a:t>
            </a:r>
            <a:r>
              <a:rPr lang="en-US" sz="1800" err="1">
                <a:solidFill>
                  <a:srgbClr val="FFFFFF"/>
                </a:solidFill>
                <a:ea typeface="+mn-lt"/>
                <a:cs typeface="+mn-lt"/>
              </a:rPr>
              <a:t>phần</a:t>
            </a:r>
            <a:r>
              <a:rPr lang="en-US" sz="1800">
                <a:solidFill>
                  <a:srgbClr val="FFFFFF"/>
                </a:solidFill>
                <a:ea typeface="+mn-lt"/>
                <a:cs typeface="+mn-lt"/>
              </a:rPr>
              <a:t> </a:t>
            </a:r>
            <a:r>
              <a:rPr lang="en-US" sz="1800" err="1">
                <a:solidFill>
                  <a:srgbClr val="FFFFFF"/>
                </a:solidFill>
                <a:ea typeface="+mn-lt"/>
                <a:cs typeface="+mn-lt"/>
              </a:rPr>
              <a:t>tử</a:t>
            </a:r>
            <a:r>
              <a:rPr lang="en-US" sz="1800">
                <a:solidFill>
                  <a:srgbClr val="FFFFFF"/>
                </a:solidFill>
                <a:ea typeface="+mn-lt"/>
                <a:cs typeface="+mn-lt"/>
              </a:rPr>
              <a:t> </a:t>
            </a:r>
            <a:r>
              <a:rPr lang="en-US" sz="1800" err="1">
                <a:solidFill>
                  <a:srgbClr val="FFFFFF"/>
                </a:solidFill>
                <a:ea typeface="+mn-lt"/>
                <a:cs typeface="+mn-lt"/>
              </a:rPr>
              <a:t>được</a:t>
            </a:r>
            <a:r>
              <a:rPr lang="en-US" sz="1800">
                <a:solidFill>
                  <a:srgbClr val="FFFFFF"/>
                </a:solidFill>
                <a:ea typeface="+mn-lt"/>
                <a:cs typeface="+mn-lt"/>
              </a:rPr>
              <a:t> </a:t>
            </a:r>
            <a:r>
              <a:rPr lang="en-US" sz="1800" err="1">
                <a:solidFill>
                  <a:srgbClr val="FFFFFF"/>
                </a:solidFill>
                <a:ea typeface="+mn-lt"/>
                <a:cs typeface="+mn-lt"/>
              </a:rPr>
              <a:t>chèn</a:t>
            </a:r>
            <a:r>
              <a:rPr lang="en-US" sz="1800">
                <a:solidFill>
                  <a:srgbClr val="FFFFFF"/>
                </a:solidFill>
                <a:ea typeface="+mn-lt"/>
                <a:cs typeface="+mn-lt"/>
              </a:rPr>
              <a:t> </a:t>
            </a:r>
            <a:r>
              <a:rPr lang="en-US" sz="1800" err="1">
                <a:solidFill>
                  <a:srgbClr val="FFFFFF"/>
                </a:solidFill>
                <a:ea typeface="+mn-lt"/>
                <a:cs typeface="+mn-lt"/>
              </a:rPr>
              <a:t>hoặc</a:t>
            </a:r>
            <a:r>
              <a:rPr lang="en-US" sz="1800">
                <a:solidFill>
                  <a:srgbClr val="FFFFFF"/>
                </a:solidFill>
                <a:ea typeface="+mn-lt"/>
                <a:cs typeface="+mn-lt"/>
              </a:rPr>
              <a:t> </a:t>
            </a:r>
            <a:r>
              <a:rPr lang="en-US" sz="1800" err="1">
                <a:solidFill>
                  <a:srgbClr val="FFFFFF"/>
                </a:solidFill>
                <a:ea typeface="+mn-lt"/>
                <a:cs typeface="+mn-lt"/>
              </a:rPr>
              <a:t>xóa</a:t>
            </a:r>
            <a:r>
              <a:rPr lang="en-US" sz="1800">
                <a:solidFill>
                  <a:srgbClr val="FFFFFF"/>
                </a:solidFill>
                <a:ea typeface="+mn-lt"/>
                <a:cs typeface="+mn-lt"/>
              </a:rPr>
              <a:t>, </a:t>
            </a:r>
            <a:r>
              <a:rPr lang="en-US" sz="1800" err="1">
                <a:solidFill>
                  <a:srgbClr val="FFFFFF"/>
                </a:solidFill>
                <a:ea typeface="+mn-lt"/>
                <a:cs typeface="+mn-lt"/>
              </a:rPr>
              <a:t>với</a:t>
            </a:r>
            <a:r>
              <a:rPr lang="en-US" sz="1800">
                <a:solidFill>
                  <a:srgbClr val="FFFFFF"/>
                </a:solidFill>
                <a:ea typeface="+mn-lt"/>
                <a:cs typeface="+mn-lt"/>
              </a:rPr>
              <a:t> </a:t>
            </a:r>
            <a:r>
              <a:rPr lang="en-US" sz="1800" err="1">
                <a:solidFill>
                  <a:srgbClr val="FFFFFF"/>
                </a:solidFill>
                <a:ea typeface="+mn-lt"/>
                <a:cs typeface="+mn-lt"/>
              </a:rPr>
              <a:t>bộ</a:t>
            </a:r>
            <a:r>
              <a:rPr lang="en-US" sz="1800">
                <a:solidFill>
                  <a:srgbClr val="FFFFFF"/>
                </a:solidFill>
                <a:ea typeface="+mn-lt"/>
                <a:cs typeface="+mn-lt"/>
              </a:rPr>
              <a:t> </a:t>
            </a:r>
            <a:r>
              <a:rPr lang="en-US" sz="1800" err="1">
                <a:solidFill>
                  <a:srgbClr val="FFFFFF"/>
                </a:solidFill>
                <a:ea typeface="+mn-lt"/>
                <a:cs typeface="+mn-lt"/>
              </a:rPr>
              <a:t>nhớ</a:t>
            </a:r>
            <a:r>
              <a:rPr lang="en-US" sz="1800">
                <a:solidFill>
                  <a:srgbClr val="FFFFFF"/>
                </a:solidFill>
                <a:ea typeface="+mn-lt"/>
                <a:cs typeface="+mn-lt"/>
              </a:rPr>
              <a:t> </a:t>
            </a:r>
            <a:r>
              <a:rPr lang="en-US" sz="1800" err="1">
                <a:solidFill>
                  <a:srgbClr val="FFFFFF"/>
                </a:solidFill>
                <a:ea typeface="+mn-lt"/>
                <a:cs typeface="+mn-lt"/>
              </a:rPr>
              <a:t>của</a:t>
            </a:r>
            <a:r>
              <a:rPr lang="en-US" sz="1800">
                <a:solidFill>
                  <a:srgbClr val="FFFFFF"/>
                </a:solidFill>
                <a:ea typeface="+mn-lt"/>
                <a:cs typeface="+mn-lt"/>
              </a:rPr>
              <a:t> </a:t>
            </a:r>
            <a:r>
              <a:rPr lang="en-US" sz="1800" err="1">
                <a:solidFill>
                  <a:srgbClr val="FFFFFF"/>
                </a:solidFill>
                <a:ea typeface="+mn-lt"/>
                <a:cs typeface="+mn-lt"/>
              </a:rPr>
              <a:t>chúng</a:t>
            </a:r>
            <a:r>
              <a:rPr lang="en-US" sz="1800">
                <a:solidFill>
                  <a:srgbClr val="FFFFFF"/>
                </a:solidFill>
                <a:ea typeface="+mn-lt"/>
                <a:cs typeface="+mn-lt"/>
              </a:rPr>
              <a:t> </a:t>
            </a:r>
            <a:r>
              <a:rPr lang="en-US" sz="1800" err="1">
                <a:solidFill>
                  <a:srgbClr val="FFFFFF"/>
                </a:solidFill>
                <a:ea typeface="+mn-lt"/>
                <a:cs typeface="+mn-lt"/>
              </a:rPr>
              <a:t>được</a:t>
            </a:r>
            <a:r>
              <a:rPr lang="en-US" sz="1800">
                <a:solidFill>
                  <a:srgbClr val="FFFFFF"/>
                </a:solidFill>
                <a:ea typeface="+mn-lt"/>
                <a:cs typeface="+mn-lt"/>
              </a:rPr>
              <a:t> </a:t>
            </a:r>
            <a:r>
              <a:rPr lang="en-US" sz="1800" err="1">
                <a:solidFill>
                  <a:srgbClr val="FFFFFF"/>
                </a:solidFill>
                <a:ea typeface="+mn-lt"/>
                <a:cs typeface="+mn-lt"/>
              </a:rPr>
              <a:t>xử</a:t>
            </a:r>
            <a:r>
              <a:rPr lang="en-US" sz="1800">
                <a:solidFill>
                  <a:srgbClr val="FFFFFF"/>
                </a:solidFill>
                <a:ea typeface="+mn-lt"/>
                <a:cs typeface="+mn-lt"/>
              </a:rPr>
              <a:t> </a:t>
            </a:r>
            <a:r>
              <a:rPr lang="en-US" sz="1800" err="1">
                <a:solidFill>
                  <a:srgbClr val="FFFFFF"/>
                </a:solidFill>
                <a:ea typeface="+mn-lt"/>
                <a:cs typeface="+mn-lt"/>
              </a:rPr>
              <a:t>lý</a:t>
            </a:r>
            <a:r>
              <a:rPr lang="en-US" sz="1800">
                <a:solidFill>
                  <a:srgbClr val="FFFFFF"/>
                </a:solidFill>
                <a:ea typeface="+mn-lt"/>
                <a:cs typeface="+mn-lt"/>
              </a:rPr>
              <a:t> </a:t>
            </a:r>
            <a:r>
              <a:rPr lang="en-US" sz="1800" err="1">
                <a:solidFill>
                  <a:srgbClr val="FFFFFF"/>
                </a:solidFill>
                <a:ea typeface="+mn-lt"/>
                <a:cs typeface="+mn-lt"/>
              </a:rPr>
              <a:t>tự</a:t>
            </a:r>
            <a:r>
              <a:rPr lang="en-US" sz="1800">
                <a:solidFill>
                  <a:srgbClr val="FFFFFF"/>
                </a:solidFill>
                <a:ea typeface="+mn-lt"/>
                <a:cs typeface="+mn-lt"/>
              </a:rPr>
              <a:t> </a:t>
            </a:r>
            <a:r>
              <a:rPr lang="en-US" sz="1800" err="1">
                <a:solidFill>
                  <a:srgbClr val="FFFFFF"/>
                </a:solidFill>
                <a:ea typeface="+mn-lt"/>
                <a:cs typeface="+mn-lt"/>
              </a:rPr>
              <a:t>động</a:t>
            </a:r>
            <a:r>
              <a:rPr lang="en-US" sz="1800">
                <a:solidFill>
                  <a:srgbClr val="FFFFFF"/>
                </a:solidFill>
                <a:ea typeface="+mn-lt"/>
                <a:cs typeface="+mn-lt"/>
              </a:rPr>
              <a:t> . </a:t>
            </a:r>
          </a:p>
          <a:p>
            <a:r>
              <a:rPr lang="en-US" sz="1800">
                <a:solidFill>
                  <a:srgbClr val="FFFFFF"/>
                </a:solidFill>
                <a:ea typeface="+mn-lt"/>
                <a:cs typeface="+mn-lt"/>
              </a:rPr>
              <a:t>Các </a:t>
            </a:r>
            <a:r>
              <a:rPr lang="en-US" sz="1800" err="1">
                <a:solidFill>
                  <a:srgbClr val="FFFFFF"/>
                </a:solidFill>
                <a:ea typeface="+mn-lt"/>
                <a:cs typeface="+mn-lt"/>
              </a:rPr>
              <a:t>phần</a:t>
            </a:r>
            <a:r>
              <a:rPr lang="en-US" sz="1800">
                <a:solidFill>
                  <a:srgbClr val="FFFFFF"/>
                </a:solidFill>
                <a:ea typeface="+mn-lt"/>
                <a:cs typeface="+mn-lt"/>
              </a:rPr>
              <a:t> </a:t>
            </a:r>
            <a:r>
              <a:rPr lang="en-US" sz="1800" err="1">
                <a:solidFill>
                  <a:srgbClr val="FFFFFF"/>
                </a:solidFill>
                <a:ea typeface="+mn-lt"/>
                <a:cs typeface="+mn-lt"/>
              </a:rPr>
              <a:t>tử</a:t>
            </a:r>
            <a:r>
              <a:rPr lang="en-US" sz="1800">
                <a:solidFill>
                  <a:srgbClr val="FFFFFF"/>
                </a:solidFill>
                <a:ea typeface="+mn-lt"/>
                <a:cs typeface="+mn-lt"/>
              </a:rPr>
              <a:t> vector </a:t>
            </a:r>
            <a:r>
              <a:rPr lang="en-US" sz="1800" err="1">
                <a:solidFill>
                  <a:srgbClr val="FFFFFF"/>
                </a:solidFill>
                <a:ea typeface="+mn-lt"/>
                <a:cs typeface="+mn-lt"/>
              </a:rPr>
              <a:t>được</a:t>
            </a:r>
            <a:r>
              <a:rPr lang="en-US" sz="1800">
                <a:solidFill>
                  <a:srgbClr val="FFFFFF"/>
                </a:solidFill>
                <a:ea typeface="+mn-lt"/>
                <a:cs typeface="+mn-lt"/>
              </a:rPr>
              <a:t> </a:t>
            </a:r>
            <a:r>
              <a:rPr lang="en-US" sz="1800" err="1">
                <a:solidFill>
                  <a:srgbClr val="FFFFFF"/>
                </a:solidFill>
                <a:ea typeface="+mn-lt"/>
                <a:cs typeface="+mn-lt"/>
              </a:rPr>
              <a:t>đặt</a:t>
            </a:r>
            <a:r>
              <a:rPr lang="en-US" sz="1800">
                <a:solidFill>
                  <a:srgbClr val="FFFFFF"/>
                </a:solidFill>
                <a:ea typeface="+mn-lt"/>
                <a:cs typeface="+mn-lt"/>
              </a:rPr>
              <a:t> </a:t>
            </a:r>
            <a:r>
              <a:rPr lang="en-US" sz="1800" err="1">
                <a:solidFill>
                  <a:srgbClr val="FFFFFF"/>
                </a:solidFill>
                <a:ea typeface="+mn-lt"/>
                <a:cs typeface="+mn-lt"/>
              </a:rPr>
              <a:t>trong</a:t>
            </a:r>
            <a:r>
              <a:rPr lang="en-US" sz="1800">
                <a:solidFill>
                  <a:srgbClr val="FFFFFF"/>
                </a:solidFill>
                <a:ea typeface="+mn-lt"/>
                <a:cs typeface="+mn-lt"/>
              </a:rPr>
              <a:t> </a:t>
            </a:r>
            <a:r>
              <a:rPr lang="en-US" sz="1800" err="1">
                <a:solidFill>
                  <a:srgbClr val="FFFFFF"/>
                </a:solidFill>
                <a:ea typeface="+mn-lt"/>
                <a:cs typeface="+mn-lt"/>
              </a:rPr>
              <a:t>bộ</a:t>
            </a:r>
            <a:r>
              <a:rPr lang="en-US" sz="1800">
                <a:solidFill>
                  <a:srgbClr val="FFFFFF"/>
                </a:solidFill>
                <a:ea typeface="+mn-lt"/>
                <a:cs typeface="+mn-lt"/>
              </a:rPr>
              <a:t> </a:t>
            </a:r>
            <a:r>
              <a:rPr lang="en-US" sz="1800" err="1">
                <a:solidFill>
                  <a:srgbClr val="FFFFFF"/>
                </a:solidFill>
                <a:ea typeface="+mn-lt"/>
                <a:cs typeface="+mn-lt"/>
              </a:rPr>
              <a:t>lưu</a:t>
            </a:r>
            <a:r>
              <a:rPr lang="en-US" sz="1800">
                <a:solidFill>
                  <a:srgbClr val="FFFFFF"/>
                </a:solidFill>
                <a:ea typeface="+mn-lt"/>
                <a:cs typeface="+mn-lt"/>
              </a:rPr>
              <a:t> </a:t>
            </a:r>
            <a:r>
              <a:rPr lang="en-US" sz="1800" err="1">
                <a:solidFill>
                  <a:srgbClr val="FFFFFF"/>
                </a:solidFill>
                <a:ea typeface="+mn-lt"/>
                <a:cs typeface="+mn-lt"/>
              </a:rPr>
              <a:t>trữ</a:t>
            </a:r>
            <a:r>
              <a:rPr lang="en-US" sz="1800">
                <a:solidFill>
                  <a:srgbClr val="FFFFFF"/>
                </a:solidFill>
                <a:ea typeface="+mn-lt"/>
                <a:cs typeface="+mn-lt"/>
              </a:rPr>
              <a:t> </a:t>
            </a:r>
            <a:r>
              <a:rPr lang="en-US" sz="1800" err="1">
                <a:solidFill>
                  <a:srgbClr val="FFFFFF"/>
                </a:solidFill>
                <a:ea typeface="+mn-lt"/>
                <a:cs typeface="+mn-lt"/>
              </a:rPr>
              <a:t>liền</a:t>
            </a:r>
            <a:r>
              <a:rPr lang="en-US" sz="1800">
                <a:solidFill>
                  <a:srgbClr val="FFFFFF"/>
                </a:solidFill>
                <a:ea typeface="+mn-lt"/>
                <a:cs typeface="+mn-lt"/>
              </a:rPr>
              <a:t> </a:t>
            </a:r>
            <a:r>
              <a:rPr lang="en-US" sz="1800" err="1">
                <a:solidFill>
                  <a:srgbClr val="FFFFFF"/>
                </a:solidFill>
                <a:ea typeface="+mn-lt"/>
                <a:cs typeface="+mn-lt"/>
              </a:rPr>
              <a:t>kề</a:t>
            </a:r>
            <a:r>
              <a:rPr lang="en-US" sz="1800">
                <a:solidFill>
                  <a:srgbClr val="FFFFFF"/>
                </a:solidFill>
                <a:ea typeface="+mn-lt"/>
                <a:cs typeface="+mn-lt"/>
              </a:rPr>
              <a:t> </a:t>
            </a:r>
            <a:r>
              <a:rPr lang="en-US" sz="1800" err="1">
                <a:solidFill>
                  <a:srgbClr val="FFFFFF"/>
                </a:solidFill>
                <a:ea typeface="+mn-lt"/>
                <a:cs typeface="+mn-lt"/>
              </a:rPr>
              <a:t>để</a:t>
            </a:r>
            <a:r>
              <a:rPr lang="en-US" sz="1800">
                <a:solidFill>
                  <a:srgbClr val="FFFFFF"/>
                </a:solidFill>
                <a:ea typeface="+mn-lt"/>
                <a:cs typeface="+mn-lt"/>
              </a:rPr>
              <a:t> </a:t>
            </a:r>
            <a:r>
              <a:rPr lang="en-US" sz="1800" err="1">
                <a:solidFill>
                  <a:srgbClr val="FFFFFF"/>
                </a:solidFill>
                <a:ea typeface="+mn-lt"/>
                <a:cs typeface="+mn-lt"/>
              </a:rPr>
              <a:t>chúng</a:t>
            </a:r>
            <a:r>
              <a:rPr lang="en-US" sz="1800">
                <a:solidFill>
                  <a:srgbClr val="FFFFFF"/>
                </a:solidFill>
                <a:ea typeface="+mn-lt"/>
                <a:cs typeface="+mn-lt"/>
              </a:rPr>
              <a:t> </a:t>
            </a:r>
            <a:r>
              <a:rPr lang="en-US" sz="1800" err="1">
                <a:solidFill>
                  <a:srgbClr val="FFFFFF"/>
                </a:solidFill>
                <a:ea typeface="+mn-lt"/>
                <a:cs typeface="+mn-lt"/>
              </a:rPr>
              <a:t>có</a:t>
            </a:r>
            <a:r>
              <a:rPr lang="en-US" sz="1800">
                <a:solidFill>
                  <a:srgbClr val="FFFFFF"/>
                </a:solidFill>
                <a:ea typeface="+mn-lt"/>
                <a:cs typeface="+mn-lt"/>
              </a:rPr>
              <a:t> </a:t>
            </a:r>
            <a:r>
              <a:rPr lang="en-US" sz="1800" err="1">
                <a:solidFill>
                  <a:srgbClr val="FFFFFF"/>
                </a:solidFill>
                <a:ea typeface="+mn-lt"/>
                <a:cs typeface="+mn-lt"/>
              </a:rPr>
              <a:t>thể</a:t>
            </a:r>
            <a:r>
              <a:rPr lang="en-US" sz="1800">
                <a:solidFill>
                  <a:srgbClr val="FFFFFF"/>
                </a:solidFill>
                <a:ea typeface="+mn-lt"/>
                <a:cs typeface="+mn-lt"/>
              </a:rPr>
              <a:t> </a:t>
            </a:r>
            <a:r>
              <a:rPr lang="en-US" sz="1800" err="1">
                <a:solidFill>
                  <a:srgbClr val="FFFFFF"/>
                </a:solidFill>
                <a:ea typeface="+mn-lt"/>
                <a:cs typeface="+mn-lt"/>
              </a:rPr>
              <a:t>được</a:t>
            </a:r>
            <a:r>
              <a:rPr lang="en-US" sz="1800">
                <a:solidFill>
                  <a:srgbClr val="FFFFFF"/>
                </a:solidFill>
                <a:ea typeface="+mn-lt"/>
                <a:cs typeface="+mn-lt"/>
              </a:rPr>
              <a:t> </a:t>
            </a:r>
            <a:r>
              <a:rPr lang="en-US" sz="1800" err="1">
                <a:solidFill>
                  <a:srgbClr val="FFFFFF"/>
                </a:solidFill>
                <a:ea typeface="+mn-lt"/>
                <a:cs typeface="+mn-lt"/>
              </a:rPr>
              <a:t>truy</a:t>
            </a:r>
            <a:r>
              <a:rPr lang="en-US" sz="1800">
                <a:solidFill>
                  <a:srgbClr val="FFFFFF"/>
                </a:solidFill>
                <a:ea typeface="+mn-lt"/>
                <a:cs typeface="+mn-lt"/>
              </a:rPr>
              <a:t> </a:t>
            </a:r>
            <a:r>
              <a:rPr lang="en-US" sz="1800" err="1">
                <a:solidFill>
                  <a:srgbClr val="FFFFFF"/>
                </a:solidFill>
                <a:ea typeface="+mn-lt"/>
                <a:cs typeface="+mn-lt"/>
              </a:rPr>
              <a:t>cập</a:t>
            </a:r>
            <a:r>
              <a:rPr lang="en-US" sz="1800">
                <a:solidFill>
                  <a:srgbClr val="FFFFFF"/>
                </a:solidFill>
                <a:ea typeface="+mn-lt"/>
                <a:cs typeface="+mn-lt"/>
              </a:rPr>
              <a:t> </a:t>
            </a:r>
            <a:r>
              <a:rPr lang="en-US" sz="1800" err="1">
                <a:solidFill>
                  <a:srgbClr val="FFFFFF"/>
                </a:solidFill>
                <a:ea typeface="+mn-lt"/>
                <a:cs typeface="+mn-lt"/>
              </a:rPr>
              <a:t>và</a:t>
            </a:r>
            <a:r>
              <a:rPr lang="en-US" sz="1800">
                <a:solidFill>
                  <a:srgbClr val="FFFFFF"/>
                </a:solidFill>
                <a:ea typeface="+mn-lt"/>
                <a:cs typeface="+mn-lt"/>
              </a:rPr>
              <a:t> </a:t>
            </a:r>
            <a:r>
              <a:rPr lang="en-US" sz="1800" err="1">
                <a:solidFill>
                  <a:srgbClr val="FFFFFF"/>
                </a:solidFill>
                <a:ea typeface="+mn-lt"/>
                <a:cs typeface="+mn-lt"/>
              </a:rPr>
              <a:t>đi</a:t>
            </a:r>
            <a:r>
              <a:rPr lang="en-US" sz="1800">
                <a:solidFill>
                  <a:srgbClr val="FFFFFF"/>
                </a:solidFill>
                <a:ea typeface="+mn-lt"/>
                <a:cs typeface="+mn-lt"/>
              </a:rPr>
              <a:t> qua </a:t>
            </a:r>
            <a:r>
              <a:rPr lang="en-US" sz="1800" err="1">
                <a:solidFill>
                  <a:srgbClr val="FFFFFF"/>
                </a:solidFill>
                <a:ea typeface="+mn-lt"/>
                <a:cs typeface="+mn-lt"/>
              </a:rPr>
              <a:t>bằng</a:t>
            </a:r>
            <a:r>
              <a:rPr lang="en-US" sz="1800">
                <a:solidFill>
                  <a:srgbClr val="FFFFFF"/>
                </a:solidFill>
                <a:ea typeface="+mn-lt"/>
                <a:cs typeface="+mn-lt"/>
              </a:rPr>
              <a:t> </a:t>
            </a:r>
            <a:r>
              <a:rPr lang="en-US" sz="1800" err="1">
                <a:solidFill>
                  <a:srgbClr val="FFFFFF"/>
                </a:solidFill>
                <a:ea typeface="+mn-lt"/>
                <a:cs typeface="+mn-lt"/>
              </a:rPr>
              <a:t>cách</a:t>
            </a:r>
            <a:r>
              <a:rPr lang="en-US" sz="1800">
                <a:solidFill>
                  <a:srgbClr val="FFFFFF"/>
                </a:solidFill>
                <a:ea typeface="+mn-lt"/>
                <a:cs typeface="+mn-lt"/>
              </a:rPr>
              <a:t> </a:t>
            </a:r>
            <a:r>
              <a:rPr lang="en-US" sz="1800" err="1">
                <a:solidFill>
                  <a:srgbClr val="FFFFFF"/>
                </a:solidFill>
                <a:ea typeface="+mn-lt"/>
                <a:cs typeface="+mn-lt"/>
              </a:rPr>
              <a:t>sử</a:t>
            </a:r>
            <a:r>
              <a:rPr lang="en-US" sz="1800">
                <a:solidFill>
                  <a:srgbClr val="FFFFFF"/>
                </a:solidFill>
                <a:ea typeface="+mn-lt"/>
                <a:cs typeface="+mn-lt"/>
              </a:rPr>
              <a:t> </a:t>
            </a:r>
            <a:r>
              <a:rPr lang="en-US" sz="1800" err="1">
                <a:solidFill>
                  <a:srgbClr val="FFFFFF"/>
                </a:solidFill>
                <a:ea typeface="+mn-lt"/>
                <a:cs typeface="+mn-lt"/>
              </a:rPr>
              <a:t>dụng</a:t>
            </a:r>
            <a:r>
              <a:rPr lang="en-US" sz="1800">
                <a:solidFill>
                  <a:srgbClr val="FFFFFF"/>
                </a:solidFill>
                <a:ea typeface="+mn-lt"/>
                <a:cs typeface="+mn-lt"/>
              </a:rPr>
              <a:t> </a:t>
            </a:r>
            <a:r>
              <a:rPr lang="en-US" sz="1800" err="1">
                <a:solidFill>
                  <a:srgbClr val="FFFFFF"/>
                </a:solidFill>
                <a:ea typeface="+mn-lt"/>
                <a:cs typeface="+mn-lt"/>
              </a:rPr>
              <a:t>các</a:t>
            </a:r>
            <a:r>
              <a:rPr lang="en-US" sz="1800">
                <a:solidFill>
                  <a:srgbClr val="FFFFFF"/>
                </a:solidFill>
                <a:ea typeface="+mn-lt"/>
                <a:cs typeface="+mn-lt"/>
              </a:rPr>
              <a:t> </a:t>
            </a:r>
            <a:r>
              <a:rPr lang="en-US" sz="1800" err="1">
                <a:solidFill>
                  <a:srgbClr val="FFFFFF"/>
                </a:solidFill>
                <a:ea typeface="+mn-lt"/>
                <a:cs typeface="+mn-lt"/>
              </a:rPr>
              <a:t>vòng</a:t>
            </a:r>
            <a:r>
              <a:rPr lang="en-US" sz="1800">
                <a:solidFill>
                  <a:srgbClr val="FFFFFF"/>
                </a:solidFill>
                <a:ea typeface="+mn-lt"/>
                <a:cs typeface="+mn-lt"/>
              </a:rPr>
              <a:t> </a:t>
            </a:r>
            <a:r>
              <a:rPr lang="en-US" sz="1800" err="1">
                <a:solidFill>
                  <a:srgbClr val="FFFFFF"/>
                </a:solidFill>
                <a:ea typeface="+mn-lt"/>
                <a:cs typeface="+mn-lt"/>
              </a:rPr>
              <a:t>lặp</a:t>
            </a:r>
            <a:r>
              <a:rPr lang="en-US" sz="1800">
                <a:solidFill>
                  <a:srgbClr val="FFFFFF"/>
                </a:solidFill>
                <a:ea typeface="+mn-lt"/>
                <a:cs typeface="+mn-lt"/>
              </a:rPr>
              <a:t>. </a:t>
            </a:r>
          </a:p>
          <a:p>
            <a:r>
              <a:rPr lang="en-US" sz="1800">
                <a:solidFill>
                  <a:srgbClr val="FFFFFF"/>
                </a:solidFill>
                <a:ea typeface="+mn-lt"/>
                <a:cs typeface="+mn-lt"/>
              </a:rPr>
              <a:t>Trong vector, </a:t>
            </a:r>
            <a:r>
              <a:rPr lang="en-US" sz="1800" err="1">
                <a:solidFill>
                  <a:srgbClr val="FFFFFF"/>
                </a:solidFill>
                <a:ea typeface="+mn-lt"/>
                <a:cs typeface="+mn-lt"/>
              </a:rPr>
              <a:t>dữ</a:t>
            </a:r>
            <a:r>
              <a:rPr lang="en-US" sz="1800">
                <a:solidFill>
                  <a:srgbClr val="FFFFFF"/>
                </a:solidFill>
                <a:ea typeface="+mn-lt"/>
                <a:cs typeface="+mn-lt"/>
              </a:rPr>
              <a:t> </a:t>
            </a:r>
            <a:r>
              <a:rPr lang="en-US" sz="1800" err="1">
                <a:solidFill>
                  <a:srgbClr val="FFFFFF"/>
                </a:solidFill>
                <a:ea typeface="+mn-lt"/>
                <a:cs typeface="+mn-lt"/>
              </a:rPr>
              <a:t>liệu</a:t>
            </a:r>
            <a:r>
              <a:rPr lang="en-US" sz="1800">
                <a:solidFill>
                  <a:srgbClr val="FFFFFF"/>
                </a:solidFill>
                <a:ea typeface="+mn-lt"/>
                <a:cs typeface="+mn-lt"/>
              </a:rPr>
              <a:t> </a:t>
            </a:r>
            <a:r>
              <a:rPr lang="en-US" sz="1800" err="1">
                <a:solidFill>
                  <a:srgbClr val="FFFFFF"/>
                </a:solidFill>
                <a:ea typeface="+mn-lt"/>
                <a:cs typeface="+mn-lt"/>
              </a:rPr>
              <a:t>được</a:t>
            </a:r>
            <a:r>
              <a:rPr lang="en-US" sz="1800">
                <a:solidFill>
                  <a:srgbClr val="FFFFFF"/>
                </a:solidFill>
                <a:ea typeface="+mn-lt"/>
                <a:cs typeface="+mn-lt"/>
              </a:rPr>
              <a:t> update </a:t>
            </a:r>
            <a:r>
              <a:rPr lang="en-US" sz="1800" err="1">
                <a:solidFill>
                  <a:srgbClr val="FFFFFF"/>
                </a:solidFill>
                <a:ea typeface="+mn-lt"/>
                <a:cs typeface="+mn-lt"/>
              </a:rPr>
              <a:t>vào</a:t>
            </a:r>
            <a:r>
              <a:rPr lang="en-US" sz="1800">
                <a:solidFill>
                  <a:srgbClr val="FFFFFF"/>
                </a:solidFill>
                <a:ea typeface="+mn-lt"/>
                <a:cs typeface="+mn-lt"/>
              </a:rPr>
              <a:t> vector </a:t>
            </a:r>
            <a:r>
              <a:rPr lang="en-US" sz="1800" err="1">
                <a:solidFill>
                  <a:srgbClr val="FFFFFF"/>
                </a:solidFill>
                <a:ea typeface="+mn-lt"/>
                <a:cs typeface="+mn-lt"/>
              </a:rPr>
              <a:t>có</a:t>
            </a:r>
            <a:r>
              <a:rPr lang="en-US" sz="1800">
                <a:solidFill>
                  <a:srgbClr val="FFFFFF"/>
                </a:solidFill>
                <a:ea typeface="+mn-lt"/>
                <a:cs typeface="+mn-lt"/>
              </a:rPr>
              <a:t> </a:t>
            </a:r>
            <a:r>
              <a:rPr lang="en-US" sz="1800" err="1">
                <a:solidFill>
                  <a:srgbClr val="FFFFFF"/>
                </a:solidFill>
                <a:ea typeface="+mn-lt"/>
                <a:cs typeface="+mn-lt"/>
              </a:rPr>
              <a:t>độ</a:t>
            </a:r>
            <a:r>
              <a:rPr lang="en-US" sz="1800">
                <a:solidFill>
                  <a:srgbClr val="FFFFFF"/>
                </a:solidFill>
                <a:ea typeface="+mn-lt"/>
                <a:cs typeface="+mn-lt"/>
              </a:rPr>
              <a:t> </a:t>
            </a:r>
            <a:r>
              <a:rPr lang="en-US" sz="1800" err="1">
                <a:solidFill>
                  <a:srgbClr val="FFFFFF"/>
                </a:solidFill>
                <a:ea typeface="+mn-lt"/>
                <a:cs typeface="+mn-lt"/>
              </a:rPr>
              <a:t>phức</a:t>
            </a:r>
            <a:r>
              <a:rPr lang="en-US" sz="1800">
                <a:solidFill>
                  <a:srgbClr val="FFFFFF"/>
                </a:solidFill>
                <a:ea typeface="+mn-lt"/>
                <a:cs typeface="+mn-lt"/>
              </a:rPr>
              <a:t> </a:t>
            </a:r>
            <a:r>
              <a:rPr lang="en-US" sz="1800" err="1">
                <a:solidFill>
                  <a:srgbClr val="FFFFFF"/>
                </a:solidFill>
                <a:ea typeface="+mn-lt"/>
                <a:cs typeface="+mn-lt"/>
              </a:rPr>
              <a:t>tạp</a:t>
            </a:r>
            <a:r>
              <a:rPr lang="en-US" sz="1800">
                <a:solidFill>
                  <a:srgbClr val="FFFFFF"/>
                </a:solidFill>
                <a:ea typeface="+mn-lt"/>
                <a:cs typeface="+mn-lt"/>
              </a:rPr>
              <a:t> o(1) </a:t>
            </a:r>
            <a:r>
              <a:rPr lang="en-US" sz="1800" err="1">
                <a:solidFill>
                  <a:srgbClr val="FFFFFF"/>
                </a:solidFill>
                <a:ea typeface="+mn-lt"/>
                <a:cs typeface="+mn-lt"/>
              </a:rPr>
              <a:t>nếu</a:t>
            </a:r>
            <a:r>
              <a:rPr lang="en-US" sz="1800">
                <a:solidFill>
                  <a:srgbClr val="FFFFFF"/>
                </a:solidFill>
                <a:ea typeface="+mn-lt"/>
                <a:cs typeface="+mn-lt"/>
              </a:rPr>
              <a:t> vector </a:t>
            </a:r>
            <a:r>
              <a:rPr lang="en-US" sz="1800" err="1">
                <a:solidFill>
                  <a:srgbClr val="FFFFFF"/>
                </a:solidFill>
                <a:ea typeface="+mn-lt"/>
                <a:cs typeface="+mn-lt"/>
              </a:rPr>
              <a:t>còn</a:t>
            </a:r>
            <a:r>
              <a:rPr lang="en-US" sz="1800">
                <a:solidFill>
                  <a:srgbClr val="FFFFFF"/>
                </a:solidFill>
                <a:ea typeface="+mn-lt"/>
                <a:cs typeface="+mn-lt"/>
              </a:rPr>
              <a:t> dung </a:t>
            </a:r>
            <a:r>
              <a:rPr lang="en-US" sz="1800" err="1">
                <a:solidFill>
                  <a:srgbClr val="FFFFFF"/>
                </a:solidFill>
                <a:ea typeface="+mn-lt"/>
                <a:cs typeface="+mn-lt"/>
              </a:rPr>
              <a:t>lượng</a:t>
            </a:r>
            <a:r>
              <a:rPr lang="en-US" sz="1800">
                <a:solidFill>
                  <a:srgbClr val="FFFFFF"/>
                </a:solidFill>
                <a:ea typeface="+mn-lt"/>
                <a:cs typeface="+mn-lt"/>
              </a:rPr>
              <a:t> , O(n) </a:t>
            </a:r>
            <a:r>
              <a:rPr lang="en-US" sz="1800" err="1">
                <a:solidFill>
                  <a:srgbClr val="FFFFFF"/>
                </a:solidFill>
                <a:ea typeface="+mn-lt"/>
                <a:cs typeface="+mn-lt"/>
              </a:rPr>
              <a:t>nếu</a:t>
            </a:r>
            <a:r>
              <a:rPr lang="en-US" sz="1800">
                <a:solidFill>
                  <a:srgbClr val="FFFFFF"/>
                </a:solidFill>
                <a:ea typeface="+mn-lt"/>
                <a:cs typeface="+mn-lt"/>
              </a:rPr>
              <a:t> </a:t>
            </a:r>
            <a:r>
              <a:rPr lang="en-US" sz="1800" err="1">
                <a:solidFill>
                  <a:srgbClr val="FFFFFF"/>
                </a:solidFill>
                <a:ea typeface="+mn-lt"/>
                <a:cs typeface="+mn-lt"/>
              </a:rPr>
              <a:t>hết</a:t>
            </a:r>
            <a:r>
              <a:rPr lang="en-US" sz="1800">
                <a:solidFill>
                  <a:srgbClr val="FFFFFF"/>
                </a:solidFill>
                <a:ea typeface="+mn-lt"/>
                <a:cs typeface="+mn-lt"/>
              </a:rPr>
              <a:t> dung </a:t>
            </a:r>
            <a:r>
              <a:rPr lang="en-US" sz="1800" err="1">
                <a:solidFill>
                  <a:srgbClr val="FFFFFF"/>
                </a:solidFill>
                <a:ea typeface="+mn-lt"/>
                <a:cs typeface="+mn-lt"/>
              </a:rPr>
              <a:t>lượng</a:t>
            </a:r>
            <a:r>
              <a:rPr lang="en-US" sz="1800">
                <a:solidFill>
                  <a:srgbClr val="FFFFFF"/>
                </a:solidFill>
                <a:ea typeface="+mn-lt"/>
                <a:cs typeface="+mn-lt"/>
              </a:rPr>
              <a:t> </a:t>
            </a:r>
          </a:p>
          <a:p>
            <a:r>
              <a:rPr lang="en-US" sz="1800" err="1">
                <a:solidFill>
                  <a:srgbClr val="FFFFFF"/>
                </a:solidFill>
                <a:ea typeface="+mn-lt"/>
                <a:cs typeface="+mn-lt"/>
              </a:rPr>
              <a:t>Loại</a:t>
            </a:r>
            <a:r>
              <a:rPr lang="en-US" sz="1800">
                <a:solidFill>
                  <a:srgbClr val="FFFFFF"/>
                </a:solidFill>
                <a:ea typeface="+mn-lt"/>
                <a:cs typeface="+mn-lt"/>
              </a:rPr>
              <a:t> </a:t>
            </a:r>
            <a:r>
              <a:rPr lang="en-US" sz="1800" err="1">
                <a:solidFill>
                  <a:srgbClr val="FFFFFF"/>
                </a:solidFill>
                <a:ea typeface="+mn-lt"/>
                <a:cs typeface="+mn-lt"/>
              </a:rPr>
              <a:t>bỏ</a:t>
            </a:r>
            <a:r>
              <a:rPr lang="en-US" sz="1800">
                <a:solidFill>
                  <a:srgbClr val="FFFFFF"/>
                </a:solidFill>
                <a:ea typeface="+mn-lt"/>
                <a:cs typeface="+mn-lt"/>
              </a:rPr>
              <a:t> </a:t>
            </a:r>
            <a:r>
              <a:rPr lang="en-US" sz="1800" err="1">
                <a:solidFill>
                  <a:srgbClr val="FFFFFF"/>
                </a:solidFill>
                <a:ea typeface="+mn-lt"/>
                <a:cs typeface="+mn-lt"/>
              </a:rPr>
              <a:t>phần</a:t>
            </a:r>
            <a:r>
              <a:rPr lang="en-US" sz="1800">
                <a:solidFill>
                  <a:srgbClr val="FFFFFF"/>
                </a:solidFill>
                <a:ea typeface="+mn-lt"/>
                <a:cs typeface="+mn-lt"/>
              </a:rPr>
              <a:t> </a:t>
            </a:r>
            <a:r>
              <a:rPr lang="en-US" sz="1800" err="1">
                <a:solidFill>
                  <a:srgbClr val="FFFFFF"/>
                </a:solidFill>
                <a:ea typeface="+mn-lt"/>
                <a:cs typeface="+mn-lt"/>
              </a:rPr>
              <a:t>tử</a:t>
            </a:r>
            <a:r>
              <a:rPr lang="en-US" sz="1800">
                <a:solidFill>
                  <a:srgbClr val="FFFFFF"/>
                </a:solidFill>
                <a:ea typeface="+mn-lt"/>
                <a:cs typeface="+mn-lt"/>
              </a:rPr>
              <a:t> </a:t>
            </a:r>
            <a:r>
              <a:rPr lang="en-US" sz="1800" err="1">
                <a:solidFill>
                  <a:srgbClr val="FFFFFF"/>
                </a:solidFill>
                <a:ea typeface="+mn-lt"/>
                <a:cs typeface="+mn-lt"/>
              </a:rPr>
              <a:t>cuối</a:t>
            </a:r>
            <a:r>
              <a:rPr lang="en-US" sz="1800">
                <a:solidFill>
                  <a:srgbClr val="FFFFFF"/>
                </a:solidFill>
                <a:ea typeface="+mn-lt"/>
                <a:cs typeface="+mn-lt"/>
              </a:rPr>
              <a:t> </a:t>
            </a:r>
            <a:r>
              <a:rPr lang="en-US" sz="1800" err="1">
                <a:solidFill>
                  <a:srgbClr val="FFFFFF"/>
                </a:solidFill>
                <a:ea typeface="+mn-lt"/>
                <a:cs typeface="+mn-lt"/>
              </a:rPr>
              <a:t>cùng</a:t>
            </a:r>
            <a:r>
              <a:rPr lang="en-US" sz="1800">
                <a:solidFill>
                  <a:srgbClr val="FFFFFF"/>
                </a:solidFill>
                <a:ea typeface="+mn-lt"/>
                <a:cs typeface="+mn-lt"/>
              </a:rPr>
              <a:t> </a:t>
            </a:r>
            <a:r>
              <a:rPr lang="en-US" sz="1800" err="1">
                <a:solidFill>
                  <a:srgbClr val="FFFFFF"/>
                </a:solidFill>
                <a:ea typeface="+mn-lt"/>
                <a:cs typeface="+mn-lt"/>
              </a:rPr>
              <a:t>có</a:t>
            </a:r>
            <a:r>
              <a:rPr lang="en-US" sz="1800">
                <a:solidFill>
                  <a:srgbClr val="FFFFFF"/>
                </a:solidFill>
                <a:ea typeface="+mn-lt"/>
                <a:cs typeface="+mn-lt"/>
              </a:rPr>
              <a:t> </a:t>
            </a:r>
            <a:r>
              <a:rPr lang="en-US" sz="1800" err="1">
                <a:solidFill>
                  <a:srgbClr val="FFFFFF"/>
                </a:solidFill>
                <a:ea typeface="+mn-lt"/>
                <a:cs typeface="+mn-lt"/>
              </a:rPr>
              <a:t>độ</a:t>
            </a:r>
            <a:r>
              <a:rPr lang="en-US" sz="1800">
                <a:solidFill>
                  <a:srgbClr val="FFFFFF"/>
                </a:solidFill>
                <a:ea typeface="+mn-lt"/>
                <a:cs typeface="+mn-lt"/>
              </a:rPr>
              <a:t> </a:t>
            </a:r>
            <a:r>
              <a:rPr lang="en-US" sz="1800" err="1">
                <a:solidFill>
                  <a:srgbClr val="FFFFFF"/>
                </a:solidFill>
                <a:ea typeface="+mn-lt"/>
                <a:cs typeface="+mn-lt"/>
              </a:rPr>
              <a:t>phức</a:t>
            </a:r>
            <a:r>
              <a:rPr lang="en-US" sz="1800">
                <a:solidFill>
                  <a:srgbClr val="FFFFFF"/>
                </a:solidFill>
                <a:ea typeface="+mn-lt"/>
                <a:cs typeface="+mn-lt"/>
              </a:rPr>
              <a:t> </a:t>
            </a:r>
            <a:r>
              <a:rPr lang="en-US" sz="1800" err="1">
                <a:solidFill>
                  <a:srgbClr val="FFFFFF"/>
                </a:solidFill>
                <a:ea typeface="+mn-lt"/>
                <a:cs typeface="+mn-lt"/>
              </a:rPr>
              <a:t>tạp</a:t>
            </a:r>
            <a:r>
              <a:rPr lang="en-US" sz="1800">
                <a:solidFill>
                  <a:srgbClr val="FFFFFF"/>
                </a:solidFill>
                <a:ea typeface="+mn-lt"/>
                <a:cs typeface="+mn-lt"/>
              </a:rPr>
              <a:t> </a:t>
            </a:r>
            <a:r>
              <a:rPr lang="en-US" sz="1800" err="1">
                <a:solidFill>
                  <a:srgbClr val="FFFFFF"/>
                </a:solidFill>
                <a:ea typeface="+mn-lt"/>
                <a:cs typeface="+mn-lt"/>
              </a:rPr>
              <a:t>là</a:t>
            </a:r>
            <a:r>
              <a:rPr lang="en-US" sz="1800">
                <a:solidFill>
                  <a:srgbClr val="FFFFFF"/>
                </a:solidFill>
                <a:ea typeface="+mn-lt"/>
                <a:cs typeface="+mn-lt"/>
              </a:rPr>
              <a:t> const </a:t>
            </a:r>
            <a:r>
              <a:rPr lang="en-US" sz="1800" err="1">
                <a:solidFill>
                  <a:srgbClr val="FFFFFF"/>
                </a:solidFill>
                <a:ea typeface="+mn-lt"/>
                <a:cs typeface="+mn-lt"/>
              </a:rPr>
              <a:t>vì</a:t>
            </a:r>
            <a:r>
              <a:rPr lang="en-US" sz="1800">
                <a:solidFill>
                  <a:srgbClr val="FFFFFF"/>
                </a:solidFill>
                <a:ea typeface="+mn-lt"/>
                <a:cs typeface="+mn-lt"/>
              </a:rPr>
              <a:t> </a:t>
            </a:r>
            <a:r>
              <a:rPr lang="en-US" sz="1800" err="1">
                <a:solidFill>
                  <a:srgbClr val="FFFFFF"/>
                </a:solidFill>
                <a:ea typeface="+mn-lt"/>
                <a:cs typeface="+mn-lt"/>
              </a:rPr>
              <a:t>không</a:t>
            </a:r>
            <a:r>
              <a:rPr lang="en-US" sz="1800">
                <a:solidFill>
                  <a:srgbClr val="FFFFFF"/>
                </a:solidFill>
                <a:ea typeface="+mn-lt"/>
                <a:cs typeface="+mn-lt"/>
              </a:rPr>
              <a:t> </a:t>
            </a:r>
            <a:r>
              <a:rPr lang="en-US" sz="1800" err="1">
                <a:solidFill>
                  <a:srgbClr val="FFFFFF"/>
                </a:solidFill>
                <a:ea typeface="+mn-lt"/>
                <a:cs typeface="+mn-lt"/>
              </a:rPr>
              <a:t>có</a:t>
            </a:r>
            <a:r>
              <a:rPr lang="en-US" sz="1800">
                <a:solidFill>
                  <a:srgbClr val="FFFFFF"/>
                </a:solidFill>
                <a:ea typeface="+mn-lt"/>
                <a:cs typeface="+mn-lt"/>
              </a:rPr>
              <a:t> </a:t>
            </a:r>
            <a:r>
              <a:rPr lang="en-US" sz="1800" err="1">
                <a:solidFill>
                  <a:srgbClr val="FFFFFF"/>
                </a:solidFill>
                <a:ea typeface="+mn-lt"/>
                <a:cs typeface="+mn-lt"/>
              </a:rPr>
              <a:t>thay</a:t>
            </a:r>
            <a:r>
              <a:rPr lang="en-US" sz="1800">
                <a:solidFill>
                  <a:srgbClr val="FFFFFF"/>
                </a:solidFill>
                <a:ea typeface="+mn-lt"/>
                <a:cs typeface="+mn-lt"/>
              </a:rPr>
              <a:t> </a:t>
            </a:r>
            <a:r>
              <a:rPr lang="en-US" sz="1800" err="1">
                <a:solidFill>
                  <a:srgbClr val="FFFFFF"/>
                </a:solidFill>
                <a:ea typeface="+mn-lt"/>
                <a:cs typeface="+mn-lt"/>
              </a:rPr>
              <a:t>đổi</a:t>
            </a:r>
            <a:r>
              <a:rPr lang="en-US" sz="1800">
                <a:solidFill>
                  <a:srgbClr val="FFFFFF"/>
                </a:solidFill>
                <a:ea typeface="+mn-lt"/>
                <a:cs typeface="+mn-lt"/>
              </a:rPr>
              <a:t> </a:t>
            </a:r>
            <a:r>
              <a:rPr lang="en-US" sz="1800" err="1">
                <a:solidFill>
                  <a:srgbClr val="FFFFFF"/>
                </a:solidFill>
                <a:ea typeface="+mn-lt"/>
                <a:cs typeface="+mn-lt"/>
              </a:rPr>
              <a:t>kích</a:t>
            </a:r>
            <a:r>
              <a:rPr lang="en-US" sz="1800">
                <a:solidFill>
                  <a:srgbClr val="FFFFFF"/>
                </a:solidFill>
                <a:ea typeface="+mn-lt"/>
                <a:cs typeface="+mn-lt"/>
              </a:rPr>
              <a:t> </a:t>
            </a:r>
            <a:r>
              <a:rPr lang="en-US" sz="1800" err="1">
                <a:solidFill>
                  <a:srgbClr val="FFFFFF"/>
                </a:solidFill>
                <a:ea typeface="+mn-lt"/>
                <a:cs typeface="+mn-lt"/>
              </a:rPr>
              <a:t>thước</a:t>
            </a:r>
            <a:r>
              <a:rPr lang="en-US" sz="1800">
                <a:solidFill>
                  <a:srgbClr val="FFFFFF"/>
                </a:solidFill>
                <a:ea typeface="+mn-lt"/>
                <a:cs typeface="+mn-lt"/>
              </a:rPr>
              <a:t> </a:t>
            </a:r>
            <a:r>
              <a:rPr lang="en-US" sz="1800" err="1">
                <a:solidFill>
                  <a:srgbClr val="FFFFFF"/>
                </a:solidFill>
                <a:ea typeface="+mn-lt"/>
                <a:cs typeface="+mn-lt"/>
              </a:rPr>
              <a:t>xảy</a:t>
            </a:r>
            <a:r>
              <a:rPr lang="en-US" sz="1800">
                <a:solidFill>
                  <a:srgbClr val="FFFFFF"/>
                </a:solidFill>
                <a:ea typeface="+mn-lt"/>
                <a:cs typeface="+mn-lt"/>
              </a:rPr>
              <a:t> </a:t>
            </a:r>
            <a:r>
              <a:rPr lang="en-US" sz="1800" err="1">
                <a:solidFill>
                  <a:srgbClr val="FFFFFF"/>
                </a:solidFill>
                <a:ea typeface="+mn-lt"/>
                <a:cs typeface="+mn-lt"/>
              </a:rPr>
              <a:t>ra.</a:t>
            </a:r>
            <a:r>
              <a:rPr lang="en-US" sz="1800">
                <a:solidFill>
                  <a:srgbClr val="FFFFFF"/>
                </a:solidFill>
                <a:ea typeface="+mn-lt"/>
                <a:cs typeface="+mn-lt"/>
              </a:rPr>
              <a:t> </a:t>
            </a:r>
          </a:p>
          <a:p>
            <a:r>
              <a:rPr lang="en-US" sz="1800" err="1">
                <a:solidFill>
                  <a:srgbClr val="FFFFFF"/>
                </a:solidFill>
                <a:ea typeface="+mn-lt"/>
                <a:cs typeface="+mn-lt"/>
              </a:rPr>
              <a:t>Chèn</a:t>
            </a:r>
            <a:r>
              <a:rPr lang="en-US" sz="1800">
                <a:solidFill>
                  <a:srgbClr val="FFFFFF"/>
                </a:solidFill>
                <a:ea typeface="+mn-lt"/>
                <a:cs typeface="+mn-lt"/>
              </a:rPr>
              <a:t> </a:t>
            </a:r>
            <a:r>
              <a:rPr lang="en-US" sz="1800" err="1">
                <a:solidFill>
                  <a:srgbClr val="FFFFFF"/>
                </a:solidFill>
                <a:ea typeface="+mn-lt"/>
                <a:cs typeface="+mn-lt"/>
              </a:rPr>
              <a:t>và</a:t>
            </a:r>
            <a:r>
              <a:rPr lang="en-US" sz="1800">
                <a:solidFill>
                  <a:srgbClr val="FFFFFF"/>
                </a:solidFill>
                <a:ea typeface="+mn-lt"/>
                <a:cs typeface="+mn-lt"/>
              </a:rPr>
              <a:t> </a:t>
            </a:r>
            <a:r>
              <a:rPr lang="en-US" sz="1800" err="1">
                <a:solidFill>
                  <a:srgbClr val="FFFFFF"/>
                </a:solidFill>
                <a:ea typeface="+mn-lt"/>
                <a:cs typeface="+mn-lt"/>
              </a:rPr>
              <a:t>xóa</a:t>
            </a:r>
            <a:r>
              <a:rPr lang="en-US" sz="1800">
                <a:solidFill>
                  <a:srgbClr val="FFFFFF"/>
                </a:solidFill>
                <a:ea typeface="+mn-lt"/>
                <a:cs typeface="+mn-lt"/>
              </a:rPr>
              <a:t> ở </a:t>
            </a:r>
            <a:r>
              <a:rPr lang="en-US" sz="1800" err="1">
                <a:solidFill>
                  <a:srgbClr val="FFFFFF"/>
                </a:solidFill>
                <a:ea typeface="+mn-lt"/>
                <a:cs typeface="+mn-lt"/>
              </a:rPr>
              <a:t>đầu</a:t>
            </a:r>
            <a:r>
              <a:rPr lang="en-US" sz="1800">
                <a:solidFill>
                  <a:srgbClr val="FFFFFF"/>
                </a:solidFill>
                <a:ea typeface="+mn-lt"/>
                <a:cs typeface="+mn-lt"/>
              </a:rPr>
              <a:t> </a:t>
            </a:r>
            <a:r>
              <a:rPr lang="en-US" sz="1800" err="1">
                <a:solidFill>
                  <a:srgbClr val="FFFFFF"/>
                </a:solidFill>
                <a:ea typeface="+mn-lt"/>
                <a:cs typeface="+mn-lt"/>
              </a:rPr>
              <a:t>hoặc</a:t>
            </a:r>
            <a:r>
              <a:rPr lang="en-US" sz="1800">
                <a:solidFill>
                  <a:srgbClr val="FFFFFF"/>
                </a:solidFill>
                <a:ea typeface="+mn-lt"/>
                <a:cs typeface="+mn-lt"/>
              </a:rPr>
              <a:t> ở </a:t>
            </a:r>
            <a:r>
              <a:rPr lang="en-US" sz="1800" err="1">
                <a:solidFill>
                  <a:srgbClr val="FFFFFF"/>
                </a:solidFill>
                <a:ea typeface="+mn-lt"/>
                <a:cs typeface="+mn-lt"/>
              </a:rPr>
              <a:t>giữa</a:t>
            </a:r>
            <a:r>
              <a:rPr lang="en-US" sz="1800">
                <a:solidFill>
                  <a:srgbClr val="FFFFFF"/>
                </a:solidFill>
                <a:ea typeface="+mn-lt"/>
                <a:cs typeface="+mn-lt"/>
              </a:rPr>
              <a:t> </a:t>
            </a:r>
            <a:r>
              <a:rPr lang="en-US" sz="1800" err="1">
                <a:solidFill>
                  <a:srgbClr val="FFFFFF"/>
                </a:solidFill>
                <a:ea typeface="+mn-lt"/>
                <a:cs typeface="+mn-lt"/>
              </a:rPr>
              <a:t>có</a:t>
            </a:r>
            <a:r>
              <a:rPr lang="en-US" sz="1800">
                <a:solidFill>
                  <a:srgbClr val="FFFFFF"/>
                </a:solidFill>
                <a:ea typeface="+mn-lt"/>
                <a:cs typeface="+mn-lt"/>
              </a:rPr>
              <a:t> </a:t>
            </a:r>
            <a:r>
              <a:rPr lang="en-US" sz="1800" err="1">
                <a:solidFill>
                  <a:srgbClr val="FFFFFF"/>
                </a:solidFill>
                <a:ea typeface="+mn-lt"/>
                <a:cs typeface="+mn-lt"/>
              </a:rPr>
              <a:t>độ</a:t>
            </a:r>
            <a:r>
              <a:rPr lang="en-US" sz="1800">
                <a:solidFill>
                  <a:srgbClr val="FFFFFF"/>
                </a:solidFill>
                <a:ea typeface="+mn-lt"/>
                <a:cs typeface="+mn-lt"/>
              </a:rPr>
              <a:t> </a:t>
            </a:r>
            <a:r>
              <a:rPr lang="en-US" sz="1800" err="1">
                <a:solidFill>
                  <a:srgbClr val="FFFFFF"/>
                </a:solidFill>
                <a:ea typeface="+mn-lt"/>
                <a:cs typeface="+mn-lt"/>
              </a:rPr>
              <a:t>phức</a:t>
            </a:r>
            <a:r>
              <a:rPr lang="en-US" sz="1800">
                <a:solidFill>
                  <a:srgbClr val="FFFFFF"/>
                </a:solidFill>
                <a:ea typeface="+mn-lt"/>
                <a:cs typeface="+mn-lt"/>
              </a:rPr>
              <a:t> </a:t>
            </a:r>
            <a:r>
              <a:rPr lang="en-US" sz="1800" err="1">
                <a:solidFill>
                  <a:srgbClr val="FFFFFF"/>
                </a:solidFill>
                <a:ea typeface="+mn-lt"/>
                <a:cs typeface="+mn-lt"/>
              </a:rPr>
              <a:t>tạp</a:t>
            </a:r>
            <a:r>
              <a:rPr lang="en-US" sz="1800">
                <a:solidFill>
                  <a:srgbClr val="FFFFFF"/>
                </a:solidFill>
                <a:ea typeface="+mn-lt"/>
                <a:cs typeface="+mn-lt"/>
              </a:rPr>
              <a:t> </a:t>
            </a:r>
            <a:r>
              <a:rPr lang="en-US" sz="1800" err="1">
                <a:solidFill>
                  <a:srgbClr val="FFFFFF"/>
                </a:solidFill>
                <a:ea typeface="+mn-lt"/>
                <a:cs typeface="+mn-lt"/>
              </a:rPr>
              <a:t>tuyến</a:t>
            </a:r>
            <a:r>
              <a:rPr lang="en-US" sz="1800">
                <a:solidFill>
                  <a:srgbClr val="FFFFFF"/>
                </a:solidFill>
                <a:ea typeface="+mn-lt"/>
                <a:cs typeface="+mn-lt"/>
              </a:rPr>
              <a:t> </a:t>
            </a:r>
            <a:r>
              <a:rPr lang="en-US" sz="1800" err="1">
                <a:solidFill>
                  <a:srgbClr val="FFFFFF"/>
                </a:solidFill>
                <a:ea typeface="+mn-lt"/>
                <a:cs typeface="+mn-lt"/>
              </a:rPr>
              <a:t>tính</a:t>
            </a:r>
            <a:r>
              <a:rPr lang="en-US" sz="1800">
                <a:solidFill>
                  <a:srgbClr val="FFFFFF"/>
                </a:solidFill>
                <a:ea typeface="+mn-lt"/>
                <a:cs typeface="+mn-lt"/>
              </a:rPr>
              <a:t>.</a:t>
            </a:r>
            <a:endParaRPr lang="en-US" sz="1800">
              <a:solidFill>
                <a:srgbClr val="FFFFFF"/>
              </a:solidFill>
            </a:endParaRPr>
          </a:p>
        </p:txBody>
      </p:sp>
      <p:pic>
        <p:nvPicPr>
          <p:cNvPr id="4" name="Hình ảnh 3" descr="Ảnh có chứa văn bản, ảnh chụp màn hình, Phông chữ, biểu đồ&#10;&#10;Mô tả được tự động tạo">
            <a:extLst>
              <a:ext uri="{FF2B5EF4-FFF2-40B4-BE49-F238E27FC236}">
                <a16:creationId xmlns:a16="http://schemas.microsoft.com/office/drawing/2014/main" id="{9CB8D698-568D-4EA3-7353-5C6B436C2E32}"/>
              </a:ext>
            </a:extLst>
          </p:cNvPr>
          <p:cNvPicPr>
            <a:picLocks noChangeAspect="1"/>
          </p:cNvPicPr>
          <p:nvPr/>
        </p:nvPicPr>
        <p:blipFill>
          <a:blip r:embed="rId2"/>
          <a:stretch>
            <a:fillRect/>
          </a:stretch>
        </p:blipFill>
        <p:spPr>
          <a:xfrm>
            <a:off x="7117724" y="2379689"/>
            <a:ext cx="5018466" cy="2613778"/>
          </a:xfrm>
          <a:prstGeom prst="rect">
            <a:avLst/>
          </a:prstGeom>
        </p:spPr>
      </p:pic>
    </p:spTree>
    <p:extLst>
      <p:ext uri="{BB962C8B-B14F-4D97-AF65-F5344CB8AC3E}">
        <p14:creationId xmlns:p14="http://schemas.microsoft.com/office/powerpoint/2010/main" val="3209892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1D4B00A-1859-0D75-9C9F-E4CB72935CE8}"/>
              </a:ext>
            </a:extLst>
          </p:cNvPr>
          <p:cNvSpPr>
            <a:spLocks noGrp="1"/>
          </p:cNvSpPr>
          <p:nvPr>
            <p:ph type="title"/>
          </p:nvPr>
        </p:nvSpPr>
        <p:spPr/>
        <p:txBody>
          <a:bodyPr/>
          <a:lstStyle/>
          <a:p>
            <a:r>
              <a:rPr lang="vi-VN">
                <a:latin typeface="Times New Roman"/>
                <a:cs typeface="Times New Roman"/>
              </a:rPr>
              <a:t>Khởi tạo </a:t>
            </a:r>
            <a:r>
              <a:rPr lang="vi-VN" err="1">
                <a:latin typeface="Times New Roman"/>
                <a:cs typeface="Times New Roman"/>
              </a:rPr>
              <a:t>template</a:t>
            </a:r>
            <a:r>
              <a:rPr lang="vi-VN">
                <a:latin typeface="Times New Roman"/>
                <a:cs typeface="Times New Roman"/>
              </a:rPr>
              <a:t> </a:t>
            </a:r>
            <a:r>
              <a:rPr lang="vi-VN" err="1">
                <a:latin typeface="Times New Roman"/>
                <a:cs typeface="Times New Roman"/>
              </a:rPr>
              <a:t>vector</a:t>
            </a:r>
            <a:endParaRPr lang="vi-VN" err="1"/>
          </a:p>
        </p:txBody>
      </p:sp>
      <p:pic>
        <p:nvPicPr>
          <p:cNvPr id="4" name="Chỗ dành sẵn cho Nội dung 3" descr="Ảnh có chứa văn bản, ảnh chụp màn hình, Phông chữ&#10;&#10;Mô tả được tự động tạo">
            <a:extLst>
              <a:ext uri="{FF2B5EF4-FFF2-40B4-BE49-F238E27FC236}">
                <a16:creationId xmlns:a16="http://schemas.microsoft.com/office/drawing/2014/main" id="{08FBB959-23C8-53E7-AC16-76AEF8C15038}"/>
              </a:ext>
            </a:extLst>
          </p:cNvPr>
          <p:cNvPicPr>
            <a:picLocks noGrp="1" noChangeAspect="1"/>
          </p:cNvPicPr>
          <p:nvPr>
            <p:ph idx="1"/>
          </p:nvPr>
        </p:nvPicPr>
        <p:blipFill>
          <a:blip r:embed="rId2"/>
          <a:stretch>
            <a:fillRect/>
          </a:stretch>
        </p:blipFill>
        <p:spPr>
          <a:xfrm>
            <a:off x="5392953" y="2079296"/>
            <a:ext cx="6746089" cy="4586696"/>
          </a:xfrm>
        </p:spPr>
      </p:pic>
      <p:sp>
        <p:nvSpPr>
          <p:cNvPr id="5" name="Hộp Văn bản 4">
            <a:extLst>
              <a:ext uri="{FF2B5EF4-FFF2-40B4-BE49-F238E27FC236}">
                <a16:creationId xmlns:a16="http://schemas.microsoft.com/office/drawing/2014/main" id="{96A8607E-7AEC-FD94-061C-9CB23938A542}"/>
              </a:ext>
            </a:extLst>
          </p:cNvPr>
          <p:cNvSpPr txBox="1"/>
          <p:nvPr/>
        </p:nvSpPr>
        <p:spPr>
          <a:xfrm>
            <a:off x="453443" y="2079401"/>
            <a:ext cx="473942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vi-VN">
                <a:latin typeface="Arial"/>
                <a:cs typeface="Arial"/>
              </a:rPr>
              <a:t>Đầu tiên chúng ta tạo ra 1 </a:t>
            </a:r>
            <a:r>
              <a:rPr lang="vi-VN" err="1">
                <a:latin typeface="Arial"/>
                <a:cs typeface="Arial"/>
              </a:rPr>
              <a:t>template</a:t>
            </a:r>
            <a:r>
              <a:rPr lang="vi-VN">
                <a:latin typeface="Arial"/>
                <a:cs typeface="Arial"/>
              </a:rPr>
              <a:t> </a:t>
            </a:r>
            <a:r>
              <a:rPr lang="vi-VN" err="1">
                <a:latin typeface="Arial"/>
                <a:cs typeface="Arial"/>
              </a:rPr>
              <a:t>class</a:t>
            </a:r>
            <a:r>
              <a:rPr lang="vi-VN">
                <a:latin typeface="Arial"/>
                <a:cs typeface="Arial"/>
              </a:rPr>
              <a:t> mang tên </a:t>
            </a:r>
            <a:r>
              <a:rPr lang="vi-VN" err="1">
                <a:latin typeface="Arial"/>
                <a:cs typeface="Arial"/>
              </a:rPr>
              <a:t>Vector</a:t>
            </a:r>
            <a:endParaRPr lang="vi-VN">
              <a:latin typeface="Arial"/>
              <a:cs typeface="Arial"/>
            </a:endParaRPr>
          </a:p>
          <a:p>
            <a:pPr marL="285750" indent="-285750">
              <a:buFont typeface="Arial"/>
              <a:buChar char="•"/>
            </a:pPr>
            <a:r>
              <a:rPr lang="vi-VN" err="1">
                <a:latin typeface="Arial"/>
                <a:cs typeface="Arial"/>
              </a:rPr>
              <a:t>Class</a:t>
            </a:r>
            <a:r>
              <a:rPr lang="vi-VN">
                <a:latin typeface="Arial"/>
                <a:cs typeface="Arial"/>
              </a:rPr>
              <a:t> có thuộc tính là 1 con trỏ mảng và các thuộc tính </a:t>
            </a:r>
            <a:r>
              <a:rPr lang="vi-VN" err="1">
                <a:latin typeface="Arial"/>
                <a:cs typeface="Arial"/>
              </a:rPr>
              <a:t>size</a:t>
            </a:r>
            <a:r>
              <a:rPr lang="vi-VN">
                <a:latin typeface="Arial"/>
                <a:cs typeface="Arial"/>
              </a:rPr>
              <a:t> , </a:t>
            </a:r>
            <a:r>
              <a:rPr lang="vi-VN" err="1">
                <a:latin typeface="Arial"/>
                <a:cs typeface="Arial"/>
              </a:rPr>
              <a:t>capacity</a:t>
            </a:r>
            <a:r>
              <a:rPr lang="vi-VN">
                <a:latin typeface="Arial"/>
                <a:cs typeface="Arial"/>
              </a:rPr>
              <a:t> của mảng chứa dữ liệu</a:t>
            </a:r>
          </a:p>
          <a:p>
            <a:pPr marL="285750" indent="-285750">
              <a:buFont typeface="Arial"/>
              <a:buChar char="•"/>
            </a:pPr>
            <a:r>
              <a:rPr lang="vi-VN" err="1">
                <a:latin typeface="Arial"/>
                <a:cs typeface="Arial"/>
              </a:rPr>
              <a:t>Menthod</a:t>
            </a:r>
            <a:r>
              <a:rPr lang="vi-VN">
                <a:latin typeface="Arial"/>
                <a:cs typeface="Arial"/>
              </a:rPr>
              <a:t> của </a:t>
            </a:r>
            <a:r>
              <a:rPr lang="vi-VN" err="1">
                <a:latin typeface="Arial"/>
                <a:cs typeface="Arial"/>
              </a:rPr>
              <a:t>class</a:t>
            </a:r>
            <a:r>
              <a:rPr lang="vi-VN">
                <a:latin typeface="Arial"/>
                <a:cs typeface="Arial"/>
              </a:rPr>
              <a:t> bao gồm :</a:t>
            </a:r>
          </a:p>
          <a:p>
            <a:pPr marL="742950" lvl="1" indent="-285750">
              <a:buFont typeface="Arial"/>
              <a:buChar char="•"/>
            </a:pPr>
            <a:r>
              <a:rPr lang="vi-VN" err="1">
                <a:latin typeface="Arial"/>
                <a:cs typeface="Arial"/>
              </a:rPr>
              <a:t>Contructor</a:t>
            </a:r>
            <a:r>
              <a:rPr lang="vi-VN">
                <a:latin typeface="Arial"/>
                <a:cs typeface="Arial"/>
              </a:rPr>
              <a:t>, </a:t>
            </a:r>
            <a:r>
              <a:rPr lang="vi-VN" err="1">
                <a:latin typeface="Arial"/>
                <a:cs typeface="Arial"/>
              </a:rPr>
              <a:t>destructor</a:t>
            </a:r>
            <a:r>
              <a:rPr lang="vi-VN">
                <a:latin typeface="Arial"/>
                <a:cs typeface="Arial"/>
              </a:rPr>
              <a:t> của </a:t>
            </a:r>
            <a:r>
              <a:rPr lang="vi-VN" err="1">
                <a:latin typeface="Arial"/>
                <a:cs typeface="Arial"/>
              </a:rPr>
              <a:t>class</a:t>
            </a:r>
          </a:p>
          <a:p>
            <a:pPr marL="742950" lvl="1" indent="-285750">
              <a:buFont typeface="Arial"/>
              <a:buChar char="•"/>
            </a:pPr>
            <a:r>
              <a:rPr lang="vi-VN">
                <a:latin typeface="Arial"/>
                <a:cs typeface="Arial"/>
              </a:rPr>
              <a:t>Nạp chồng toán tử  =</a:t>
            </a:r>
          </a:p>
          <a:p>
            <a:pPr marL="742950" lvl="1" indent="-285750">
              <a:buFont typeface="Arial"/>
              <a:buChar char="•"/>
            </a:pPr>
            <a:r>
              <a:rPr lang="vi-VN">
                <a:latin typeface="Arial"/>
                <a:cs typeface="Arial"/>
              </a:rPr>
              <a:t>Nạp chồng toán tử []</a:t>
            </a:r>
          </a:p>
          <a:p>
            <a:pPr marL="742950" lvl="1" indent="-285750">
              <a:buFont typeface="Arial"/>
              <a:buChar char="•"/>
            </a:pPr>
            <a:r>
              <a:rPr lang="vi-VN" err="1">
                <a:latin typeface="Arial"/>
                <a:cs typeface="Arial"/>
              </a:rPr>
              <a:t>Size</a:t>
            </a:r>
            <a:r>
              <a:rPr lang="vi-VN">
                <a:latin typeface="Arial"/>
                <a:cs typeface="Arial"/>
              </a:rPr>
              <a:t>()</a:t>
            </a:r>
          </a:p>
          <a:p>
            <a:pPr marL="742950" lvl="1" indent="-285750">
              <a:buFont typeface="Arial"/>
              <a:buChar char="•"/>
            </a:pPr>
            <a:r>
              <a:rPr lang="vi-VN" err="1">
                <a:latin typeface="Arial"/>
                <a:cs typeface="Arial"/>
              </a:rPr>
              <a:t>Empty</a:t>
            </a:r>
            <a:r>
              <a:rPr lang="vi-VN">
                <a:latin typeface="Arial"/>
                <a:cs typeface="Arial"/>
              </a:rPr>
              <a:t>()</a:t>
            </a:r>
          </a:p>
          <a:p>
            <a:pPr marL="742950" lvl="1" indent="-285750">
              <a:buFont typeface="Arial"/>
              <a:buChar char="•"/>
            </a:pPr>
            <a:r>
              <a:rPr lang="vi-VN" err="1">
                <a:latin typeface="Arial"/>
                <a:cs typeface="Arial"/>
              </a:rPr>
              <a:t>Push_back</a:t>
            </a:r>
            <a:r>
              <a:rPr lang="vi-VN">
                <a:latin typeface="Arial"/>
                <a:cs typeface="Arial"/>
              </a:rPr>
              <a:t>()</a:t>
            </a:r>
          </a:p>
          <a:p>
            <a:pPr marL="742950" lvl="1" indent="-285750">
              <a:buFont typeface="Arial"/>
              <a:buChar char="•"/>
            </a:pPr>
            <a:r>
              <a:rPr lang="vi-VN" err="1">
                <a:latin typeface="Arial"/>
                <a:cs typeface="Arial"/>
              </a:rPr>
              <a:t>Pop_back</a:t>
            </a:r>
            <a:r>
              <a:rPr lang="vi-VN">
                <a:latin typeface="Arial"/>
                <a:cs typeface="Arial"/>
              </a:rPr>
              <a:t>()</a:t>
            </a:r>
          </a:p>
          <a:p>
            <a:pPr marL="742950" lvl="1" indent="-285750">
              <a:buFont typeface="Arial"/>
              <a:buChar char="•"/>
            </a:pPr>
            <a:r>
              <a:rPr lang="vi-VN" err="1">
                <a:latin typeface="Arial"/>
                <a:cs typeface="Arial"/>
              </a:rPr>
              <a:t>Insert</a:t>
            </a:r>
            <a:r>
              <a:rPr lang="vi-VN">
                <a:latin typeface="Arial"/>
                <a:cs typeface="Arial"/>
              </a:rPr>
              <a:t>()</a:t>
            </a:r>
          </a:p>
          <a:p>
            <a:pPr marL="742950" lvl="1" indent="-285750">
              <a:buFont typeface="Arial"/>
              <a:buChar char="•"/>
            </a:pPr>
            <a:r>
              <a:rPr lang="vi-VN" err="1">
                <a:latin typeface="Arial"/>
                <a:cs typeface="Arial"/>
              </a:rPr>
              <a:t>Erase</a:t>
            </a:r>
            <a:r>
              <a:rPr lang="vi-VN">
                <a:latin typeface="Arial"/>
                <a:cs typeface="Arial"/>
              </a:rPr>
              <a:t>()</a:t>
            </a:r>
          </a:p>
          <a:p>
            <a:pPr marL="742950" lvl="1" indent="-285750">
              <a:buFont typeface="Arial"/>
              <a:buChar char="•"/>
            </a:pPr>
            <a:r>
              <a:rPr lang="vi-VN" err="1">
                <a:latin typeface="Arial"/>
                <a:cs typeface="Arial"/>
              </a:rPr>
              <a:t>Clean</a:t>
            </a:r>
            <a:r>
              <a:rPr lang="vi-VN">
                <a:latin typeface="Arial"/>
                <a:cs typeface="Arial"/>
              </a:rPr>
              <a:t>()</a:t>
            </a:r>
          </a:p>
          <a:p>
            <a:pPr marL="742950" lvl="1" indent="-285750">
              <a:buFont typeface="Arial"/>
              <a:buChar char="•"/>
            </a:pPr>
            <a:r>
              <a:rPr lang="vi-VN" err="1">
                <a:latin typeface="Arial"/>
                <a:cs typeface="Arial"/>
              </a:rPr>
              <a:t>Expand</a:t>
            </a:r>
            <a:r>
              <a:rPr lang="vi-VN">
                <a:latin typeface="Arial"/>
                <a:cs typeface="Arial"/>
              </a:rPr>
              <a:t>()</a:t>
            </a:r>
          </a:p>
        </p:txBody>
      </p:sp>
    </p:spTree>
    <p:extLst>
      <p:ext uri="{BB962C8B-B14F-4D97-AF65-F5344CB8AC3E}">
        <p14:creationId xmlns:p14="http://schemas.microsoft.com/office/powerpoint/2010/main" val="3602658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5561D9-6824-6678-9C65-6BA9825526FC}"/>
              </a:ext>
            </a:extLst>
          </p:cNvPr>
          <p:cNvSpPr>
            <a:spLocks noGrp="1"/>
          </p:cNvSpPr>
          <p:nvPr>
            <p:ph type="title"/>
          </p:nvPr>
        </p:nvSpPr>
        <p:spPr/>
        <p:txBody>
          <a:bodyPr/>
          <a:lstStyle/>
          <a:p>
            <a:r>
              <a:rPr lang="vi-VN">
                <a:latin typeface="Times New Roman"/>
                <a:cs typeface="Times New Roman"/>
              </a:rPr>
              <a:t>Khởi tạo </a:t>
            </a:r>
            <a:r>
              <a:rPr lang="vi-VN" err="1">
                <a:latin typeface="Times New Roman"/>
                <a:cs typeface="Times New Roman"/>
              </a:rPr>
              <a:t>vector</a:t>
            </a:r>
            <a:endParaRPr lang="vi-VN" err="1"/>
          </a:p>
        </p:txBody>
      </p:sp>
      <p:sp>
        <p:nvSpPr>
          <p:cNvPr id="3" name="Chỗ dành sẵn cho Nội dung 2">
            <a:extLst>
              <a:ext uri="{FF2B5EF4-FFF2-40B4-BE49-F238E27FC236}">
                <a16:creationId xmlns:a16="http://schemas.microsoft.com/office/drawing/2014/main" id="{4498506A-159A-F61B-7822-8F09158F9883}"/>
              </a:ext>
            </a:extLst>
          </p:cNvPr>
          <p:cNvSpPr>
            <a:spLocks noGrp="1"/>
          </p:cNvSpPr>
          <p:nvPr>
            <p:ph idx="1"/>
          </p:nvPr>
        </p:nvSpPr>
        <p:spPr/>
        <p:txBody>
          <a:bodyPr vert="horz" lIns="91440" tIns="45720" rIns="91440" bIns="45720" rtlCol="0" anchor="t">
            <a:normAutofit/>
          </a:bodyPr>
          <a:lstStyle/>
          <a:p>
            <a:r>
              <a:rPr lang="vi-VN">
                <a:solidFill>
                  <a:srgbClr val="FFFFFF"/>
                </a:solidFill>
                <a:latin typeface="Arial"/>
                <a:ea typeface="+mn-lt"/>
                <a:cs typeface="Arial"/>
              </a:rPr>
              <a:t>Bên trong, </a:t>
            </a:r>
            <a:r>
              <a:rPr lang="vi-VN" err="1">
                <a:solidFill>
                  <a:srgbClr val="FFFFFF"/>
                </a:solidFill>
                <a:latin typeface="Arial"/>
                <a:ea typeface="+mn-lt"/>
                <a:cs typeface="Arial"/>
              </a:rPr>
              <a:t>vectơ</a:t>
            </a:r>
            <a:r>
              <a:rPr lang="vi-VN">
                <a:solidFill>
                  <a:srgbClr val="FFFFFF"/>
                </a:solidFill>
                <a:latin typeface="Arial"/>
                <a:ea typeface="+mn-lt"/>
                <a:cs typeface="Arial"/>
              </a:rPr>
              <a:t> sử dụng một mảng được cấp phát động để lưu trữ các phần tử của chúng. Mảng này có thể cần phải được phân bổ lại để tăng kích thước khi các phần tử mới được chèn vào, điều này ngụ ý phân bổ một mảng mới và di chuyển tất cả các phần tử vào nó. </a:t>
            </a:r>
            <a:endParaRPr lang="vi-VN">
              <a:solidFill>
                <a:srgbClr val="FFFFFF"/>
              </a:solidFill>
              <a:latin typeface="Arial" panose="020B0604020202020204" pitchFamily="34" charset="0"/>
              <a:ea typeface="+mn-lt"/>
              <a:cs typeface="Arial" panose="020B0604020202020204" pitchFamily="34" charset="0"/>
            </a:endParaRPr>
          </a:p>
          <a:p>
            <a:r>
              <a:rPr lang="vi-VN">
                <a:solidFill>
                  <a:srgbClr val="FFFFFF"/>
                </a:solidFill>
                <a:latin typeface="Arial"/>
                <a:ea typeface="+mn-lt"/>
                <a:cs typeface="Arial"/>
              </a:rPr>
              <a:t>Đây là một nhiệm vụ tương đối tốn kém về thời gian xử lý và do đó, </a:t>
            </a:r>
            <a:r>
              <a:rPr lang="vi-VN" err="1">
                <a:solidFill>
                  <a:srgbClr val="FFFFFF"/>
                </a:solidFill>
                <a:latin typeface="Arial"/>
                <a:ea typeface="+mn-lt"/>
                <a:cs typeface="Arial"/>
              </a:rPr>
              <a:t>vector</a:t>
            </a:r>
            <a:r>
              <a:rPr lang="vi-VN">
                <a:solidFill>
                  <a:srgbClr val="FFFFFF"/>
                </a:solidFill>
                <a:latin typeface="Arial"/>
                <a:ea typeface="+mn-lt"/>
                <a:cs typeface="Arial"/>
              </a:rPr>
              <a:t> mỗi lần sẽ cấp phát 1 lượng dung lượng nhất định nếu hết dung lượng nó sẽ lại cấp phát lại 1 lần nữa </a:t>
            </a:r>
            <a:endParaRPr lang="vi-VN">
              <a:solidFill>
                <a:srgbClr val="FFFFFF"/>
              </a:solidFill>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67934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43B93A1-4A84-2588-277B-5A18DBF8A3D5}"/>
              </a:ext>
            </a:extLst>
          </p:cNvPr>
          <p:cNvSpPr>
            <a:spLocks noGrp="1"/>
          </p:cNvSpPr>
          <p:nvPr>
            <p:ph type="title"/>
          </p:nvPr>
        </p:nvSpPr>
        <p:spPr/>
        <p:txBody>
          <a:bodyPr/>
          <a:lstStyle/>
          <a:p>
            <a:r>
              <a:rPr lang="vi-VN">
                <a:latin typeface="Times New Roman"/>
                <a:cs typeface="Times New Roman"/>
              </a:rPr>
              <a:t>Khởi tạo </a:t>
            </a:r>
            <a:r>
              <a:rPr lang="vi-VN" err="1">
                <a:latin typeface="Times New Roman"/>
                <a:cs typeface="Times New Roman"/>
              </a:rPr>
              <a:t>vector</a:t>
            </a:r>
          </a:p>
        </p:txBody>
      </p:sp>
      <p:pic>
        <p:nvPicPr>
          <p:cNvPr id="4" name="Chỗ dành sẵn cho Nội dung 3" descr="Ảnh có chứa văn bản, ảnh chụp màn hình, Phông chữ&#10;&#10;Mô tả được tự động tạo">
            <a:extLst>
              <a:ext uri="{FF2B5EF4-FFF2-40B4-BE49-F238E27FC236}">
                <a16:creationId xmlns:a16="http://schemas.microsoft.com/office/drawing/2014/main" id="{F476E545-88A0-021A-5F30-F84B33C5FA86}"/>
              </a:ext>
            </a:extLst>
          </p:cNvPr>
          <p:cNvPicPr>
            <a:picLocks noGrp="1" noChangeAspect="1"/>
          </p:cNvPicPr>
          <p:nvPr>
            <p:ph idx="1"/>
          </p:nvPr>
        </p:nvPicPr>
        <p:blipFill>
          <a:blip r:embed="rId2"/>
          <a:stretch>
            <a:fillRect/>
          </a:stretch>
        </p:blipFill>
        <p:spPr>
          <a:xfrm>
            <a:off x="4667296" y="2318932"/>
            <a:ext cx="4494726" cy="1456520"/>
          </a:xfrm>
        </p:spPr>
      </p:pic>
      <p:sp>
        <p:nvSpPr>
          <p:cNvPr id="5" name="Hộp Văn bản 4">
            <a:extLst>
              <a:ext uri="{FF2B5EF4-FFF2-40B4-BE49-F238E27FC236}">
                <a16:creationId xmlns:a16="http://schemas.microsoft.com/office/drawing/2014/main" id="{8A1C1DEA-39A4-ACC7-8123-CE54DD506599}"/>
              </a:ext>
            </a:extLst>
          </p:cNvPr>
          <p:cNvSpPr txBox="1"/>
          <p:nvPr/>
        </p:nvSpPr>
        <p:spPr>
          <a:xfrm>
            <a:off x="220014" y="2495281"/>
            <a:ext cx="40632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Khi 1 </a:t>
            </a:r>
            <a:r>
              <a:rPr lang="vi-VN" err="1">
                <a:latin typeface="Arial"/>
                <a:cs typeface="Arial"/>
              </a:rPr>
              <a:t>object</a:t>
            </a:r>
            <a:r>
              <a:rPr lang="vi-VN">
                <a:latin typeface="Arial"/>
                <a:cs typeface="Arial"/>
              </a:rPr>
              <a:t> </a:t>
            </a:r>
            <a:r>
              <a:rPr lang="vi-VN" err="1">
                <a:latin typeface="Arial"/>
                <a:cs typeface="Arial"/>
              </a:rPr>
              <a:t>Vector</a:t>
            </a:r>
            <a:r>
              <a:rPr lang="vi-VN">
                <a:latin typeface="Arial"/>
                <a:cs typeface="Arial"/>
              </a:rPr>
              <a:t> được tạo chúng ta sẽ cấp phát sẵn cho nó 100 phần tử </a:t>
            </a:r>
            <a:endParaRPr lang="vi-VN"/>
          </a:p>
        </p:txBody>
      </p:sp>
      <p:pic>
        <p:nvPicPr>
          <p:cNvPr id="6" name="Hình ảnh 5" descr="Ảnh có chứa văn bản, ảnh chụp màn hình, Phông chữ&#10;&#10;Mô tả được tự động tạo">
            <a:extLst>
              <a:ext uri="{FF2B5EF4-FFF2-40B4-BE49-F238E27FC236}">
                <a16:creationId xmlns:a16="http://schemas.microsoft.com/office/drawing/2014/main" id="{94474645-B871-CDF7-1D85-D362373D1BBA}"/>
              </a:ext>
            </a:extLst>
          </p:cNvPr>
          <p:cNvPicPr>
            <a:picLocks noChangeAspect="1"/>
          </p:cNvPicPr>
          <p:nvPr/>
        </p:nvPicPr>
        <p:blipFill>
          <a:blip r:embed="rId3"/>
          <a:stretch>
            <a:fillRect/>
          </a:stretch>
        </p:blipFill>
        <p:spPr>
          <a:xfrm>
            <a:off x="4670738" y="3926224"/>
            <a:ext cx="5995115" cy="2697496"/>
          </a:xfrm>
          <a:prstGeom prst="rect">
            <a:avLst/>
          </a:prstGeom>
        </p:spPr>
      </p:pic>
      <p:sp>
        <p:nvSpPr>
          <p:cNvPr id="7" name="Hộp Văn bản 6">
            <a:extLst>
              <a:ext uri="{FF2B5EF4-FFF2-40B4-BE49-F238E27FC236}">
                <a16:creationId xmlns:a16="http://schemas.microsoft.com/office/drawing/2014/main" id="{A0520F7C-530E-1D3B-7124-91B0EBAD2798}"/>
              </a:ext>
            </a:extLst>
          </p:cNvPr>
          <p:cNvSpPr txBox="1"/>
          <p:nvPr/>
        </p:nvSpPr>
        <p:spPr>
          <a:xfrm>
            <a:off x="214648" y="4091725"/>
            <a:ext cx="46106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Hàm expand có nhiệm vụ kiểm tra dung lượng được yêu cầu có bé hơn </a:t>
            </a:r>
            <a:r>
              <a:rPr lang="vi-VN" err="1">
                <a:latin typeface="Arial"/>
                <a:cs typeface="Arial"/>
              </a:rPr>
              <a:t>size</a:t>
            </a:r>
            <a:r>
              <a:rPr lang="vi-VN">
                <a:latin typeface="Arial"/>
                <a:cs typeface="Arial"/>
              </a:rPr>
              <a:t> của mảng hiện tại k nếu lớn hơn thì cấp phát mảng mới r sao chép dữ liệu sang đồng thời trỏ con trỏ sang đó</a:t>
            </a:r>
          </a:p>
        </p:txBody>
      </p:sp>
    </p:spTree>
    <p:extLst>
      <p:ext uri="{BB962C8B-B14F-4D97-AF65-F5344CB8AC3E}">
        <p14:creationId xmlns:p14="http://schemas.microsoft.com/office/powerpoint/2010/main" val="2503612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58F6C23-B903-C7AB-528F-46A5DFD25712}"/>
              </a:ext>
            </a:extLst>
          </p:cNvPr>
          <p:cNvSpPr>
            <a:spLocks noGrp="1"/>
          </p:cNvSpPr>
          <p:nvPr>
            <p:ph type="title"/>
          </p:nvPr>
        </p:nvSpPr>
        <p:spPr/>
        <p:txBody>
          <a:bodyPr/>
          <a:lstStyle/>
          <a:p>
            <a:r>
              <a:rPr lang="vi-VN">
                <a:latin typeface="Times New Roman"/>
                <a:cs typeface="Times New Roman"/>
              </a:rPr>
              <a:t>Thêm phần tử vào </a:t>
            </a:r>
            <a:r>
              <a:rPr lang="vi-VN" err="1">
                <a:latin typeface="Times New Roman"/>
                <a:cs typeface="Times New Roman"/>
              </a:rPr>
              <a:t>vector</a:t>
            </a:r>
          </a:p>
        </p:txBody>
      </p:sp>
      <p:pic>
        <p:nvPicPr>
          <p:cNvPr id="4" name="Chỗ dành sẵn cho Nội dung 3" descr="Ảnh có chứa văn bản, ảnh chụp màn hình, màn hình, phần mềm&#10;&#10;Mô tả được tự động tạo">
            <a:extLst>
              <a:ext uri="{FF2B5EF4-FFF2-40B4-BE49-F238E27FC236}">
                <a16:creationId xmlns:a16="http://schemas.microsoft.com/office/drawing/2014/main" id="{03D94D4A-3900-B7D9-43A6-754CF3286FE1}"/>
              </a:ext>
            </a:extLst>
          </p:cNvPr>
          <p:cNvPicPr>
            <a:picLocks noGrp="1" noChangeAspect="1"/>
          </p:cNvPicPr>
          <p:nvPr>
            <p:ph idx="1"/>
          </p:nvPr>
        </p:nvPicPr>
        <p:blipFill>
          <a:blip r:embed="rId2"/>
          <a:stretch>
            <a:fillRect/>
          </a:stretch>
        </p:blipFill>
        <p:spPr>
          <a:xfrm>
            <a:off x="4763217" y="2222006"/>
            <a:ext cx="5848350" cy="2305050"/>
          </a:xfrm>
        </p:spPr>
      </p:pic>
      <p:sp>
        <p:nvSpPr>
          <p:cNvPr id="5" name="Hộp Văn bản 4">
            <a:extLst>
              <a:ext uri="{FF2B5EF4-FFF2-40B4-BE49-F238E27FC236}">
                <a16:creationId xmlns:a16="http://schemas.microsoft.com/office/drawing/2014/main" id="{F31AFCC4-8899-0029-BEDD-B5B37BD9B5D2}"/>
              </a:ext>
            </a:extLst>
          </p:cNvPr>
          <p:cNvSpPr txBox="1"/>
          <p:nvPr/>
        </p:nvSpPr>
        <p:spPr>
          <a:xfrm>
            <a:off x="442711" y="2347711"/>
            <a:ext cx="407401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Hàm push_back dùng để chèn dữ liệu mới vào phần tử cuối cùng của mảng , nếu như </a:t>
            </a:r>
            <a:r>
              <a:rPr lang="vi-VN" err="1">
                <a:latin typeface="Arial"/>
                <a:cs typeface="Arial"/>
              </a:rPr>
              <a:t>size</a:t>
            </a:r>
            <a:r>
              <a:rPr lang="vi-VN">
                <a:latin typeface="Arial"/>
                <a:cs typeface="Arial"/>
              </a:rPr>
              <a:t> đã bằng dung lượng hiện tại của </a:t>
            </a:r>
            <a:r>
              <a:rPr lang="vi-VN" err="1">
                <a:latin typeface="Arial"/>
                <a:cs typeface="Arial"/>
              </a:rPr>
              <a:t>vector</a:t>
            </a:r>
            <a:r>
              <a:rPr lang="vi-VN">
                <a:latin typeface="Arial"/>
                <a:cs typeface="Arial"/>
              </a:rPr>
              <a:t> thì nó sẽ dùng hàm </a:t>
            </a:r>
            <a:r>
              <a:rPr lang="vi-VN" err="1">
                <a:latin typeface="Arial"/>
                <a:cs typeface="Arial"/>
              </a:rPr>
              <a:t>expand</a:t>
            </a:r>
            <a:r>
              <a:rPr lang="vi-VN">
                <a:latin typeface="Arial"/>
                <a:cs typeface="Arial"/>
              </a:rPr>
              <a:t> để mở rộng dung lượng ra </a:t>
            </a:r>
          </a:p>
        </p:txBody>
      </p:sp>
      <p:sp>
        <p:nvSpPr>
          <p:cNvPr id="6" name="Mũi tên: Phải 5">
            <a:extLst>
              <a:ext uri="{FF2B5EF4-FFF2-40B4-BE49-F238E27FC236}">
                <a16:creationId xmlns:a16="http://schemas.microsoft.com/office/drawing/2014/main" id="{59582A78-989F-52FA-A451-B8E31FF8266A}"/>
              </a:ext>
            </a:extLst>
          </p:cNvPr>
          <p:cNvSpPr/>
          <p:nvPr/>
        </p:nvSpPr>
        <p:spPr>
          <a:xfrm>
            <a:off x="321972" y="5138133"/>
            <a:ext cx="1652788" cy="708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ộp Văn bản 6">
            <a:extLst>
              <a:ext uri="{FF2B5EF4-FFF2-40B4-BE49-F238E27FC236}">
                <a16:creationId xmlns:a16="http://schemas.microsoft.com/office/drawing/2014/main" id="{40C04AFC-40E2-81B8-5103-E8D55F2E7652}"/>
              </a:ext>
            </a:extLst>
          </p:cNvPr>
          <p:cNvSpPr txBox="1"/>
          <p:nvPr/>
        </p:nvSpPr>
        <p:spPr>
          <a:xfrm>
            <a:off x="2103549" y="517301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Độ phức tạp thuật toán của </a:t>
            </a:r>
            <a:r>
              <a:rPr lang="vi-VN" err="1">
                <a:latin typeface="Arial"/>
                <a:cs typeface="Arial"/>
              </a:rPr>
              <a:t>pushback</a:t>
            </a:r>
            <a:endParaRPr lang="vi-VN" err="1"/>
          </a:p>
        </p:txBody>
      </p:sp>
      <p:sp>
        <p:nvSpPr>
          <p:cNvPr id="8" name="Mũi tên: Phải 7">
            <a:extLst>
              <a:ext uri="{FF2B5EF4-FFF2-40B4-BE49-F238E27FC236}">
                <a16:creationId xmlns:a16="http://schemas.microsoft.com/office/drawing/2014/main" id="{29AA85A7-B6F9-8729-FEB8-4FCEF6C248F3}"/>
              </a:ext>
            </a:extLst>
          </p:cNvPr>
          <p:cNvSpPr/>
          <p:nvPr/>
        </p:nvSpPr>
        <p:spPr>
          <a:xfrm>
            <a:off x="4802746" y="5081787"/>
            <a:ext cx="1566929" cy="3541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ộp Văn bản 8">
            <a:extLst>
              <a:ext uri="{FF2B5EF4-FFF2-40B4-BE49-F238E27FC236}">
                <a16:creationId xmlns:a16="http://schemas.microsoft.com/office/drawing/2014/main" id="{B07C17D1-B392-C06D-7F07-84826080C814}"/>
              </a:ext>
            </a:extLst>
          </p:cNvPr>
          <p:cNvSpPr txBox="1"/>
          <p:nvPr/>
        </p:nvSpPr>
        <p:spPr>
          <a:xfrm>
            <a:off x="4478090" y="4773232"/>
            <a:ext cx="3065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Nếu chưa </a:t>
            </a:r>
            <a:r>
              <a:rPr lang="vi-VN" err="1">
                <a:latin typeface="Arial"/>
                <a:cs typeface="Arial"/>
              </a:rPr>
              <a:t>full</a:t>
            </a:r>
            <a:r>
              <a:rPr lang="vi-VN">
                <a:latin typeface="Arial"/>
                <a:cs typeface="Arial"/>
              </a:rPr>
              <a:t> dung lượng </a:t>
            </a:r>
            <a:endParaRPr lang="vi-VN"/>
          </a:p>
        </p:txBody>
      </p:sp>
      <p:sp>
        <p:nvSpPr>
          <p:cNvPr id="10" name="Hộp Văn bản 9">
            <a:extLst>
              <a:ext uri="{FF2B5EF4-FFF2-40B4-BE49-F238E27FC236}">
                <a16:creationId xmlns:a16="http://schemas.microsoft.com/office/drawing/2014/main" id="{259496F2-B8DE-4A25-C539-E5D0F325A550}"/>
              </a:ext>
            </a:extLst>
          </p:cNvPr>
          <p:cNvSpPr txBox="1"/>
          <p:nvPr/>
        </p:nvSpPr>
        <p:spPr>
          <a:xfrm>
            <a:off x="7351690" y="499056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latin typeface="Arial"/>
                <a:cs typeface="Arial"/>
              </a:rPr>
              <a:t>O(1)</a:t>
            </a:r>
            <a:endParaRPr lang="vi-VN"/>
          </a:p>
        </p:txBody>
      </p:sp>
      <p:sp>
        <p:nvSpPr>
          <p:cNvPr id="11" name="Mũi tên: Phải 10">
            <a:extLst>
              <a:ext uri="{FF2B5EF4-FFF2-40B4-BE49-F238E27FC236}">
                <a16:creationId xmlns:a16="http://schemas.microsoft.com/office/drawing/2014/main" id="{C7AC08CB-C3D6-347F-1590-3787A107864B}"/>
              </a:ext>
            </a:extLst>
          </p:cNvPr>
          <p:cNvSpPr/>
          <p:nvPr/>
        </p:nvSpPr>
        <p:spPr>
          <a:xfrm>
            <a:off x="4834943" y="5918914"/>
            <a:ext cx="1566929" cy="3541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ộp Văn bản 11">
            <a:extLst>
              <a:ext uri="{FF2B5EF4-FFF2-40B4-BE49-F238E27FC236}">
                <a16:creationId xmlns:a16="http://schemas.microsoft.com/office/drawing/2014/main" id="{876DA383-7464-76F8-1001-BCFDFA7CFCC1}"/>
              </a:ext>
            </a:extLst>
          </p:cNvPr>
          <p:cNvSpPr txBox="1"/>
          <p:nvPr/>
        </p:nvSpPr>
        <p:spPr>
          <a:xfrm>
            <a:off x="4510287" y="5610359"/>
            <a:ext cx="30651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Nếu </a:t>
            </a:r>
            <a:r>
              <a:rPr lang="vi-VN" err="1">
                <a:latin typeface="Arial"/>
                <a:cs typeface="Arial"/>
              </a:rPr>
              <a:t>full</a:t>
            </a:r>
            <a:r>
              <a:rPr lang="vi-VN">
                <a:latin typeface="Arial"/>
                <a:cs typeface="Arial"/>
              </a:rPr>
              <a:t> dung lượng </a:t>
            </a:r>
            <a:endParaRPr lang="vi-VN"/>
          </a:p>
        </p:txBody>
      </p:sp>
      <p:sp>
        <p:nvSpPr>
          <p:cNvPr id="13" name="Hộp Văn bản 12">
            <a:extLst>
              <a:ext uri="{FF2B5EF4-FFF2-40B4-BE49-F238E27FC236}">
                <a16:creationId xmlns:a16="http://schemas.microsoft.com/office/drawing/2014/main" id="{124814D2-A9C1-0024-7DC0-BB5AB2F84132}"/>
              </a:ext>
            </a:extLst>
          </p:cNvPr>
          <p:cNvSpPr txBox="1"/>
          <p:nvPr/>
        </p:nvSpPr>
        <p:spPr>
          <a:xfrm>
            <a:off x="7383887" y="582769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latin typeface="Arial"/>
                <a:cs typeface="Arial"/>
              </a:rPr>
              <a:t>O(n)</a:t>
            </a:r>
            <a:endParaRPr lang="vi-VN"/>
          </a:p>
        </p:txBody>
      </p:sp>
    </p:spTree>
    <p:extLst>
      <p:ext uri="{BB962C8B-B14F-4D97-AF65-F5344CB8AC3E}">
        <p14:creationId xmlns:p14="http://schemas.microsoft.com/office/powerpoint/2010/main" val="1880849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28F904E-2F4B-E41E-3151-7A4051E8BFBB}"/>
              </a:ext>
            </a:extLst>
          </p:cNvPr>
          <p:cNvSpPr>
            <a:spLocks noGrp="1"/>
          </p:cNvSpPr>
          <p:nvPr>
            <p:ph type="title"/>
          </p:nvPr>
        </p:nvSpPr>
        <p:spPr/>
        <p:txBody>
          <a:bodyPr/>
          <a:lstStyle/>
          <a:p>
            <a:r>
              <a:rPr lang="vi-VN">
                <a:latin typeface="Times New Roman"/>
                <a:cs typeface="Times New Roman"/>
              </a:rPr>
              <a:t>Chèn phần tử vào 1 ví trị trong </a:t>
            </a:r>
            <a:r>
              <a:rPr lang="vi-VN" err="1">
                <a:latin typeface="Times New Roman"/>
                <a:cs typeface="Times New Roman"/>
              </a:rPr>
              <a:t>vector</a:t>
            </a:r>
            <a:endParaRPr lang="vi-VN">
              <a:latin typeface="Times New Roman"/>
              <a:cs typeface="Times New Roman"/>
            </a:endParaRPr>
          </a:p>
        </p:txBody>
      </p:sp>
      <p:pic>
        <p:nvPicPr>
          <p:cNvPr id="4" name="Chỗ dành sẵn cho Nội dung 3" descr="Ảnh có chứa văn bản, ảnh chụp màn hình, màn hình, phần mềm&#10;&#10;Mô tả được tự động tạo">
            <a:extLst>
              <a:ext uri="{FF2B5EF4-FFF2-40B4-BE49-F238E27FC236}">
                <a16:creationId xmlns:a16="http://schemas.microsoft.com/office/drawing/2014/main" id="{0D226CCB-40C9-D3ED-FA14-9B4810B1BFBC}"/>
              </a:ext>
            </a:extLst>
          </p:cNvPr>
          <p:cNvPicPr>
            <a:picLocks noGrp="1" noChangeAspect="1"/>
          </p:cNvPicPr>
          <p:nvPr>
            <p:ph idx="1"/>
          </p:nvPr>
        </p:nvPicPr>
        <p:blipFill>
          <a:blip r:embed="rId2"/>
          <a:stretch>
            <a:fillRect/>
          </a:stretch>
        </p:blipFill>
        <p:spPr>
          <a:xfrm>
            <a:off x="4994165" y="2281034"/>
            <a:ext cx="6867525" cy="3067050"/>
          </a:xfrm>
        </p:spPr>
      </p:pic>
      <p:sp>
        <p:nvSpPr>
          <p:cNvPr id="5" name="Hộp Văn bản 4">
            <a:extLst>
              <a:ext uri="{FF2B5EF4-FFF2-40B4-BE49-F238E27FC236}">
                <a16:creationId xmlns:a16="http://schemas.microsoft.com/office/drawing/2014/main" id="{F133A891-73DF-85AE-DC14-76B7A984D510}"/>
              </a:ext>
            </a:extLst>
          </p:cNvPr>
          <p:cNvSpPr txBox="1"/>
          <p:nvPr/>
        </p:nvSpPr>
        <p:spPr>
          <a:xfrm>
            <a:off x="348802" y="2441619"/>
            <a:ext cx="411855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Giống như </a:t>
            </a:r>
            <a:r>
              <a:rPr lang="vi-VN" err="1">
                <a:latin typeface="Arial"/>
                <a:cs typeface="Arial"/>
              </a:rPr>
              <a:t>push</a:t>
            </a:r>
            <a:r>
              <a:rPr lang="vi-VN">
                <a:latin typeface="Arial"/>
                <a:cs typeface="Arial"/>
              </a:rPr>
              <a:t>, chèn phần tử yêu cầu kiểm trả xem dung lượng của </a:t>
            </a:r>
            <a:r>
              <a:rPr lang="vi-VN" err="1">
                <a:latin typeface="Arial"/>
                <a:cs typeface="Arial"/>
              </a:rPr>
              <a:t>vector</a:t>
            </a:r>
            <a:r>
              <a:rPr lang="vi-VN">
                <a:latin typeface="Arial"/>
                <a:cs typeface="Arial"/>
              </a:rPr>
              <a:t> còn đủ chứa thêm phần tử mới không nếu khống nó sẽ cần mở rộng </a:t>
            </a:r>
          </a:p>
          <a:p>
            <a:r>
              <a:rPr lang="vi-VN">
                <a:latin typeface="Arial"/>
                <a:cs typeface="Arial"/>
              </a:rPr>
              <a:t>Sau đấy thực hiện thao tác chèn phần tử như chèn mảng đồng thời tăng biến </a:t>
            </a:r>
            <a:r>
              <a:rPr lang="vi-VN" err="1">
                <a:latin typeface="Arial"/>
                <a:cs typeface="Arial"/>
              </a:rPr>
              <a:t>size</a:t>
            </a:r>
            <a:r>
              <a:rPr lang="vi-VN">
                <a:latin typeface="Arial"/>
                <a:cs typeface="Arial"/>
              </a:rPr>
              <a:t> lên 1</a:t>
            </a:r>
          </a:p>
        </p:txBody>
      </p:sp>
      <p:sp>
        <p:nvSpPr>
          <p:cNvPr id="6" name="Hộp Văn bản 5">
            <a:extLst>
              <a:ext uri="{FF2B5EF4-FFF2-40B4-BE49-F238E27FC236}">
                <a16:creationId xmlns:a16="http://schemas.microsoft.com/office/drawing/2014/main" id="{37F16330-B340-BE3B-2F4B-65EAF5D8BC41}"/>
              </a:ext>
            </a:extLst>
          </p:cNvPr>
          <p:cNvSpPr txBox="1"/>
          <p:nvPr/>
        </p:nvSpPr>
        <p:spPr>
          <a:xfrm>
            <a:off x="482957" y="4762499"/>
            <a:ext cx="19318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Độ phức tạp </a:t>
            </a:r>
          </a:p>
        </p:txBody>
      </p:sp>
      <p:sp>
        <p:nvSpPr>
          <p:cNvPr id="7" name="Mũi tên: Phải 6">
            <a:extLst>
              <a:ext uri="{FF2B5EF4-FFF2-40B4-BE49-F238E27FC236}">
                <a16:creationId xmlns:a16="http://schemas.microsoft.com/office/drawing/2014/main" id="{C123E6A3-BB9F-6194-F333-8E6B5722C1EC}"/>
              </a:ext>
            </a:extLst>
          </p:cNvPr>
          <p:cNvSpPr/>
          <p:nvPr/>
        </p:nvSpPr>
        <p:spPr>
          <a:xfrm>
            <a:off x="362218" y="5352781"/>
            <a:ext cx="2350394" cy="3327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ộp Văn bản 7">
            <a:extLst>
              <a:ext uri="{FF2B5EF4-FFF2-40B4-BE49-F238E27FC236}">
                <a16:creationId xmlns:a16="http://schemas.microsoft.com/office/drawing/2014/main" id="{81649426-666D-4C9B-2302-F1E61546DD32}"/>
              </a:ext>
            </a:extLst>
          </p:cNvPr>
          <p:cNvSpPr txBox="1"/>
          <p:nvPr/>
        </p:nvSpPr>
        <p:spPr>
          <a:xfrm>
            <a:off x="2897746" y="533131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latin typeface="Arial"/>
                <a:cs typeface="Arial"/>
              </a:rPr>
              <a:t>O(n)</a:t>
            </a:r>
            <a:endParaRPr lang="vi-VN"/>
          </a:p>
        </p:txBody>
      </p:sp>
    </p:spTree>
    <p:extLst>
      <p:ext uri="{BB962C8B-B14F-4D97-AF65-F5344CB8AC3E}">
        <p14:creationId xmlns:p14="http://schemas.microsoft.com/office/powerpoint/2010/main" val="145669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C121BF3-02F9-C164-1C35-927DFE84E69D}"/>
              </a:ext>
            </a:extLst>
          </p:cNvPr>
          <p:cNvSpPr>
            <a:spLocks noGrp="1"/>
          </p:cNvSpPr>
          <p:nvPr>
            <p:ph type="title"/>
          </p:nvPr>
        </p:nvSpPr>
        <p:spPr/>
        <p:txBody>
          <a:bodyPr/>
          <a:lstStyle/>
          <a:p>
            <a:r>
              <a:rPr lang="vi-VN">
                <a:latin typeface="Times New Roman"/>
                <a:cs typeface="Times New Roman"/>
              </a:rPr>
              <a:t>Lấy phần tử từ </a:t>
            </a:r>
            <a:r>
              <a:rPr lang="vi-VN" err="1">
                <a:latin typeface="Times New Roman"/>
                <a:cs typeface="Times New Roman"/>
              </a:rPr>
              <a:t>vector</a:t>
            </a:r>
            <a:endParaRPr lang="vi-VN" err="1"/>
          </a:p>
        </p:txBody>
      </p:sp>
      <p:pic>
        <p:nvPicPr>
          <p:cNvPr id="4" name="Chỗ dành sẵn cho Nội dung 3" descr="Ảnh có chứa văn bản, ảnh chụp màn hình, Phông chữ&#10;&#10;Mô tả được tự động tạo">
            <a:extLst>
              <a:ext uri="{FF2B5EF4-FFF2-40B4-BE49-F238E27FC236}">
                <a16:creationId xmlns:a16="http://schemas.microsoft.com/office/drawing/2014/main" id="{A2C9E65A-9C72-8702-599C-41581B460645}"/>
              </a:ext>
            </a:extLst>
          </p:cNvPr>
          <p:cNvPicPr>
            <a:picLocks noGrp="1" noChangeAspect="1"/>
          </p:cNvPicPr>
          <p:nvPr>
            <p:ph idx="1"/>
          </p:nvPr>
        </p:nvPicPr>
        <p:blipFill>
          <a:blip r:embed="rId2"/>
          <a:stretch>
            <a:fillRect/>
          </a:stretch>
        </p:blipFill>
        <p:spPr>
          <a:xfrm>
            <a:off x="5360408" y="2398486"/>
            <a:ext cx="4010025" cy="771525"/>
          </a:xfrm>
        </p:spPr>
      </p:pic>
      <p:sp>
        <p:nvSpPr>
          <p:cNvPr id="5" name="Hình chữ nhật 4">
            <a:extLst>
              <a:ext uri="{FF2B5EF4-FFF2-40B4-BE49-F238E27FC236}">
                <a16:creationId xmlns:a16="http://schemas.microsoft.com/office/drawing/2014/main" id="{C0C3ACDE-4CC4-5063-BE60-046E75DC60E2}"/>
              </a:ext>
            </a:extLst>
          </p:cNvPr>
          <p:cNvSpPr/>
          <p:nvPr/>
        </p:nvSpPr>
        <p:spPr>
          <a:xfrm>
            <a:off x="8376633" y="4765183"/>
            <a:ext cx="1985492" cy="440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ình chữ nhật 5">
            <a:extLst>
              <a:ext uri="{FF2B5EF4-FFF2-40B4-BE49-F238E27FC236}">
                <a16:creationId xmlns:a16="http://schemas.microsoft.com/office/drawing/2014/main" id="{DC7AB9E4-99C8-0BDC-09F1-E159640B5F46}"/>
              </a:ext>
            </a:extLst>
          </p:cNvPr>
          <p:cNvSpPr/>
          <p:nvPr/>
        </p:nvSpPr>
        <p:spPr>
          <a:xfrm>
            <a:off x="8376633" y="5237407"/>
            <a:ext cx="1985492" cy="440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ình chữ nhật 6">
            <a:extLst>
              <a:ext uri="{FF2B5EF4-FFF2-40B4-BE49-F238E27FC236}">
                <a16:creationId xmlns:a16="http://schemas.microsoft.com/office/drawing/2014/main" id="{3EF73D75-8674-736B-6200-F23FED2D9A45}"/>
              </a:ext>
            </a:extLst>
          </p:cNvPr>
          <p:cNvSpPr/>
          <p:nvPr/>
        </p:nvSpPr>
        <p:spPr>
          <a:xfrm>
            <a:off x="8376633" y="5709633"/>
            <a:ext cx="1985492" cy="440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7">
            <a:extLst>
              <a:ext uri="{FF2B5EF4-FFF2-40B4-BE49-F238E27FC236}">
                <a16:creationId xmlns:a16="http://schemas.microsoft.com/office/drawing/2014/main" id="{DB7B4DD3-4BB1-5609-0AE1-7467D07B3FA7}"/>
              </a:ext>
            </a:extLst>
          </p:cNvPr>
          <p:cNvSpPr/>
          <p:nvPr/>
        </p:nvSpPr>
        <p:spPr>
          <a:xfrm>
            <a:off x="8376633" y="6171125"/>
            <a:ext cx="1985492" cy="440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ình chữ nhật 8">
            <a:extLst>
              <a:ext uri="{FF2B5EF4-FFF2-40B4-BE49-F238E27FC236}">
                <a16:creationId xmlns:a16="http://schemas.microsoft.com/office/drawing/2014/main" id="{F620D760-A7EE-4B41-B72C-3BA7089E3E57}"/>
              </a:ext>
            </a:extLst>
          </p:cNvPr>
          <p:cNvSpPr/>
          <p:nvPr/>
        </p:nvSpPr>
        <p:spPr>
          <a:xfrm>
            <a:off x="10482865" y="4021964"/>
            <a:ext cx="1384478" cy="386366"/>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Mũi tên: Cong 9">
            <a:extLst>
              <a:ext uri="{FF2B5EF4-FFF2-40B4-BE49-F238E27FC236}">
                <a16:creationId xmlns:a16="http://schemas.microsoft.com/office/drawing/2014/main" id="{655C202D-2281-9C62-AAA5-2BADBDE49D76}"/>
              </a:ext>
            </a:extLst>
          </p:cNvPr>
          <p:cNvSpPr/>
          <p:nvPr/>
        </p:nvSpPr>
        <p:spPr>
          <a:xfrm>
            <a:off x="9490119" y="4102457"/>
            <a:ext cx="890788" cy="472225"/>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1" name="Hộp Văn bản 10">
            <a:extLst>
              <a:ext uri="{FF2B5EF4-FFF2-40B4-BE49-F238E27FC236}">
                <a16:creationId xmlns:a16="http://schemas.microsoft.com/office/drawing/2014/main" id="{27175621-E61D-8208-22A0-02F3D0976513}"/>
              </a:ext>
            </a:extLst>
          </p:cNvPr>
          <p:cNvSpPr txBox="1"/>
          <p:nvPr/>
        </p:nvSpPr>
        <p:spPr>
          <a:xfrm>
            <a:off x="9283520" y="358730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Pop</a:t>
            </a:r>
            <a:endParaRPr lang="vi-VN" err="1">
              <a:latin typeface="Arial" panose="020B0604020202020204" pitchFamily="34" charset="0"/>
              <a:cs typeface="Arial" panose="020B0604020202020204" pitchFamily="34" charset="0"/>
            </a:endParaRPr>
          </a:p>
          <a:p>
            <a:pPr algn="l"/>
            <a:endParaRPr lang="vi-VN">
              <a:latin typeface="Arial"/>
              <a:cs typeface="Arial"/>
            </a:endParaRPr>
          </a:p>
        </p:txBody>
      </p:sp>
      <p:sp>
        <p:nvSpPr>
          <p:cNvPr id="12" name="Mũi tên: Lên-Xuống 11">
            <a:extLst>
              <a:ext uri="{FF2B5EF4-FFF2-40B4-BE49-F238E27FC236}">
                <a16:creationId xmlns:a16="http://schemas.microsoft.com/office/drawing/2014/main" id="{1C2C0764-3A43-A995-3DD2-66042DB056EC}"/>
              </a:ext>
            </a:extLst>
          </p:cNvPr>
          <p:cNvSpPr/>
          <p:nvPr/>
        </p:nvSpPr>
        <p:spPr>
          <a:xfrm>
            <a:off x="8060027" y="4842992"/>
            <a:ext cx="257577" cy="1824507"/>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8ABEE1C6-3DDB-7659-817D-B49EDC1327FF}"/>
              </a:ext>
            </a:extLst>
          </p:cNvPr>
          <p:cNvSpPr txBox="1"/>
          <p:nvPr/>
        </p:nvSpPr>
        <p:spPr>
          <a:xfrm>
            <a:off x="7367788" y="53822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Size</a:t>
            </a:r>
            <a:r>
              <a:rPr lang="vi-VN">
                <a:latin typeface="Arial"/>
                <a:cs typeface="Arial"/>
              </a:rPr>
              <a:t> --</a:t>
            </a:r>
            <a:endParaRPr lang="vi-VN"/>
          </a:p>
        </p:txBody>
      </p:sp>
      <p:sp>
        <p:nvSpPr>
          <p:cNvPr id="14" name="Hình chữ nhật 13">
            <a:extLst>
              <a:ext uri="{FF2B5EF4-FFF2-40B4-BE49-F238E27FC236}">
                <a16:creationId xmlns:a16="http://schemas.microsoft.com/office/drawing/2014/main" id="{7E34CF79-8411-CD87-D9E6-AAA3EA8C2EAA}"/>
              </a:ext>
            </a:extLst>
          </p:cNvPr>
          <p:cNvSpPr/>
          <p:nvPr/>
        </p:nvSpPr>
        <p:spPr>
          <a:xfrm>
            <a:off x="3847562" y="4808113"/>
            <a:ext cx="1985492" cy="440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ình chữ nhật 14">
            <a:extLst>
              <a:ext uri="{FF2B5EF4-FFF2-40B4-BE49-F238E27FC236}">
                <a16:creationId xmlns:a16="http://schemas.microsoft.com/office/drawing/2014/main" id="{0B36C297-084C-14AA-C196-13333184D9E7}"/>
              </a:ext>
            </a:extLst>
          </p:cNvPr>
          <p:cNvSpPr/>
          <p:nvPr/>
        </p:nvSpPr>
        <p:spPr>
          <a:xfrm>
            <a:off x="3847562" y="5269605"/>
            <a:ext cx="1985492" cy="440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ình chữ nhật 15">
            <a:extLst>
              <a:ext uri="{FF2B5EF4-FFF2-40B4-BE49-F238E27FC236}">
                <a16:creationId xmlns:a16="http://schemas.microsoft.com/office/drawing/2014/main" id="{80D4C32B-EEA4-74EF-BCB1-A952623F4435}"/>
              </a:ext>
            </a:extLst>
          </p:cNvPr>
          <p:cNvSpPr/>
          <p:nvPr/>
        </p:nvSpPr>
        <p:spPr>
          <a:xfrm>
            <a:off x="3847562" y="5741830"/>
            <a:ext cx="1985492" cy="440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Hình chữ nhật 16">
            <a:extLst>
              <a:ext uri="{FF2B5EF4-FFF2-40B4-BE49-F238E27FC236}">
                <a16:creationId xmlns:a16="http://schemas.microsoft.com/office/drawing/2014/main" id="{2EB5247C-360C-E5B2-5A6A-193F1D53DFAB}"/>
              </a:ext>
            </a:extLst>
          </p:cNvPr>
          <p:cNvSpPr/>
          <p:nvPr/>
        </p:nvSpPr>
        <p:spPr>
          <a:xfrm>
            <a:off x="3847562" y="6203323"/>
            <a:ext cx="1985492" cy="440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Mũi tên: Lên-Xuống 17">
            <a:extLst>
              <a:ext uri="{FF2B5EF4-FFF2-40B4-BE49-F238E27FC236}">
                <a16:creationId xmlns:a16="http://schemas.microsoft.com/office/drawing/2014/main" id="{77972217-3E09-2FE4-6EDF-D4AAAB18303A}"/>
              </a:ext>
            </a:extLst>
          </p:cNvPr>
          <p:cNvSpPr/>
          <p:nvPr/>
        </p:nvSpPr>
        <p:spPr>
          <a:xfrm>
            <a:off x="3530956" y="4349302"/>
            <a:ext cx="257577" cy="2350394"/>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ộp Văn bản 18">
            <a:extLst>
              <a:ext uri="{FF2B5EF4-FFF2-40B4-BE49-F238E27FC236}">
                <a16:creationId xmlns:a16="http://schemas.microsoft.com/office/drawing/2014/main" id="{1A0D0B6D-5645-B84B-E4BF-6165D21E5611}"/>
              </a:ext>
            </a:extLst>
          </p:cNvPr>
          <p:cNvSpPr txBox="1"/>
          <p:nvPr/>
        </p:nvSpPr>
        <p:spPr>
          <a:xfrm>
            <a:off x="2591872" y="537156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Size</a:t>
            </a:r>
            <a:r>
              <a:rPr lang="vi-VN">
                <a:latin typeface="Arial"/>
                <a:cs typeface="Arial"/>
              </a:rPr>
              <a:t> </a:t>
            </a:r>
            <a:endParaRPr lang="vi-VN"/>
          </a:p>
        </p:txBody>
      </p:sp>
      <p:sp>
        <p:nvSpPr>
          <p:cNvPr id="32" name="Hình chữ nhật 31">
            <a:extLst>
              <a:ext uri="{FF2B5EF4-FFF2-40B4-BE49-F238E27FC236}">
                <a16:creationId xmlns:a16="http://schemas.microsoft.com/office/drawing/2014/main" id="{DBA6E890-C0CF-DC2A-968F-F42B5CF8AF20}"/>
              </a:ext>
            </a:extLst>
          </p:cNvPr>
          <p:cNvSpPr/>
          <p:nvPr/>
        </p:nvSpPr>
        <p:spPr>
          <a:xfrm>
            <a:off x="3847562" y="4357352"/>
            <a:ext cx="1985492" cy="440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Hộp Văn bản 32">
            <a:extLst>
              <a:ext uri="{FF2B5EF4-FFF2-40B4-BE49-F238E27FC236}">
                <a16:creationId xmlns:a16="http://schemas.microsoft.com/office/drawing/2014/main" id="{5BB205E5-7C63-6806-4D02-A9D05BCC2477}"/>
              </a:ext>
            </a:extLst>
          </p:cNvPr>
          <p:cNvSpPr txBox="1"/>
          <p:nvPr/>
        </p:nvSpPr>
        <p:spPr>
          <a:xfrm>
            <a:off x="313922" y="2226971"/>
            <a:ext cx="50469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Hàm </a:t>
            </a:r>
            <a:r>
              <a:rPr lang="vi-VN" err="1">
                <a:latin typeface="Arial"/>
                <a:cs typeface="Arial"/>
              </a:rPr>
              <a:t>pop_back</a:t>
            </a:r>
            <a:r>
              <a:rPr lang="vi-VN">
                <a:latin typeface="Arial"/>
                <a:cs typeface="Arial"/>
              </a:rPr>
              <a:t> sẽ giảm </a:t>
            </a:r>
            <a:r>
              <a:rPr lang="vi-VN" err="1">
                <a:latin typeface="Arial"/>
                <a:cs typeface="Arial"/>
              </a:rPr>
              <a:t>size</a:t>
            </a:r>
            <a:r>
              <a:rPr lang="vi-VN">
                <a:latin typeface="Arial"/>
                <a:cs typeface="Arial"/>
              </a:rPr>
              <a:t> của </a:t>
            </a:r>
            <a:r>
              <a:rPr lang="vi-VN" err="1">
                <a:latin typeface="Arial"/>
                <a:cs typeface="Arial"/>
              </a:rPr>
              <a:t>vector</a:t>
            </a:r>
            <a:r>
              <a:rPr lang="vi-VN">
                <a:latin typeface="Arial"/>
                <a:cs typeface="Arial"/>
              </a:rPr>
              <a:t> xuống 1 đồng nghĩa với việc con trỏ mảng kia sẽ không quản lí được phần tử cuối cùng trước đó nữa</a:t>
            </a:r>
          </a:p>
        </p:txBody>
      </p:sp>
      <p:sp>
        <p:nvSpPr>
          <p:cNvPr id="34" name="Mũi tên: Phải 33">
            <a:extLst>
              <a:ext uri="{FF2B5EF4-FFF2-40B4-BE49-F238E27FC236}">
                <a16:creationId xmlns:a16="http://schemas.microsoft.com/office/drawing/2014/main" id="{88372E79-B418-348F-245F-030CB883AA36}"/>
              </a:ext>
            </a:extLst>
          </p:cNvPr>
          <p:cNvSpPr/>
          <p:nvPr/>
        </p:nvSpPr>
        <p:spPr>
          <a:xfrm>
            <a:off x="375633" y="3662429"/>
            <a:ext cx="1341549" cy="3541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Hộp Văn bản 34">
            <a:extLst>
              <a:ext uri="{FF2B5EF4-FFF2-40B4-BE49-F238E27FC236}">
                <a16:creationId xmlns:a16="http://schemas.microsoft.com/office/drawing/2014/main" id="{AF581A0E-6713-A5B5-76BE-FF23DAD2E7AB}"/>
              </a:ext>
            </a:extLst>
          </p:cNvPr>
          <p:cNvSpPr txBox="1"/>
          <p:nvPr/>
        </p:nvSpPr>
        <p:spPr>
          <a:xfrm>
            <a:off x="265627" y="339680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Độ phực tạp</a:t>
            </a:r>
            <a:endParaRPr lang="vi-VN"/>
          </a:p>
        </p:txBody>
      </p:sp>
      <p:sp>
        <p:nvSpPr>
          <p:cNvPr id="36" name="Hộp Văn bản 35">
            <a:extLst>
              <a:ext uri="{FF2B5EF4-FFF2-40B4-BE49-F238E27FC236}">
                <a16:creationId xmlns:a16="http://schemas.microsoft.com/office/drawing/2014/main" id="{141E3688-2D52-E526-4FBF-C477D97FD1A1}"/>
              </a:ext>
            </a:extLst>
          </p:cNvPr>
          <p:cNvSpPr txBox="1"/>
          <p:nvPr/>
        </p:nvSpPr>
        <p:spPr>
          <a:xfrm>
            <a:off x="2049887" y="365169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latin typeface="Arial"/>
                <a:cs typeface="Arial"/>
              </a:rPr>
              <a:t>O(1)</a:t>
            </a:r>
            <a:endParaRPr lang="vi-VN"/>
          </a:p>
        </p:txBody>
      </p:sp>
    </p:spTree>
    <p:extLst>
      <p:ext uri="{BB962C8B-B14F-4D97-AF65-F5344CB8AC3E}">
        <p14:creationId xmlns:p14="http://schemas.microsoft.com/office/powerpoint/2010/main" val="60423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02D8-9091-B77C-D496-1E28FD533B61}"/>
              </a:ext>
            </a:extLst>
          </p:cNvPr>
          <p:cNvSpPr>
            <a:spLocks noGrp="1"/>
          </p:cNvSpPr>
          <p:nvPr>
            <p:ph type="title"/>
          </p:nvPr>
        </p:nvSpPr>
        <p:spPr/>
        <p:txBody>
          <a:bodyPr/>
          <a:lstStyle/>
          <a:p>
            <a:pPr algn="ctr"/>
            <a:r>
              <a:rPr lang="en-US"/>
              <a:t>MỤC TIÊU</a:t>
            </a:r>
          </a:p>
        </p:txBody>
      </p:sp>
      <p:sp>
        <p:nvSpPr>
          <p:cNvPr id="3" name="Content Placeholder 2">
            <a:extLst>
              <a:ext uri="{FF2B5EF4-FFF2-40B4-BE49-F238E27FC236}">
                <a16:creationId xmlns:a16="http://schemas.microsoft.com/office/drawing/2014/main" id="{02858787-7F90-4073-6CC1-76815FC7B852}"/>
              </a:ext>
            </a:extLst>
          </p:cNvPr>
          <p:cNvSpPr>
            <a:spLocks noGrp="1"/>
          </p:cNvSpPr>
          <p:nvPr>
            <p:ph idx="1"/>
          </p:nvPr>
        </p:nvSpPr>
        <p:spPr/>
        <p:txBody>
          <a:bodyPr vert="horz" lIns="91440" tIns="45720" rIns="91440" bIns="45720" rtlCol="0" anchor="t">
            <a:normAutofit/>
          </a:bodyPr>
          <a:lstStyle/>
          <a:p>
            <a:r>
              <a:rPr lang="en-US" err="1"/>
              <a:t>Hiểu</a:t>
            </a:r>
            <a:r>
              <a:rPr lang="en-US"/>
              <a:t> </a:t>
            </a:r>
            <a:r>
              <a:rPr lang="en-US" err="1"/>
              <a:t>sơ</a:t>
            </a:r>
            <a:r>
              <a:rPr lang="en-US"/>
              <a:t> </a:t>
            </a:r>
            <a:r>
              <a:rPr lang="en-US" err="1"/>
              <a:t>bộ</a:t>
            </a:r>
            <a:r>
              <a:rPr lang="en-US"/>
              <a:t> </a:t>
            </a:r>
            <a:r>
              <a:rPr lang="en-US" err="1"/>
              <a:t>về</a:t>
            </a:r>
            <a:r>
              <a:rPr lang="en-US"/>
              <a:t> </a:t>
            </a:r>
            <a:r>
              <a:rPr lang="en-US" err="1"/>
              <a:t>độ</a:t>
            </a:r>
            <a:r>
              <a:rPr lang="en-US"/>
              <a:t> </a:t>
            </a:r>
            <a:r>
              <a:rPr lang="en-US" err="1"/>
              <a:t>phức</a:t>
            </a:r>
            <a:r>
              <a:rPr lang="en-US"/>
              <a:t> </a:t>
            </a:r>
            <a:r>
              <a:rPr lang="en-US" err="1"/>
              <a:t>tạp</a:t>
            </a:r>
            <a:r>
              <a:rPr lang="en-US"/>
              <a:t> </a:t>
            </a:r>
            <a:r>
              <a:rPr lang="en-US" err="1"/>
              <a:t>thuật</a:t>
            </a:r>
            <a:r>
              <a:rPr lang="en-US"/>
              <a:t> </a:t>
            </a:r>
            <a:r>
              <a:rPr lang="en-US" err="1"/>
              <a:t>toán</a:t>
            </a:r>
            <a:r>
              <a:rPr lang="en-US"/>
              <a:t>.</a:t>
            </a:r>
          </a:p>
          <a:p>
            <a:r>
              <a:rPr lang="en-US" err="1"/>
              <a:t>Khái</a:t>
            </a:r>
            <a:r>
              <a:rPr lang="en-US"/>
              <a:t> </a:t>
            </a:r>
            <a:r>
              <a:rPr lang="en-US" err="1"/>
              <a:t>quát</a:t>
            </a:r>
            <a:r>
              <a:rPr lang="en-US"/>
              <a:t> </a:t>
            </a:r>
            <a:r>
              <a:rPr lang="en-US" err="1"/>
              <a:t>lại</a:t>
            </a:r>
            <a:r>
              <a:rPr lang="en-US"/>
              <a:t> </a:t>
            </a:r>
            <a:r>
              <a:rPr lang="en-US" err="1"/>
              <a:t>kiến</a:t>
            </a:r>
            <a:r>
              <a:rPr lang="en-US"/>
              <a:t> </a:t>
            </a:r>
            <a:r>
              <a:rPr lang="en-US" err="1"/>
              <a:t>thức</a:t>
            </a:r>
            <a:r>
              <a:rPr lang="en-US"/>
              <a:t> array.</a:t>
            </a:r>
          </a:p>
          <a:p>
            <a:r>
              <a:rPr lang="en-US" err="1"/>
              <a:t>Hiểu</a:t>
            </a:r>
            <a:r>
              <a:rPr lang="en-US"/>
              <a:t> </a:t>
            </a:r>
            <a:r>
              <a:rPr lang="en-US" err="1"/>
              <a:t>các</a:t>
            </a:r>
            <a:r>
              <a:rPr lang="en-US"/>
              <a:t> </a:t>
            </a:r>
            <a:r>
              <a:rPr lang="en-US" err="1"/>
              <a:t>phương</a:t>
            </a:r>
            <a:r>
              <a:rPr lang="en-US"/>
              <a:t> </a:t>
            </a:r>
            <a:r>
              <a:rPr lang="en-US" err="1"/>
              <a:t>thức</a:t>
            </a:r>
            <a:r>
              <a:rPr lang="en-US"/>
              <a:t> </a:t>
            </a:r>
            <a:r>
              <a:rPr lang="en-US" err="1"/>
              <a:t>hoạt</a:t>
            </a:r>
            <a:r>
              <a:rPr lang="en-US"/>
              <a:t> </a:t>
            </a:r>
            <a:r>
              <a:rPr lang="en-US" err="1"/>
              <a:t>động</a:t>
            </a:r>
            <a:r>
              <a:rPr lang="en-US"/>
              <a:t> </a:t>
            </a:r>
            <a:r>
              <a:rPr lang="en-US" err="1"/>
              <a:t>của</a:t>
            </a:r>
            <a:r>
              <a:rPr lang="en-US"/>
              <a:t> vector </a:t>
            </a:r>
            <a:r>
              <a:rPr lang="en-US" err="1"/>
              <a:t>và</a:t>
            </a:r>
            <a:r>
              <a:rPr lang="en-US"/>
              <a:t> </a:t>
            </a:r>
            <a:r>
              <a:rPr lang="en-US" err="1"/>
              <a:t>cách</a:t>
            </a:r>
            <a:r>
              <a:rPr lang="en-US"/>
              <a:t> </a:t>
            </a:r>
            <a:r>
              <a:rPr lang="en-US" err="1"/>
              <a:t>tạo</a:t>
            </a:r>
            <a:r>
              <a:rPr lang="en-US"/>
              <a:t> </a:t>
            </a:r>
            <a:r>
              <a:rPr lang="en-US" err="1"/>
              <a:t>ra</a:t>
            </a:r>
            <a:r>
              <a:rPr lang="en-US"/>
              <a:t> </a:t>
            </a:r>
            <a:r>
              <a:rPr lang="en-US" err="1"/>
              <a:t>một</a:t>
            </a:r>
            <a:r>
              <a:rPr lang="en-US"/>
              <a:t> vector.</a:t>
            </a:r>
          </a:p>
          <a:p>
            <a:pPr lvl="1"/>
            <a:endParaRPr lang="en-US"/>
          </a:p>
        </p:txBody>
      </p:sp>
    </p:spTree>
    <p:extLst>
      <p:ext uri="{BB962C8B-B14F-4D97-AF65-F5344CB8AC3E}">
        <p14:creationId xmlns:p14="http://schemas.microsoft.com/office/powerpoint/2010/main" val="889517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4E3B73-9512-543F-7ABD-C42F668AD50A}"/>
              </a:ext>
            </a:extLst>
          </p:cNvPr>
          <p:cNvSpPr>
            <a:spLocks noGrp="1"/>
          </p:cNvSpPr>
          <p:nvPr>
            <p:ph type="title"/>
          </p:nvPr>
        </p:nvSpPr>
        <p:spPr/>
        <p:txBody>
          <a:bodyPr/>
          <a:lstStyle/>
          <a:p>
            <a:r>
              <a:rPr lang="vi-VN">
                <a:latin typeface="Times New Roman"/>
                <a:cs typeface="Times New Roman"/>
              </a:rPr>
              <a:t>Xóa phần tử tại 1 vị trí trong </a:t>
            </a:r>
            <a:r>
              <a:rPr lang="vi-VN" err="1">
                <a:latin typeface="Times New Roman"/>
                <a:cs typeface="Times New Roman"/>
              </a:rPr>
              <a:t>vector</a:t>
            </a:r>
            <a:endParaRPr lang="vi-VN" err="1"/>
          </a:p>
        </p:txBody>
      </p:sp>
      <p:pic>
        <p:nvPicPr>
          <p:cNvPr id="4" name="Chỗ dành sẵn cho Nội dung 3" descr="Ảnh có chứa văn bản, ảnh chụp màn hình, Phông chữ&#10;&#10;Mô tả được tự động tạo">
            <a:extLst>
              <a:ext uri="{FF2B5EF4-FFF2-40B4-BE49-F238E27FC236}">
                <a16:creationId xmlns:a16="http://schemas.microsoft.com/office/drawing/2014/main" id="{6151C30D-7B70-9A5A-790C-8AC4F533E5C9}"/>
              </a:ext>
            </a:extLst>
          </p:cNvPr>
          <p:cNvPicPr>
            <a:picLocks noGrp="1" noChangeAspect="1"/>
          </p:cNvPicPr>
          <p:nvPr>
            <p:ph idx="1"/>
          </p:nvPr>
        </p:nvPicPr>
        <p:blipFill>
          <a:blip r:embed="rId2"/>
          <a:stretch>
            <a:fillRect/>
          </a:stretch>
        </p:blipFill>
        <p:spPr>
          <a:xfrm>
            <a:off x="3921931" y="2297870"/>
            <a:ext cx="6629400" cy="1724025"/>
          </a:xfrm>
        </p:spPr>
      </p:pic>
      <p:sp>
        <p:nvSpPr>
          <p:cNvPr id="5" name="Hộp Văn bản 4">
            <a:extLst>
              <a:ext uri="{FF2B5EF4-FFF2-40B4-BE49-F238E27FC236}">
                <a16:creationId xmlns:a16="http://schemas.microsoft.com/office/drawing/2014/main" id="{20EC68B6-9C43-949D-438D-BA0FF2495B9D}"/>
              </a:ext>
            </a:extLst>
          </p:cNvPr>
          <p:cNvSpPr txBox="1"/>
          <p:nvPr/>
        </p:nvSpPr>
        <p:spPr>
          <a:xfrm>
            <a:off x="268310" y="2307465"/>
            <a:ext cx="321971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Hàm thực hiện phép tính xóa phần tử trong mảng bằng cách thay thế phần tử đó bằng phần tử kế nó trong 1 vòng </a:t>
            </a:r>
            <a:r>
              <a:rPr lang="vi-VN" err="1">
                <a:latin typeface="Arial"/>
                <a:cs typeface="Arial"/>
              </a:rPr>
              <a:t>loop</a:t>
            </a:r>
            <a:r>
              <a:rPr lang="vi-VN">
                <a:latin typeface="Arial"/>
                <a:cs typeface="Arial"/>
              </a:rPr>
              <a:t> đồng thời giảm </a:t>
            </a:r>
            <a:r>
              <a:rPr lang="vi-VN" err="1">
                <a:latin typeface="Arial"/>
                <a:cs typeface="Arial"/>
              </a:rPr>
              <a:t>size</a:t>
            </a:r>
            <a:r>
              <a:rPr lang="vi-VN">
                <a:latin typeface="Arial"/>
                <a:cs typeface="Arial"/>
              </a:rPr>
              <a:t> xuống 1</a:t>
            </a:r>
          </a:p>
        </p:txBody>
      </p:sp>
      <p:sp>
        <p:nvSpPr>
          <p:cNvPr id="6" name="Mũi tên: Phải 5">
            <a:extLst>
              <a:ext uri="{FF2B5EF4-FFF2-40B4-BE49-F238E27FC236}">
                <a16:creationId xmlns:a16="http://schemas.microsoft.com/office/drawing/2014/main" id="{4812E82C-352B-91CA-84BB-C0FF5C57B301}"/>
              </a:ext>
            </a:extLst>
          </p:cNvPr>
          <p:cNvSpPr/>
          <p:nvPr/>
        </p:nvSpPr>
        <p:spPr>
          <a:xfrm>
            <a:off x="431979" y="4936901"/>
            <a:ext cx="2393323" cy="4936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ộp Văn bản 6">
            <a:extLst>
              <a:ext uri="{FF2B5EF4-FFF2-40B4-BE49-F238E27FC236}">
                <a16:creationId xmlns:a16="http://schemas.microsoft.com/office/drawing/2014/main" id="{6982FABE-4313-13D4-ADB1-1DEF4B1E2F1F}"/>
              </a:ext>
            </a:extLst>
          </p:cNvPr>
          <p:cNvSpPr txBox="1"/>
          <p:nvPr/>
        </p:nvSpPr>
        <p:spPr>
          <a:xfrm>
            <a:off x="711021" y="456126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Độ phức tạp</a:t>
            </a:r>
            <a:endParaRPr lang="vi-VN"/>
          </a:p>
        </p:txBody>
      </p:sp>
      <p:sp>
        <p:nvSpPr>
          <p:cNvPr id="8" name="Hộp Văn bản 7">
            <a:extLst>
              <a:ext uri="{FF2B5EF4-FFF2-40B4-BE49-F238E27FC236}">
                <a16:creationId xmlns:a16="http://schemas.microsoft.com/office/drawing/2014/main" id="{F90262C0-F569-9AB7-F490-A5CCC99EB325}"/>
              </a:ext>
            </a:extLst>
          </p:cNvPr>
          <p:cNvSpPr txBox="1"/>
          <p:nvPr/>
        </p:nvSpPr>
        <p:spPr>
          <a:xfrm>
            <a:off x="3139225" y="49986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a:latin typeface="Arial"/>
                <a:cs typeface="Arial"/>
              </a:rPr>
              <a:t>O(n)</a:t>
            </a:r>
            <a:endParaRPr lang="vi-VN"/>
          </a:p>
        </p:txBody>
      </p:sp>
    </p:spTree>
    <p:extLst>
      <p:ext uri="{BB962C8B-B14F-4D97-AF65-F5344CB8AC3E}">
        <p14:creationId xmlns:p14="http://schemas.microsoft.com/office/powerpoint/2010/main" val="1012502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DC8648-E9EA-1901-1999-7D055AB1B2CC}"/>
              </a:ext>
            </a:extLst>
          </p:cNvPr>
          <p:cNvSpPr>
            <a:spLocks noGrp="1"/>
          </p:cNvSpPr>
          <p:nvPr>
            <p:ph type="title"/>
          </p:nvPr>
        </p:nvSpPr>
        <p:spPr/>
        <p:txBody>
          <a:bodyPr/>
          <a:lstStyle/>
          <a:p>
            <a:r>
              <a:rPr lang="vi-VN">
                <a:latin typeface="Times New Roman"/>
                <a:cs typeface="Times New Roman"/>
              </a:rPr>
              <a:t>Xóa tất cả các phần tử trong </a:t>
            </a:r>
            <a:r>
              <a:rPr lang="vi-VN" err="1">
                <a:latin typeface="Times New Roman"/>
                <a:cs typeface="Times New Roman"/>
              </a:rPr>
              <a:t>vector</a:t>
            </a:r>
            <a:endParaRPr lang="vi-VN" err="1"/>
          </a:p>
        </p:txBody>
      </p:sp>
      <p:pic>
        <p:nvPicPr>
          <p:cNvPr id="4" name="Chỗ dành sẵn cho Nội dung 3" descr="Ảnh có chứa ảnh chụp màn hình, văn bản&#10;&#10;Mô tả được tự động tạo">
            <a:extLst>
              <a:ext uri="{FF2B5EF4-FFF2-40B4-BE49-F238E27FC236}">
                <a16:creationId xmlns:a16="http://schemas.microsoft.com/office/drawing/2014/main" id="{594B3470-C971-CFE1-901A-8EA10E899D28}"/>
              </a:ext>
            </a:extLst>
          </p:cNvPr>
          <p:cNvPicPr>
            <a:picLocks noGrp="1" noChangeAspect="1"/>
          </p:cNvPicPr>
          <p:nvPr>
            <p:ph idx="1"/>
          </p:nvPr>
        </p:nvPicPr>
        <p:blipFill>
          <a:blip r:embed="rId2"/>
          <a:stretch>
            <a:fillRect/>
          </a:stretch>
        </p:blipFill>
        <p:spPr>
          <a:xfrm>
            <a:off x="3895705" y="2355758"/>
            <a:ext cx="6638925" cy="1028700"/>
          </a:xfrm>
        </p:spPr>
      </p:pic>
      <p:sp>
        <p:nvSpPr>
          <p:cNvPr id="5" name="Hộp Văn bản 4">
            <a:extLst>
              <a:ext uri="{FF2B5EF4-FFF2-40B4-BE49-F238E27FC236}">
                <a16:creationId xmlns:a16="http://schemas.microsoft.com/office/drawing/2014/main" id="{0FEFF1A5-1C9E-C64F-DBE3-9D68607CDB52}"/>
              </a:ext>
            </a:extLst>
          </p:cNvPr>
          <p:cNvSpPr txBox="1"/>
          <p:nvPr/>
        </p:nvSpPr>
        <p:spPr>
          <a:xfrm>
            <a:off x="230746" y="2358444"/>
            <a:ext cx="361252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Hàm xóa sẽ </a:t>
            </a:r>
            <a:r>
              <a:rPr lang="vi-VN" err="1">
                <a:latin typeface="Arial"/>
                <a:cs typeface="Arial"/>
              </a:rPr>
              <a:t>reset</a:t>
            </a:r>
            <a:r>
              <a:rPr lang="vi-VN">
                <a:latin typeface="Arial"/>
                <a:cs typeface="Arial"/>
              </a:rPr>
              <a:t> biến </a:t>
            </a:r>
            <a:r>
              <a:rPr lang="vi-VN" err="1">
                <a:latin typeface="Arial"/>
                <a:cs typeface="Arial"/>
              </a:rPr>
              <a:t>size</a:t>
            </a:r>
            <a:r>
              <a:rPr lang="vi-VN">
                <a:latin typeface="Arial"/>
                <a:cs typeface="Arial"/>
              </a:rPr>
              <a:t> về 0 đồng nghĩa với việc con trỏ mảng không còn có thể truy cập phần tử nào trong </a:t>
            </a:r>
            <a:r>
              <a:rPr lang="vi-VN" err="1">
                <a:latin typeface="Arial"/>
                <a:cs typeface="Arial"/>
              </a:rPr>
              <a:t>vector</a:t>
            </a:r>
            <a:endParaRPr lang="vi-VN" err="1"/>
          </a:p>
        </p:txBody>
      </p:sp>
      <p:pic>
        <p:nvPicPr>
          <p:cNvPr id="6" name="Hình ảnh 5" descr="Ảnh có chứa văn bản, ảnh chụp màn hình, Phông chữ, màn hình&#10;&#10;Mô tả được tự động tạo">
            <a:extLst>
              <a:ext uri="{FF2B5EF4-FFF2-40B4-BE49-F238E27FC236}">
                <a16:creationId xmlns:a16="http://schemas.microsoft.com/office/drawing/2014/main" id="{8FE151E0-735E-01F5-D0D3-C6391FDC9DE2}"/>
              </a:ext>
            </a:extLst>
          </p:cNvPr>
          <p:cNvPicPr>
            <a:picLocks noChangeAspect="1"/>
          </p:cNvPicPr>
          <p:nvPr/>
        </p:nvPicPr>
        <p:blipFill>
          <a:blip r:embed="rId3"/>
          <a:stretch>
            <a:fillRect/>
          </a:stretch>
        </p:blipFill>
        <p:spPr>
          <a:xfrm>
            <a:off x="3898006" y="4349047"/>
            <a:ext cx="6639059" cy="1325963"/>
          </a:xfrm>
          <a:prstGeom prst="rect">
            <a:avLst/>
          </a:prstGeom>
        </p:spPr>
      </p:pic>
      <p:sp>
        <p:nvSpPr>
          <p:cNvPr id="7" name="Hộp Văn bản 6">
            <a:extLst>
              <a:ext uri="{FF2B5EF4-FFF2-40B4-BE49-F238E27FC236}">
                <a16:creationId xmlns:a16="http://schemas.microsoft.com/office/drawing/2014/main" id="{50F6ED6D-3EC1-9E13-F677-E3C59A9DA7A5}"/>
              </a:ext>
            </a:extLst>
          </p:cNvPr>
          <p:cNvSpPr txBox="1"/>
          <p:nvPr/>
        </p:nvSpPr>
        <p:spPr>
          <a:xfrm>
            <a:off x="214647" y="444052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Hàm hủy của </a:t>
            </a:r>
            <a:r>
              <a:rPr lang="vi-VN" err="1">
                <a:latin typeface="Arial"/>
                <a:cs typeface="Arial"/>
              </a:rPr>
              <a:t>vector</a:t>
            </a:r>
            <a:r>
              <a:rPr lang="vi-VN">
                <a:latin typeface="Arial"/>
                <a:cs typeface="Arial"/>
              </a:rPr>
              <a:t> sẽ </a:t>
            </a:r>
            <a:r>
              <a:rPr lang="vi-VN" err="1">
                <a:latin typeface="Arial"/>
                <a:cs typeface="Arial"/>
              </a:rPr>
              <a:t>delete</a:t>
            </a:r>
            <a:r>
              <a:rPr lang="vi-VN">
                <a:latin typeface="Arial"/>
                <a:cs typeface="Arial"/>
              </a:rPr>
              <a:t> vùng nhớ mà con trỏ quản lí</a:t>
            </a:r>
            <a:endParaRPr lang="vi-VN"/>
          </a:p>
        </p:txBody>
      </p:sp>
    </p:spTree>
    <p:extLst>
      <p:ext uri="{BB962C8B-B14F-4D97-AF65-F5344CB8AC3E}">
        <p14:creationId xmlns:p14="http://schemas.microsoft.com/office/powerpoint/2010/main" val="124028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37746E4-D3B4-A733-1DA3-45EFC0144601}"/>
              </a:ext>
            </a:extLst>
          </p:cNvPr>
          <p:cNvSpPr>
            <a:spLocks noGrp="1"/>
          </p:cNvSpPr>
          <p:nvPr>
            <p:ph type="title"/>
          </p:nvPr>
        </p:nvSpPr>
        <p:spPr/>
        <p:txBody>
          <a:bodyPr/>
          <a:lstStyle/>
          <a:p>
            <a:r>
              <a:rPr lang="vi-VN">
                <a:latin typeface="Times New Roman"/>
                <a:cs typeface="Times New Roman"/>
              </a:rPr>
              <a:t>Kiểm tra kích thước </a:t>
            </a:r>
            <a:r>
              <a:rPr lang="vi-VN" err="1">
                <a:latin typeface="Times New Roman"/>
                <a:cs typeface="Times New Roman"/>
              </a:rPr>
              <a:t>vector</a:t>
            </a:r>
            <a:r>
              <a:rPr lang="vi-VN">
                <a:latin typeface="Times New Roman"/>
                <a:cs typeface="Times New Roman"/>
              </a:rPr>
              <a:t> </a:t>
            </a:r>
          </a:p>
        </p:txBody>
      </p:sp>
      <p:pic>
        <p:nvPicPr>
          <p:cNvPr id="4" name="Chỗ dành sẵn cho Nội dung 3" descr="Ảnh có chứa văn bản, ảnh chụp màn hình, Phông chữ, màn hình&#10;&#10;Mô tả được tự động tạo">
            <a:extLst>
              <a:ext uri="{FF2B5EF4-FFF2-40B4-BE49-F238E27FC236}">
                <a16:creationId xmlns:a16="http://schemas.microsoft.com/office/drawing/2014/main" id="{FE7B50AE-1344-F591-6A1B-F18AE7E45EAB}"/>
              </a:ext>
            </a:extLst>
          </p:cNvPr>
          <p:cNvPicPr>
            <a:picLocks noGrp="1" noChangeAspect="1"/>
          </p:cNvPicPr>
          <p:nvPr>
            <p:ph idx="1"/>
          </p:nvPr>
        </p:nvPicPr>
        <p:blipFill>
          <a:blip r:embed="rId2"/>
          <a:stretch>
            <a:fillRect/>
          </a:stretch>
        </p:blipFill>
        <p:spPr>
          <a:xfrm>
            <a:off x="4313463" y="2334830"/>
            <a:ext cx="4086225" cy="1714500"/>
          </a:xfrm>
        </p:spPr>
      </p:pic>
      <p:sp>
        <p:nvSpPr>
          <p:cNvPr id="5" name="Hộp Văn bản 4">
            <a:extLst>
              <a:ext uri="{FF2B5EF4-FFF2-40B4-BE49-F238E27FC236}">
                <a16:creationId xmlns:a16="http://schemas.microsoft.com/office/drawing/2014/main" id="{F4575A11-F5A6-2AC7-A831-9AE8EC4A9A95}"/>
              </a:ext>
            </a:extLst>
          </p:cNvPr>
          <p:cNvSpPr txBox="1"/>
          <p:nvPr/>
        </p:nvSpPr>
        <p:spPr>
          <a:xfrm>
            <a:off x="496373" y="2455035"/>
            <a:ext cx="35819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vi-VN">
                <a:latin typeface="Arial"/>
                <a:cs typeface="Arial"/>
              </a:rPr>
              <a:t>Hàm </a:t>
            </a:r>
            <a:r>
              <a:rPr lang="vi-VN" err="1">
                <a:latin typeface="Arial"/>
                <a:cs typeface="Arial"/>
              </a:rPr>
              <a:t>size</a:t>
            </a:r>
            <a:r>
              <a:rPr lang="vi-VN">
                <a:latin typeface="Arial"/>
                <a:cs typeface="Arial"/>
              </a:rPr>
              <a:t>() trả về số lượng phần tử của </a:t>
            </a:r>
            <a:r>
              <a:rPr lang="vi-VN" err="1">
                <a:latin typeface="Arial"/>
                <a:cs typeface="Arial"/>
              </a:rPr>
              <a:t>vector</a:t>
            </a:r>
            <a:r>
              <a:rPr lang="vi-VN">
                <a:latin typeface="Arial"/>
                <a:cs typeface="Arial"/>
              </a:rPr>
              <a:t> hiện tại </a:t>
            </a:r>
            <a:endParaRPr lang="vi-VN"/>
          </a:p>
          <a:p>
            <a:pPr marL="285750" indent="-285750">
              <a:buFont typeface="Arial"/>
              <a:buChar char="•"/>
            </a:pPr>
            <a:r>
              <a:rPr lang="vi-VN">
                <a:latin typeface="Arial"/>
                <a:cs typeface="Arial"/>
              </a:rPr>
              <a:t>Hàm </a:t>
            </a:r>
            <a:r>
              <a:rPr lang="vi-VN" err="1">
                <a:latin typeface="Arial"/>
                <a:cs typeface="Arial"/>
              </a:rPr>
              <a:t>empty</a:t>
            </a:r>
            <a:r>
              <a:rPr lang="vi-VN">
                <a:latin typeface="Arial"/>
                <a:cs typeface="Arial"/>
              </a:rPr>
              <a:t> kiểm tra </a:t>
            </a:r>
            <a:r>
              <a:rPr lang="vi-VN" err="1">
                <a:latin typeface="Arial"/>
                <a:cs typeface="Arial"/>
              </a:rPr>
              <a:t>vector</a:t>
            </a:r>
            <a:r>
              <a:rPr lang="vi-VN">
                <a:latin typeface="Arial"/>
                <a:cs typeface="Arial"/>
              </a:rPr>
              <a:t> có trống hay không</a:t>
            </a:r>
          </a:p>
        </p:txBody>
      </p:sp>
    </p:spTree>
    <p:extLst>
      <p:ext uri="{BB962C8B-B14F-4D97-AF65-F5344CB8AC3E}">
        <p14:creationId xmlns:p14="http://schemas.microsoft.com/office/powerpoint/2010/main" val="1688102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3C42EA-F9DC-EAA6-C08E-7D045B228EFF}"/>
              </a:ext>
            </a:extLst>
          </p:cNvPr>
          <p:cNvSpPr>
            <a:spLocks noGrp="1"/>
          </p:cNvSpPr>
          <p:nvPr>
            <p:ph type="title"/>
          </p:nvPr>
        </p:nvSpPr>
        <p:spPr/>
        <p:txBody>
          <a:bodyPr/>
          <a:lstStyle/>
          <a:p>
            <a:r>
              <a:rPr lang="vi-VN">
                <a:latin typeface="Times New Roman"/>
                <a:cs typeface="Times New Roman"/>
              </a:rPr>
              <a:t>Toán tử gán và toán tử truy cập phần tử </a:t>
            </a:r>
            <a:r>
              <a:rPr lang="vi-VN" err="1">
                <a:latin typeface="Times New Roman"/>
                <a:cs typeface="Times New Roman"/>
              </a:rPr>
              <a:t>vector</a:t>
            </a:r>
            <a:endParaRPr lang="vi-VN">
              <a:latin typeface="Times New Roman"/>
              <a:cs typeface="Times New Roman"/>
            </a:endParaRPr>
          </a:p>
        </p:txBody>
      </p:sp>
      <p:pic>
        <p:nvPicPr>
          <p:cNvPr id="4" name="Chỗ dành sẵn cho Nội dung 3" descr="Ảnh có chứa văn bản, ảnh chụp màn hình, màn hình, phần mềm&#10;&#10;Mô tả được tự động tạo">
            <a:extLst>
              <a:ext uri="{FF2B5EF4-FFF2-40B4-BE49-F238E27FC236}">
                <a16:creationId xmlns:a16="http://schemas.microsoft.com/office/drawing/2014/main" id="{54E585C7-157C-2DE7-5976-31E96DBECD93}"/>
              </a:ext>
            </a:extLst>
          </p:cNvPr>
          <p:cNvPicPr>
            <a:picLocks noGrp="1" noChangeAspect="1"/>
          </p:cNvPicPr>
          <p:nvPr>
            <p:ph idx="1"/>
          </p:nvPr>
        </p:nvPicPr>
        <p:blipFill>
          <a:blip r:embed="rId2"/>
          <a:stretch>
            <a:fillRect/>
          </a:stretch>
        </p:blipFill>
        <p:spPr>
          <a:xfrm>
            <a:off x="3716622" y="2186620"/>
            <a:ext cx="6825370" cy="3599316"/>
          </a:xfrm>
        </p:spPr>
      </p:pic>
      <p:sp>
        <p:nvSpPr>
          <p:cNvPr id="5" name="Hộp Văn bản 4">
            <a:extLst>
              <a:ext uri="{FF2B5EF4-FFF2-40B4-BE49-F238E27FC236}">
                <a16:creationId xmlns:a16="http://schemas.microsoft.com/office/drawing/2014/main" id="{B5BFE9B6-E3EA-EABE-2FE7-FD78D7E6F868}"/>
              </a:ext>
            </a:extLst>
          </p:cNvPr>
          <p:cNvSpPr txBox="1"/>
          <p:nvPr/>
        </p:nvSpPr>
        <p:spPr>
          <a:xfrm>
            <a:off x="268309" y="2320880"/>
            <a:ext cx="339787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vi-VN">
                <a:latin typeface="Arial"/>
                <a:cs typeface="Arial"/>
              </a:rPr>
              <a:t>Toán tử gán cho phép sao chép 2 </a:t>
            </a:r>
            <a:r>
              <a:rPr lang="vi-VN" err="1">
                <a:latin typeface="Arial"/>
                <a:cs typeface="Arial"/>
              </a:rPr>
              <a:t>vector</a:t>
            </a:r>
            <a:r>
              <a:rPr lang="vi-VN">
                <a:latin typeface="Arial"/>
                <a:cs typeface="Arial"/>
              </a:rPr>
              <a:t> có kiểu dữ liệu giống nhau</a:t>
            </a:r>
          </a:p>
          <a:p>
            <a:pPr marL="285750" indent="-285750">
              <a:buFont typeface="Arial"/>
              <a:buChar char="•"/>
            </a:pPr>
            <a:r>
              <a:rPr lang="vi-VN">
                <a:latin typeface="Arial"/>
                <a:cs typeface="Arial"/>
              </a:rPr>
              <a:t>Toán tử truy cập cho phép lấy giá trị phần tử theo chỉ số trong mảng </a:t>
            </a:r>
            <a:endParaRPr lang="vi-VN">
              <a:latin typeface="Arial"/>
              <a:cs typeface="Arial" panose="020B0604020202020204" pitchFamily="34" charset="0"/>
            </a:endParaRPr>
          </a:p>
        </p:txBody>
      </p:sp>
    </p:spTree>
    <p:extLst>
      <p:ext uri="{BB962C8B-B14F-4D97-AF65-F5344CB8AC3E}">
        <p14:creationId xmlns:p14="http://schemas.microsoft.com/office/powerpoint/2010/main" val="3986377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73E7F9A-C533-340E-9075-D063D46695FF}"/>
              </a:ext>
            </a:extLst>
          </p:cNvPr>
          <p:cNvSpPr>
            <a:spLocks noGrp="1"/>
          </p:cNvSpPr>
          <p:nvPr>
            <p:ph type="title"/>
          </p:nvPr>
        </p:nvSpPr>
        <p:spPr/>
        <p:txBody>
          <a:bodyPr/>
          <a:lstStyle/>
          <a:p>
            <a:r>
              <a:rPr lang="vi-VN" err="1">
                <a:latin typeface="Times New Roman"/>
                <a:cs typeface="Times New Roman"/>
              </a:rPr>
              <a:t>Memory</a:t>
            </a:r>
            <a:r>
              <a:rPr lang="vi-VN">
                <a:latin typeface="Times New Roman"/>
                <a:cs typeface="Times New Roman"/>
              </a:rPr>
              <a:t> </a:t>
            </a:r>
            <a:r>
              <a:rPr lang="vi-VN" err="1">
                <a:latin typeface="Times New Roman"/>
                <a:cs typeface="Times New Roman"/>
              </a:rPr>
              <a:t>layout</a:t>
            </a:r>
            <a:r>
              <a:rPr lang="vi-VN">
                <a:latin typeface="Times New Roman"/>
                <a:cs typeface="Times New Roman"/>
              </a:rPr>
              <a:t> </a:t>
            </a:r>
            <a:r>
              <a:rPr lang="vi-VN" err="1">
                <a:latin typeface="Times New Roman"/>
                <a:cs typeface="Times New Roman"/>
              </a:rPr>
              <a:t>vector</a:t>
            </a:r>
          </a:p>
        </p:txBody>
      </p:sp>
      <p:sp>
        <p:nvSpPr>
          <p:cNvPr id="4" name="Hình chữ nhật 3">
            <a:extLst>
              <a:ext uri="{FF2B5EF4-FFF2-40B4-BE49-F238E27FC236}">
                <a16:creationId xmlns:a16="http://schemas.microsoft.com/office/drawing/2014/main" id="{6B63C9BD-447F-CBCF-168C-F509F9DACC58}"/>
              </a:ext>
            </a:extLst>
          </p:cNvPr>
          <p:cNvSpPr/>
          <p:nvPr/>
        </p:nvSpPr>
        <p:spPr>
          <a:xfrm>
            <a:off x="1459605" y="3152641"/>
            <a:ext cx="3756338" cy="418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size</a:t>
            </a:r>
            <a:endParaRPr lang="vi-VN" err="1"/>
          </a:p>
        </p:txBody>
      </p:sp>
      <p:sp>
        <p:nvSpPr>
          <p:cNvPr id="5" name="Hình chữ nhật 4">
            <a:extLst>
              <a:ext uri="{FF2B5EF4-FFF2-40B4-BE49-F238E27FC236}">
                <a16:creationId xmlns:a16="http://schemas.microsoft.com/office/drawing/2014/main" id="{6C718B9A-2A42-EEAE-0E47-CCF422AF7359}"/>
              </a:ext>
            </a:extLst>
          </p:cNvPr>
          <p:cNvSpPr/>
          <p:nvPr/>
        </p:nvSpPr>
        <p:spPr>
          <a:xfrm>
            <a:off x="1459605" y="3614134"/>
            <a:ext cx="3756338" cy="418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capacity</a:t>
            </a:r>
          </a:p>
        </p:txBody>
      </p:sp>
      <p:sp>
        <p:nvSpPr>
          <p:cNvPr id="6" name="Hình chữ nhật 5">
            <a:extLst>
              <a:ext uri="{FF2B5EF4-FFF2-40B4-BE49-F238E27FC236}">
                <a16:creationId xmlns:a16="http://schemas.microsoft.com/office/drawing/2014/main" id="{6E70463C-B54A-B295-E969-65F70D41B23D}"/>
              </a:ext>
            </a:extLst>
          </p:cNvPr>
          <p:cNvSpPr/>
          <p:nvPr/>
        </p:nvSpPr>
        <p:spPr>
          <a:xfrm>
            <a:off x="1459605" y="4086359"/>
            <a:ext cx="3756338" cy="418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Vector</a:t>
            </a:r>
            <a:r>
              <a:rPr lang="vi-VN">
                <a:latin typeface="Arial"/>
                <a:cs typeface="Arial"/>
              </a:rPr>
              <a:t> </a:t>
            </a:r>
            <a:r>
              <a:rPr lang="vi-VN" err="1">
                <a:latin typeface="Arial"/>
                <a:cs typeface="Arial"/>
              </a:rPr>
              <a:t>pointer</a:t>
            </a:r>
          </a:p>
        </p:txBody>
      </p:sp>
      <p:sp>
        <p:nvSpPr>
          <p:cNvPr id="8" name="Hộp Văn bản 7">
            <a:extLst>
              <a:ext uri="{FF2B5EF4-FFF2-40B4-BE49-F238E27FC236}">
                <a16:creationId xmlns:a16="http://schemas.microsoft.com/office/drawing/2014/main" id="{144C0E36-EC82-3200-DCC8-8019001FB35E}"/>
              </a:ext>
            </a:extLst>
          </p:cNvPr>
          <p:cNvSpPr txBox="1"/>
          <p:nvPr/>
        </p:nvSpPr>
        <p:spPr>
          <a:xfrm>
            <a:off x="1456922" y="278773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err="1">
                <a:latin typeface="Arial"/>
                <a:cs typeface="Arial"/>
              </a:rPr>
              <a:t>stack</a:t>
            </a:r>
            <a:endParaRPr lang="vi-VN" err="1"/>
          </a:p>
        </p:txBody>
      </p:sp>
      <p:sp>
        <p:nvSpPr>
          <p:cNvPr id="9" name="Hình chữ nhật 8">
            <a:extLst>
              <a:ext uri="{FF2B5EF4-FFF2-40B4-BE49-F238E27FC236}">
                <a16:creationId xmlns:a16="http://schemas.microsoft.com/office/drawing/2014/main" id="{4A356A08-BFD6-FAAB-ED20-97AD34CCB335}"/>
              </a:ext>
            </a:extLst>
          </p:cNvPr>
          <p:cNvSpPr/>
          <p:nvPr/>
        </p:nvSpPr>
        <p:spPr>
          <a:xfrm>
            <a:off x="6486546" y="2984965"/>
            <a:ext cx="3756338" cy="418563"/>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Element_0</a:t>
            </a:r>
          </a:p>
        </p:txBody>
      </p:sp>
      <p:sp>
        <p:nvSpPr>
          <p:cNvPr id="10" name="Hình chữ nhật 9">
            <a:extLst>
              <a:ext uri="{FF2B5EF4-FFF2-40B4-BE49-F238E27FC236}">
                <a16:creationId xmlns:a16="http://schemas.microsoft.com/office/drawing/2014/main" id="{C2656BF5-155B-96B2-BF50-7950BAFF9197}"/>
              </a:ext>
            </a:extLst>
          </p:cNvPr>
          <p:cNvSpPr/>
          <p:nvPr/>
        </p:nvSpPr>
        <p:spPr>
          <a:xfrm>
            <a:off x="6486546" y="3446458"/>
            <a:ext cx="3756338" cy="418563"/>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Element_1</a:t>
            </a:r>
          </a:p>
        </p:txBody>
      </p:sp>
      <p:sp>
        <p:nvSpPr>
          <p:cNvPr id="11" name="Hình chữ nhật 10">
            <a:extLst>
              <a:ext uri="{FF2B5EF4-FFF2-40B4-BE49-F238E27FC236}">
                <a16:creationId xmlns:a16="http://schemas.microsoft.com/office/drawing/2014/main" id="{C238C7F0-4C56-89DF-FFAD-60CB54E072D5}"/>
              </a:ext>
            </a:extLst>
          </p:cNvPr>
          <p:cNvSpPr/>
          <p:nvPr/>
        </p:nvSpPr>
        <p:spPr>
          <a:xfrm>
            <a:off x="6486546" y="3918683"/>
            <a:ext cx="3756338" cy="418563"/>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Element_2</a:t>
            </a:r>
          </a:p>
        </p:txBody>
      </p:sp>
      <p:sp>
        <p:nvSpPr>
          <p:cNvPr id="21" name="Hình chữ nhật 20">
            <a:extLst>
              <a:ext uri="{FF2B5EF4-FFF2-40B4-BE49-F238E27FC236}">
                <a16:creationId xmlns:a16="http://schemas.microsoft.com/office/drawing/2014/main" id="{26407EAD-6ACA-79EF-634E-691165D5CC2E}"/>
              </a:ext>
            </a:extLst>
          </p:cNvPr>
          <p:cNvSpPr/>
          <p:nvPr/>
        </p:nvSpPr>
        <p:spPr>
          <a:xfrm>
            <a:off x="6486546" y="4777274"/>
            <a:ext cx="3756338" cy="418563"/>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Element</a:t>
            </a:r>
            <a:r>
              <a:rPr lang="vi-VN">
                <a:latin typeface="Arial"/>
                <a:cs typeface="Arial"/>
              </a:rPr>
              <a:t>_..</a:t>
            </a:r>
          </a:p>
        </p:txBody>
      </p:sp>
      <p:sp>
        <p:nvSpPr>
          <p:cNvPr id="22" name="Hình chữ nhật 21">
            <a:extLst>
              <a:ext uri="{FF2B5EF4-FFF2-40B4-BE49-F238E27FC236}">
                <a16:creationId xmlns:a16="http://schemas.microsoft.com/office/drawing/2014/main" id="{710B4365-F54B-6FEF-5D8B-282381DC5B4A}"/>
              </a:ext>
            </a:extLst>
          </p:cNvPr>
          <p:cNvSpPr/>
          <p:nvPr/>
        </p:nvSpPr>
        <p:spPr>
          <a:xfrm>
            <a:off x="6486546" y="5281697"/>
            <a:ext cx="3756338" cy="418563"/>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Element</a:t>
            </a:r>
            <a:r>
              <a:rPr lang="vi-VN">
                <a:latin typeface="Arial"/>
                <a:cs typeface="Arial"/>
              </a:rPr>
              <a:t>_...</a:t>
            </a:r>
          </a:p>
        </p:txBody>
      </p:sp>
      <p:sp>
        <p:nvSpPr>
          <p:cNvPr id="25" name="Hộp Văn bản 24">
            <a:extLst>
              <a:ext uri="{FF2B5EF4-FFF2-40B4-BE49-F238E27FC236}">
                <a16:creationId xmlns:a16="http://schemas.microsoft.com/office/drawing/2014/main" id="{51F906E4-F43F-4D60-0A04-97BAEC5BC70E}"/>
              </a:ext>
            </a:extLst>
          </p:cNvPr>
          <p:cNvSpPr txBox="1"/>
          <p:nvPr/>
        </p:nvSpPr>
        <p:spPr>
          <a:xfrm>
            <a:off x="8133969" y="4302365"/>
            <a:ext cx="14220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2400" b="1">
                <a:latin typeface="Arial"/>
                <a:cs typeface="Arial"/>
              </a:rPr>
              <a:t>...</a:t>
            </a:r>
          </a:p>
        </p:txBody>
      </p:sp>
      <p:cxnSp>
        <p:nvCxnSpPr>
          <p:cNvPr id="27" name="Đường kết nối Mũi tên Thẳng 26">
            <a:extLst>
              <a:ext uri="{FF2B5EF4-FFF2-40B4-BE49-F238E27FC236}">
                <a16:creationId xmlns:a16="http://schemas.microsoft.com/office/drawing/2014/main" id="{972B8277-24AB-516F-419D-E5C515A672E1}"/>
              </a:ext>
            </a:extLst>
          </p:cNvPr>
          <p:cNvCxnSpPr/>
          <p:nvPr/>
        </p:nvCxnSpPr>
        <p:spPr>
          <a:xfrm flipV="1">
            <a:off x="5334269" y="3296633"/>
            <a:ext cx="825613" cy="1077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Hộp Văn bản 27">
            <a:extLst>
              <a:ext uri="{FF2B5EF4-FFF2-40B4-BE49-F238E27FC236}">
                <a16:creationId xmlns:a16="http://schemas.microsoft.com/office/drawing/2014/main" id="{FCF5D981-2A1B-DF46-A241-A0C8A0A6D7E6}"/>
              </a:ext>
            </a:extLst>
          </p:cNvPr>
          <p:cNvSpPr txBox="1"/>
          <p:nvPr/>
        </p:nvSpPr>
        <p:spPr>
          <a:xfrm>
            <a:off x="7063414" y="258786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err="1">
                <a:latin typeface="Arial"/>
                <a:cs typeface="Arial"/>
              </a:rPr>
              <a:t>Heap</a:t>
            </a:r>
            <a:endParaRPr lang="vi-VN" err="1"/>
          </a:p>
        </p:txBody>
      </p:sp>
      <p:sp>
        <p:nvSpPr>
          <p:cNvPr id="29" name="Hộp Văn bản 28">
            <a:extLst>
              <a:ext uri="{FF2B5EF4-FFF2-40B4-BE49-F238E27FC236}">
                <a16:creationId xmlns:a16="http://schemas.microsoft.com/office/drawing/2014/main" id="{2ABA9554-C4FC-FF17-FFCB-E41A41D3CCB4}"/>
              </a:ext>
            </a:extLst>
          </p:cNvPr>
          <p:cNvSpPr txBox="1"/>
          <p:nvPr/>
        </p:nvSpPr>
        <p:spPr>
          <a:xfrm>
            <a:off x="139520" y="2143795"/>
            <a:ext cx="49862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Giả sử biến </a:t>
            </a:r>
            <a:r>
              <a:rPr lang="vi-VN" err="1">
                <a:latin typeface="Arial"/>
                <a:cs typeface="Arial"/>
              </a:rPr>
              <a:t>vector</a:t>
            </a:r>
            <a:r>
              <a:rPr lang="vi-VN">
                <a:latin typeface="Arial"/>
                <a:cs typeface="Arial"/>
              </a:rPr>
              <a:t> được khai báo ở trong hàm</a:t>
            </a:r>
          </a:p>
        </p:txBody>
      </p:sp>
      <p:sp>
        <p:nvSpPr>
          <p:cNvPr id="7" name="Hộp Văn bản 6">
            <a:extLst>
              <a:ext uri="{FF2B5EF4-FFF2-40B4-BE49-F238E27FC236}">
                <a16:creationId xmlns:a16="http://schemas.microsoft.com/office/drawing/2014/main" id="{E81BDBF8-AFA1-71D5-A211-4FC0F104DFE1}"/>
              </a:ext>
            </a:extLst>
          </p:cNvPr>
          <p:cNvSpPr txBox="1"/>
          <p:nvPr/>
        </p:nvSpPr>
        <p:spPr>
          <a:xfrm>
            <a:off x="10841181" y="3827317"/>
            <a:ext cx="120930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Dynamic</a:t>
            </a:r>
            <a:r>
              <a:rPr lang="vi-VN">
                <a:latin typeface="Arial"/>
                <a:cs typeface="Arial"/>
              </a:rPr>
              <a:t> </a:t>
            </a:r>
            <a:r>
              <a:rPr lang="vi-VN" err="1">
                <a:latin typeface="Arial"/>
                <a:cs typeface="Arial"/>
              </a:rPr>
              <a:t>allocate</a:t>
            </a:r>
            <a:r>
              <a:rPr lang="vi-VN">
                <a:latin typeface="Arial"/>
                <a:cs typeface="Arial"/>
              </a:rPr>
              <a:t> </a:t>
            </a:r>
            <a:r>
              <a:rPr lang="vi-VN" err="1">
                <a:latin typeface="Arial"/>
                <a:cs typeface="Arial"/>
              </a:rPr>
              <a:t>array</a:t>
            </a:r>
            <a:endParaRPr lang="vi-VN" err="1"/>
          </a:p>
        </p:txBody>
      </p:sp>
      <p:sp>
        <p:nvSpPr>
          <p:cNvPr id="12" name="Mũi tên: Lên-Xuống 11">
            <a:extLst>
              <a:ext uri="{FF2B5EF4-FFF2-40B4-BE49-F238E27FC236}">
                <a16:creationId xmlns:a16="http://schemas.microsoft.com/office/drawing/2014/main" id="{0658E187-6911-EAE5-65C6-18D5B8EB2FAF}"/>
              </a:ext>
            </a:extLst>
          </p:cNvPr>
          <p:cNvSpPr/>
          <p:nvPr/>
        </p:nvSpPr>
        <p:spPr>
          <a:xfrm>
            <a:off x="10452759" y="3129642"/>
            <a:ext cx="227610" cy="2474025"/>
          </a:xfrm>
          <a:prstGeom prst="upDown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Mũi tên: Lên-Xuống 12">
            <a:extLst>
              <a:ext uri="{FF2B5EF4-FFF2-40B4-BE49-F238E27FC236}">
                <a16:creationId xmlns:a16="http://schemas.microsoft.com/office/drawing/2014/main" id="{C21DBF64-B242-67DB-8E18-83CCFEA72B90}"/>
              </a:ext>
            </a:extLst>
          </p:cNvPr>
          <p:cNvSpPr/>
          <p:nvPr/>
        </p:nvSpPr>
        <p:spPr>
          <a:xfrm>
            <a:off x="1088571" y="3216233"/>
            <a:ext cx="207818" cy="1177636"/>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ộp Văn bản 13">
            <a:extLst>
              <a:ext uri="{FF2B5EF4-FFF2-40B4-BE49-F238E27FC236}">
                <a16:creationId xmlns:a16="http://schemas.microsoft.com/office/drawing/2014/main" id="{78D86033-65EF-63A6-D65B-ADBBFD459FE5}"/>
              </a:ext>
            </a:extLst>
          </p:cNvPr>
          <p:cNvSpPr txBox="1"/>
          <p:nvPr/>
        </p:nvSpPr>
        <p:spPr>
          <a:xfrm>
            <a:off x="138545" y="3661558"/>
            <a:ext cx="10509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Data</a:t>
            </a:r>
            <a:r>
              <a:rPr lang="vi-VN">
                <a:latin typeface="Arial"/>
                <a:cs typeface="Arial"/>
              </a:rPr>
              <a:t> </a:t>
            </a:r>
            <a:r>
              <a:rPr lang="vi-VN" err="1">
                <a:latin typeface="Arial"/>
                <a:cs typeface="Arial"/>
              </a:rPr>
              <a:t>member</a:t>
            </a:r>
            <a:endParaRPr lang="vi-VN" err="1"/>
          </a:p>
        </p:txBody>
      </p:sp>
    </p:spTree>
    <p:extLst>
      <p:ext uri="{BB962C8B-B14F-4D97-AF65-F5344CB8AC3E}">
        <p14:creationId xmlns:p14="http://schemas.microsoft.com/office/powerpoint/2010/main" val="935286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BD2174-B2F5-4F8C-10B6-F604FA9C2808}"/>
              </a:ext>
            </a:extLst>
          </p:cNvPr>
          <p:cNvSpPr>
            <a:spLocks noGrp="1"/>
          </p:cNvSpPr>
          <p:nvPr>
            <p:ph type="title"/>
          </p:nvPr>
        </p:nvSpPr>
        <p:spPr/>
        <p:txBody>
          <a:bodyPr/>
          <a:lstStyle/>
          <a:p>
            <a:r>
              <a:rPr lang="vi-VN" err="1">
                <a:latin typeface="Times New Roman"/>
                <a:cs typeface="Times New Roman"/>
              </a:rPr>
              <a:t>Memory</a:t>
            </a:r>
            <a:r>
              <a:rPr lang="vi-VN">
                <a:latin typeface="Times New Roman"/>
                <a:cs typeface="Times New Roman"/>
              </a:rPr>
              <a:t> </a:t>
            </a:r>
            <a:r>
              <a:rPr lang="vi-VN" err="1">
                <a:latin typeface="Times New Roman"/>
                <a:cs typeface="Times New Roman"/>
              </a:rPr>
              <a:t>layout</a:t>
            </a:r>
            <a:r>
              <a:rPr lang="vi-VN">
                <a:latin typeface="Times New Roman"/>
                <a:cs typeface="Times New Roman"/>
              </a:rPr>
              <a:t> </a:t>
            </a:r>
            <a:r>
              <a:rPr lang="vi-VN" err="1">
                <a:latin typeface="Times New Roman"/>
                <a:cs typeface="Times New Roman"/>
              </a:rPr>
              <a:t>vector</a:t>
            </a:r>
            <a:endParaRPr lang="vi-VN" err="1"/>
          </a:p>
        </p:txBody>
      </p:sp>
      <p:sp>
        <p:nvSpPr>
          <p:cNvPr id="3" name="Chỗ dành sẵn cho Nội dung 2">
            <a:extLst>
              <a:ext uri="{FF2B5EF4-FFF2-40B4-BE49-F238E27FC236}">
                <a16:creationId xmlns:a16="http://schemas.microsoft.com/office/drawing/2014/main" id="{56963E3A-EDE2-4ADC-F01E-ECDD654FB093}"/>
              </a:ext>
            </a:extLst>
          </p:cNvPr>
          <p:cNvSpPr>
            <a:spLocks noGrp="1"/>
          </p:cNvSpPr>
          <p:nvPr>
            <p:ph idx="1"/>
          </p:nvPr>
        </p:nvSpPr>
        <p:spPr>
          <a:xfrm>
            <a:off x="86555" y="2030094"/>
            <a:ext cx="9613861" cy="541420"/>
          </a:xfrm>
        </p:spPr>
        <p:txBody>
          <a:bodyPr vert="horz" lIns="91440" tIns="45720" rIns="91440" bIns="45720" rtlCol="0" anchor="t">
            <a:normAutofit fontScale="92500"/>
          </a:bodyPr>
          <a:lstStyle/>
          <a:p>
            <a:r>
              <a:rPr lang="vi-VN">
                <a:latin typeface="Arial"/>
                <a:cs typeface="Arial"/>
              </a:rPr>
              <a:t>Trường hợp </a:t>
            </a:r>
            <a:r>
              <a:rPr lang="vi-VN" err="1">
                <a:latin typeface="Arial"/>
                <a:cs typeface="Arial"/>
              </a:rPr>
              <a:t>vector</a:t>
            </a:r>
            <a:r>
              <a:rPr lang="vi-VN">
                <a:latin typeface="Arial"/>
                <a:cs typeface="Arial"/>
              </a:rPr>
              <a:t> được tạo là kiểu con trỏ : </a:t>
            </a:r>
            <a:r>
              <a:rPr lang="vi-VN" sz="1400" b="1" err="1">
                <a:solidFill>
                  <a:srgbClr val="4EC9B0"/>
                </a:solidFill>
                <a:latin typeface="Consolas"/>
                <a:cs typeface="Arial"/>
              </a:rPr>
              <a:t>Vector</a:t>
            </a:r>
            <a:r>
              <a:rPr lang="vi-VN" sz="1400" b="1">
                <a:solidFill>
                  <a:srgbClr val="D4D4D4"/>
                </a:solidFill>
                <a:latin typeface="Consolas"/>
                <a:cs typeface="Arial"/>
              </a:rPr>
              <a:t>&lt;</a:t>
            </a:r>
            <a:r>
              <a:rPr lang="vi-VN" sz="1400" b="1" err="1">
                <a:solidFill>
                  <a:srgbClr val="569CD6"/>
                </a:solidFill>
                <a:latin typeface="Consolas"/>
                <a:cs typeface="Arial"/>
              </a:rPr>
              <a:t>int</a:t>
            </a:r>
            <a:r>
              <a:rPr lang="vi-VN" sz="1400" b="1">
                <a:solidFill>
                  <a:srgbClr val="D4D4D4"/>
                </a:solidFill>
                <a:latin typeface="Consolas"/>
                <a:cs typeface="Arial"/>
              </a:rPr>
              <a:t>&gt;</a:t>
            </a:r>
            <a:r>
              <a:rPr lang="vi-VN" sz="1400" b="1">
                <a:solidFill>
                  <a:srgbClr val="CCCCCC"/>
                </a:solidFill>
                <a:latin typeface="Consolas"/>
                <a:cs typeface="Arial"/>
              </a:rPr>
              <a:t> </a:t>
            </a:r>
            <a:r>
              <a:rPr lang="vi-VN" sz="1400" b="1">
                <a:solidFill>
                  <a:srgbClr val="D4D4D4"/>
                </a:solidFill>
                <a:latin typeface="Consolas"/>
                <a:cs typeface="Arial"/>
              </a:rPr>
              <a:t>*</a:t>
            </a:r>
            <a:r>
              <a:rPr lang="vi-VN" sz="1400" b="1">
                <a:solidFill>
                  <a:srgbClr val="9CDCFE"/>
                </a:solidFill>
                <a:latin typeface="Consolas"/>
                <a:cs typeface="Arial"/>
              </a:rPr>
              <a:t>a</a:t>
            </a:r>
            <a:r>
              <a:rPr lang="vi-VN" sz="1400" b="1">
                <a:solidFill>
                  <a:srgbClr val="CCCCCC"/>
                </a:solidFill>
                <a:latin typeface="Consolas"/>
                <a:cs typeface="Arial"/>
              </a:rPr>
              <a:t> </a:t>
            </a:r>
            <a:r>
              <a:rPr lang="vi-VN" sz="1400" b="1">
                <a:solidFill>
                  <a:srgbClr val="D4D4D4"/>
                </a:solidFill>
                <a:latin typeface="Consolas"/>
                <a:cs typeface="Arial"/>
              </a:rPr>
              <a:t>=</a:t>
            </a:r>
            <a:r>
              <a:rPr lang="vi-VN" sz="1400" b="1">
                <a:solidFill>
                  <a:srgbClr val="CCCCCC"/>
                </a:solidFill>
                <a:latin typeface="Consolas"/>
                <a:cs typeface="Arial"/>
              </a:rPr>
              <a:t> </a:t>
            </a:r>
            <a:r>
              <a:rPr lang="vi-VN" sz="1400" b="1" err="1">
                <a:solidFill>
                  <a:srgbClr val="C586C0"/>
                </a:solidFill>
                <a:latin typeface="Consolas"/>
                <a:cs typeface="Arial"/>
              </a:rPr>
              <a:t>new</a:t>
            </a:r>
            <a:r>
              <a:rPr lang="vi-VN" sz="1400" b="1">
                <a:solidFill>
                  <a:srgbClr val="CCCCCC"/>
                </a:solidFill>
                <a:latin typeface="Consolas"/>
                <a:cs typeface="Arial"/>
              </a:rPr>
              <a:t> </a:t>
            </a:r>
            <a:r>
              <a:rPr lang="vi-VN" sz="1400" b="1" err="1">
                <a:solidFill>
                  <a:srgbClr val="4EC9B0"/>
                </a:solidFill>
                <a:latin typeface="Consolas"/>
                <a:cs typeface="Arial"/>
              </a:rPr>
              <a:t>Vector</a:t>
            </a:r>
            <a:r>
              <a:rPr lang="vi-VN" sz="1400" b="1">
                <a:solidFill>
                  <a:srgbClr val="CCCCCC"/>
                </a:solidFill>
                <a:latin typeface="Consolas"/>
                <a:cs typeface="Arial"/>
              </a:rPr>
              <a:t>&lt;</a:t>
            </a:r>
            <a:r>
              <a:rPr lang="vi-VN" sz="1400" b="1" err="1">
                <a:solidFill>
                  <a:srgbClr val="569CD6"/>
                </a:solidFill>
                <a:latin typeface="Consolas"/>
                <a:cs typeface="Arial"/>
              </a:rPr>
              <a:t>int</a:t>
            </a:r>
            <a:r>
              <a:rPr lang="vi-VN" sz="1400" b="1">
                <a:solidFill>
                  <a:srgbClr val="CCCCCC"/>
                </a:solidFill>
                <a:latin typeface="Consolas"/>
                <a:cs typeface="Arial"/>
              </a:rPr>
              <a:t>&gt;();</a:t>
            </a:r>
            <a:endParaRPr lang="vi-VN" sz="1400" b="1">
              <a:latin typeface="Arial" panose="020B0604020202020204" pitchFamily="34" charset="0"/>
              <a:cs typeface="Arial" panose="020B0604020202020204" pitchFamily="34" charset="0"/>
            </a:endParaRPr>
          </a:p>
          <a:p>
            <a:endParaRPr lang="vi-VN">
              <a:latin typeface="Arial"/>
              <a:cs typeface="Arial"/>
            </a:endParaRPr>
          </a:p>
        </p:txBody>
      </p:sp>
      <p:sp>
        <p:nvSpPr>
          <p:cNvPr id="13" name="Hình chữ nhật 12">
            <a:extLst>
              <a:ext uri="{FF2B5EF4-FFF2-40B4-BE49-F238E27FC236}">
                <a16:creationId xmlns:a16="http://schemas.microsoft.com/office/drawing/2014/main" id="{A5F10A36-58BD-B1BC-23CF-7B35219426D6}"/>
              </a:ext>
            </a:extLst>
          </p:cNvPr>
          <p:cNvSpPr/>
          <p:nvPr/>
        </p:nvSpPr>
        <p:spPr>
          <a:xfrm>
            <a:off x="5942260" y="4617823"/>
            <a:ext cx="3756338" cy="418563"/>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Element_0</a:t>
            </a:r>
          </a:p>
        </p:txBody>
      </p:sp>
      <p:sp>
        <p:nvSpPr>
          <p:cNvPr id="15" name="Hình chữ nhật 14">
            <a:extLst>
              <a:ext uri="{FF2B5EF4-FFF2-40B4-BE49-F238E27FC236}">
                <a16:creationId xmlns:a16="http://schemas.microsoft.com/office/drawing/2014/main" id="{6EDA7C98-E72E-C38B-EB88-F2483FF02877}"/>
              </a:ext>
            </a:extLst>
          </p:cNvPr>
          <p:cNvSpPr/>
          <p:nvPr/>
        </p:nvSpPr>
        <p:spPr>
          <a:xfrm>
            <a:off x="5942260" y="5079316"/>
            <a:ext cx="3756338" cy="418563"/>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Element_1</a:t>
            </a:r>
          </a:p>
        </p:txBody>
      </p:sp>
      <p:sp>
        <p:nvSpPr>
          <p:cNvPr id="17" name="Hình chữ nhật 16">
            <a:extLst>
              <a:ext uri="{FF2B5EF4-FFF2-40B4-BE49-F238E27FC236}">
                <a16:creationId xmlns:a16="http://schemas.microsoft.com/office/drawing/2014/main" id="{7342C023-E46E-B666-BBD9-201E163FCF08}"/>
              </a:ext>
            </a:extLst>
          </p:cNvPr>
          <p:cNvSpPr/>
          <p:nvPr/>
        </p:nvSpPr>
        <p:spPr>
          <a:xfrm>
            <a:off x="5942260" y="5551541"/>
            <a:ext cx="3756338" cy="418563"/>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atin typeface="Arial"/>
                <a:cs typeface="Arial"/>
              </a:rPr>
              <a:t>Element_2</a:t>
            </a:r>
          </a:p>
        </p:txBody>
      </p:sp>
      <p:sp>
        <p:nvSpPr>
          <p:cNvPr id="19" name="Hình chữ nhật 18">
            <a:extLst>
              <a:ext uri="{FF2B5EF4-FFF2-40B4-BE49-F238E27FC236}">
                <a16:creationId xmlns:a16="http://schemas.microsoft.com/office/drawing/2014/main" id="{2205A6C0-4D5C-2310-8154-582BB41F9480}"/>
              </a:ext>
            </a:extLst>
          </p:cNvPr>
          <p:cNvSpPr/>
          <p:nvPr/>
        </p:nvSpPr>
        <p:spPr>
          <a:xfrm>
            <a:off x="5942260" y="6410132"/>
            <a:ext cx="3756338" cy="418563"/>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Element</a:t>
            </a:r>
            <a:r>
              <a:rPr lang="vi-VN">
                <a:latin typeface="Arial"/>
                <a:cs typeface="Arial"/>
              </a:rPr>
              <a:t>_..</a:t>
            </a:r>
          </a:p>
        </p:txBody>
      </p:sp>
      <p:sp>
        <p:nvSpPr>
          <p:cNvPr id="23" name="Hộp Văn bản 22">
            <a:extLst>
              <a:ext uri="{FF2B5EF4-FFF2-40B4-BE49-F238E27FC236}">
                <a16:creationId xmlns:a16="http://schemas.microsoft.com/office/drawing/2014/main" id="{4209CAD6-5EE1-1594-58F9-6B977A419C7E}"/>
              </a:ext>
            </a:extLst>
          </p:cNvPr>
          <p:cNvSpPr txBox="1"/>
          <p:nvPr/>
        </p:nvSpPr>
        <p:spPr>
          <a:xfrm>
            <a:off x="7589683" y="5935223"/>
            <a:ext cx="14220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sz="2400" b="1">
                <a:latin typeface="Arial"/>
                <a:cs typeface="Arial"/>
              </a:rPr>
              <a:t>...</a:t>
            </a:r>
          </a:p>
        </p:txBody>
      </p:sp>
      <p:sp>
        <p:nvSpPr>
          <p:cNvPr id="27" name="Hộp Văn bản 26">
            <a:extLst>
              <a:ext uri="{FF2B5EF4-FFF2-40B4-BE49-F238E27FC236}">
                <a16:creationId xmlns:a16="http://schemas.microsoft.com/office/drawing/2014/main" id="{DF2BFD23-EFDA-2F5C-4F8B-E88517F72779}"/>
              </a:ext>
            </a:extLst>
          </p:cNvPr>
          <p:cNvSpPr txBox="1"/>
          <p:nvPr/>
        </p:nvSpPr>
        <p:spPr>
          <a:xfrm>
            <a:off x="6608193" y="262745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err="1">
                <a:latin typeface="Arial"/>
                <a:cs typeface="Arial"/>
              </a:rPr>
              <a:t>Heap</a:t>
            </a:r>
            <a:endParaRPr lang="vi-VN" err="1"/>
          </a:p>
        </p:txBody>
      </p:sp>
      <p:sp>
        <p:nvSpPr>
          <p:cNvPr id="28" name="Hình chữ nhật 27">
            <a:extLst>
              <a:ext uri="{FF2B5EF4-FFF2-40B4-BE49-F238E27FC236}">
                <a16:creationId xmlns:a16="http://schemas.microsoft.com/office/drawing/2014/main" id="{DB531EA2-056B-3ABB-B21E-D6EA5376D83A}"/>
              </a:ext>
            </a:extLst>
          </p:cNvPr>
          <p:cNvSpPr/>
          <p:nvPr/>
        </p:nvSpPr>
        <p:spPr>
          <a:xfrm>
            <a:off x="5952435" y="3212018"/>
            <a:ext cx="3756338" cy="418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size</a:t>
            </a:r>
            <a:endParaRPr lang="vi-VN" err="1"/>
          </a:p>
        </p:txBody>
      </p:sp>
      <p:sp>
        <p:nvSpPr>
          <p:cNvPr id="29" name="Hình chữ nhật 28">
            <a:extLst>
              <a:ext uri="{FF2B5EF4-FFF2-40B4-BE49-F238E27FC236}">
                <a16:creationId xmlns:a16="http://schemas.microsoft.com/office/drawing/2014/main" id="{649BA6B6-ED0B-1D23-3209-4C0D493C5A23}"/>
              </a:ext>
            </a:extLst>
          </p:cNvPr>
          <p:cNvSpPr/>
          <p:nvPr/>
        </p:nvSpPr>
        <p:spPr>
          <a:xfrm>
            <a:off x="5952435" y="3673511"/>
            <a:ext cx="3756338" cy="418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capacity</a:t>
            </a:r>
          </a:p>
        </p:txBody>
      </p:sp>
      <p:sp>
        <p:nvSpPr>
          <p:cNvPr id="30" name="Hình chữ nhật 29">
            <a:extLst>
              <a:ext uri="{FF2B5EF4-FFF2-40B4-BE49-F238E27FC236}">
                <a16:creationId xmlns:a16="http://schemas.microsoft.com/office/drawing/2014/main" id="{324ACE0D-72C2-13C4-44F4-3F1FCE12783B}"/>
              </a:ext>
            </a:extLst>
          </p:cNvPr>
          <p:cNvSpPr/>
          <p:nvPr/>
        </p:nvSpPr>
        <p:spPr>
          <a:xfrm>
            <a:off x="5952435" y="4145736"/>
            <a:ext cx="3756338" cy="418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err="1">
                <a:latin typeface="Arial"/>
                <a:cs typeface="Arial"/>
              </a:rPr>
              <a:t>Vector</a:t>
            </a:r>
            <a:r>
              <a:rPr lang="vi-VN">
                <a:latin typeface="Arial"/>
                <a:cs typeface="Arial"/>
              </a:rPr>
              <a:t> </a:t>
            </a:r>
            <a:r>
              <a:rPr lang="vi-VN" err="1">
                <a:latin typeface="Arial"/>
                <a:cs typeface="Arial"/>
              </a:rPr>
              <a:t>pointer</a:t>
            </a:r>
          </a:p>
        </p:txBody>
      </p:sp>
      <p:sp>
        <p:nvSpPr>
          <p:cNvPr id="31" name="Hình chữ nhật 30">
            <a:extLst>
              <a:ext uri="{FF2B5EF4-FFF2-40B4-BE49-F238E27FC236}">
                <a16:creationId xmlns:a16="http://schemas.microsoft.com/office/drawing/2014/main" id="{C4A2CFAE-9C1F-7435-E68A-BA7E3B418A8A}"/>
              </a:ext>
            </a:extLst>
          </p:cNvPr>
          <p:cNvSpPr/>
          <p:nvPr/>
        </p:nvSpPr>
        <p:spPr>
          <a:xfrm>
            <a:off x="405740" y="3740727"/>
            <a:ext cx="3028207" cy="3859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err="1">
                <a:latin typeface="Arial"/>
                <a:cs typeface="Arial"/>
              </a:rPr>
              <a:t>Pointer</a:t>
            </a:r>
            <a:r>
              <a:rPr lang="vi-VN">
                <a:latin typeface="Arial"/>
                <a:cs typeface="Arial"/>
              </a:rPr>
              <a:t> a*</a:t>
            </a:r>
          </a:p>
        </p:txBody>
      </p:sp>
      <p:sp>
        <p:nvSpPr>
          <p:cNvPr id="32" name="Hộp Văn bản 31">
            <a:extLst>
              <a:ext uri="{FF2B5EF4-FFF2-40B4-BE49-F238E27FC236}">
                <a16:creationId xmlns:a16="http://schemas.microsoft.com/office/drawing/2014/main" id="{F48850A6-F67B-1A2E-BF70-18A5335C5A92}"/>
              </a:ext>
            </a:extLst>
          </p:cNvPr>
          <p:cNvSpPr txBox="1"/>
          <p:nvPr/>
        </p:nvSpPr>
        <p:spPr>
          <a:xfrm>
            <a:off x="880752" y="3362201"/>
            <a:ext cx="2795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vi-VN" err="1">
                <a:latin typeface="Arial"/>
                <a:cs typeface="Arial"/>
              </a:rPr>
              <a:t>stack</a:t>
            </a:r>
            <a:endParaRPr lang="vi-VN" err="1"/>
          </a:p>
        </p:txBody>
      </p:sp>
      <p:cxnSp>
        <p:nvCxnSpPr>
          <p:cNvPr id="33" name="Đường kết nối Mũi tên Thẳng 32">
            <a:extLst>
              <a:ext uri="{FF2B5EF4-FFF2-40B4-BE49-F238E27FC236}">
                <a16:creationId xmlns:a16="http://schemas.microsoft.com/office/drawing/2014/main" id="{360D9AB5-5C8C-84EE-0A01-142AB41010CA}"/>
              </a:ext>
            </a:extLst>
          </p:cNvPr>
          <p:cNvCxnSpPr/>
          <p:nvPr/>
        </p:nvCxnSpPr>
        <p:spPr>
          <a:xfrm flipV="1">
            <a:off x="3654012" y="3296763"/>
            <a:ext cx="1735776" cy="738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Mũi tên: Lên-Xuống 33">
            <a:extLst>
              <a:ext uri="{FF2B5EF4-FFF2-40B4-BE49-F238E27FC236}">
                <a16:creationId xmlns:a16="http://schemas.microsoft.com/office/drawing/2014/main" id="{6D9820E8-4165-EB61-D68E-767576D5BA61}"/>
              </a:ext>
            </a:extLst>
          </p:cNvPr>
          <p:cNvSpPr/>
          <p:nvPr/>
        </p:nvSpPr>
        <p:spPr>
          <a:xfrm>
            <a:off x="9883733" y="4725389"/>
            <a:ext cx="296883" cy="2028701"/>
          </a:xfrm>
          <a:prstGeom prst="upDown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Hộp Văn bản 34">
            <a:extLst>
              <a:ext uri="{FF2B5EF4-FFF2-40B4-BE49-F238E27FC236}">
                <a16:creationId xmlns:a16="http://schemas.microsoft.com/office/drawing/2014/main" id="{90D1A31F-0068-2026-94A7-A156527A35E8}"/>
              </a:ext>
            </a:extLst>
          </p:cNvPr>
          <p:cNvSpPr txBox="1"/>
          <p:nvPr/>
        </p:nvSpPr>
        <p:spPr>
          <a:xfrm>
            <a:off x="10108869" y="5291941"/>
            <a:ext cx="120930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Dynamic</a:t>
            </a:r>
            <a:r>
              <a:rPr lang="vi-VN">
                <a:latin typeface="Arial"/>
                <a:cs typeface="Arial"/>
              </a:rPr>
              <a:t> </a:t>
            </a:r>
            <a:r>
              <a:rPr lang="vi-VN" err="1">
                <a:latin typeface="Arial"/>
                <a:cs typeface="Arial"/>
              </a:rPr>
              <a:t>allocate</a:t>
            </a:r>
            <a:r>
              <a:rPr lang="vi-VN">
                <a:latin typeface="Arial"/>
                <a:cs typeface="Arial"/>
              </a:rPr>
              <a:t> </a:t>
            </a:r>
            <a:r>
              <a:rPr lang="vi-VN" err="1">
                <a:latin typeface="Arial"/>
                <a:cs typeface="Arial"/>
              </a:rPr>
              <a:t>array</a:t>
            </a:r>
            <a:endParaRPr lang="vi-VN" err="1"/>
          </a:p>
        </p:txBody>
      </p:sp>
      <p:sp>
        <p:nvSpPr>
          <p:cNvPr id="37" name="Hộp Văn bản 36">
            <a:extLst>
              <a:ext uri="{FF2B5EF4-FFF2-40B4-BE49-F238E27FC236}">
                <a16:creationId xmlns:a16="http://schemas.microsoft.com/office/drawing/2014/main" id="{C7D1C7B0-8CB7-75A5-2AA3-90FD08F9D13A}"/>
              </a:ext>
            </a:extLst>
          </p:cNvPr>
          <p:cNvSpPr txBox="1"/>
          <p:nvPr/>
        </p:nvSpPr>
        <p:spPr>
          <a:xfrm>
            <a:off x="10420597" y="3453740"/>
            <a:ext cx="10509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Data</a:t>
            </a:r>
            <a:r>
              <a:rPr lang="vi-VN">
                <a:latin typeface="Arial"/>
                <a:cs typeface="Arial"/>
              </a:rPr>
              <a:t> </a:t>
            </a:r>
            <a:r>
              <a:rPr lang="vi-VN" err="1">
                <a:latin typeface="Arial"/>
                <a:cs typeface="Arial"/>
              </a:rPr>
              <a:t>member</a:t>
            </a:r>
            <a:endParaRPr lang="vi-VN" err="1"/>
          </a:p>
        </p:txBody>
      </p:sp>
      <p:sp>
        <p:nvSpPr>
          <p:cNvPr id="38" name="Mũi tên: Lên-Xuống 37">
            <a:extLst>
              <a:ext uri="{FF2B5EF4-FFF2-40B4-BE49-F238E27FC236}">
                <a16:creationId xmlns:a16="http://schemas.microsoft.com/office/drawing/2014/main" id="{00C064B3-A582-6D44-2B45-27E1A5B81B28}"/>
              </a:ext>
            </a:extLst>
          </p:cNvPr>
          <p:cNvSpPr/>
          <p:nvPr/>
        </p:nvSpPr>
        <p:spPr>
          <a:xfrm>
            <a:off x="9871363" y="3290454"/>
            <a:ext cx="296883" cy="116774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847167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96A25EC-5D7B-249C-DB89-61471C31E0CC}"/>
              </a:ext>
            </a:extLst>
          </p:cNvPr>
          <p:cNvSpPr>
            <a:spLocks noGrp="1"/>
          </p:cNvSpPr>
          <p:nvPr>
            <p:ph type="title"/>
          </p:nvPr>
        </p:nvSpPr>
        <p:spPr/>
        <p:txBody>
          <a:bodyPr/>
          <a:lstStyle/>
          <a:p>
            <a:r>
              <a:rPr lang="vi-VN">
                <a:latin typeface="Times New Roman"/>
                <a:cs typeface="Times New Roman"/>
              </a:rPr>
              <a:t>So sánh </a:t>
            </a:r>
            <a:r>
              <a:rPr lang="vi-VN" err="1">
                <a:latin typeface="Times New Roman"/>
                <a:cs typeface="Times New Roman"/>
              </a:rPr>
              <a:t>array</a:t>
            </a:r>
            <a:r>
              <a:rPr lang="vi-VN">
                <a:latin typeface="Times New Roman"/>
                <a:cs typeface="Times New Roman"/>
              </a:rPr>
              <a:t> và </a:t>
            </a:r>
            <a:r>
              <a:rPr lang="vi-VN" err="1">
                <a:latin typeface="Times New Roman"/>
                <a:cs typeface="Times New Roman"/>
              </a:rPr>
              <a:t>vector</a:t>
            </a:r>
          </a:p>
        </p:txBody>
      </p:sp>
      <p:sp>
        <p:nvSpPr>
          <p:cNvPr id="3" name="Chỗ dành sẵn cho Nội dung 2">
            <a:extLst>
              <a:ext uri="{FF2B5EF4-FFF2-40B4-BE49-F238E27FC236}">
                <a16:creationId xmlns:a16="http://schemas.microsoft.com/office/drawing/2014/main" id="{21B818B5-D1FF-F89A-FF40-FDA3EC48FDEB}"/>
              </a:ext>
            </a:extLst>
          </p:cNvPr>
          <p:cNvSpPr>
            <a:spLocks noGrp="1"/>
          </p:cNvSpPr>
          <p:nvPr>
            <p:ph idx="1"/>
          </p:nvPr>
        </p:nvSpPr>
        <p:spPr>
          <a:xfrm>
            <a:off x="581360" y="1921237"/>
            <a:ext cx="9613861" cy="3599316"/>
          </a:xfrm>
        </p:spPr>
        <p:txBody>
          <a:bodyPr vert="horz" lIns="91440" tIns="45720" rIns="91440" bIns="45720" rtlCol="0" anchor="t">
            <a:noAutofit/>
          </a:bodyPr>
          <a:lstStyle/>
          <a:p>
            <a:pPr marL="0" indent="0">
              <a:buNone/>
            </a:pPr>
            <a:r>
              <a:rPr lang="vi-VN" sz="1400" b="1">
                <a:latin typeface="Arial"/>
                <a:ea typeface="+mn-lt"/>
                <a:cs typeface="Arial"/>
              </a:rPr>
              <a:t>1. Kích thước động và tĩnh:</a:t>
            </a:r>
            <a:endParaRPr lang="vi-VN" sz="1400" b="1">
              <a:latin typeface="Arial"/>
              <a:cs typeface="Arial"/>
            </a:endParaRPr>
          </a:p>
          <a:p>
            <a:r>
              <a:rPr lang="vi-VN" sz="1400" b="1" err="1">
                <a:latin typeface="Arial"/>
                <a:ea typeface="+mn-lt"/>
                <a:cs typeface="Arial"/>
              </a:rPr>
              <a:t>Array</a:t>
            </a:r>
            <a:r>
              <a:rPr lang="vi-VN" sz="1400" b="1">
                <a:latin typeface="Arial"/>
                <a:ea typeface="+mn-lt"/>
                <a:cs typeface="Arial"/>
              </a:rPr>
              <a:t>: Có kích thước cố định mà bạn phải xác định tại thời điểm khai báo và không thể thay đổi sau đó.</a:t>
            </a:r>
            <a:endParaRPr lang="vi-VN" sz="1400" b="1">
              <a:latin typeface="Arial"/>
              <a:cs typeface="Arial"/>
            </a:endParaRPr>
          </a:p>
          <a:p>
            <a:r>
              <a:rPr lang="vi-VN" sz="1400" b="1" err="1">
                <a:latin typeface="Arial"/>
                <a:ea typeface="+mn-lt"/>
                <a:cs typeface="Arial"/>
              </a:rPr>
              <a:t>Vector</a:t>
            </a:r>
            <a:r>
              <a:rPr lang="vi-VN" sz="1400" b="1">
                <a:latin typeface="Arial"/>
                <a:ea typeface="+mn-lt"/>
                <a:cs typeface="Arial"/>
              </a:rPr>
              <a:t>: Có kích thước động, tức là bạn có thể thêm hoặc xóa phần tử một cách dễ dàng. </a:t>
            </a:r>
            <a:r>
              <a:rPr lang="vi-VN" sz="1400" b="1" err="1">
                <a:latin typeface="Arial"/>
                <a:ea typeface="+mn-lt"/>
                <a:cs typeface="Arial"/>
              </a:rPr>
              <a:t>Vector</a:t>
            </a:r>
            <a:r>
              <a:rPr lang="vi-VN" sz="1400" b="1">
                <a:latin typeface="Arial"/>
                <a:ea typeface="+mn-lt"/>
                <a:cs typeface="Arial"/>
              </a:rPr>
              <a:t> tự động điều chỉnh kích thước của nó.</a:t>
            </a:r>
            <a:endParaRPr lang="vi-VN" sz="1400" b="1">
              <a:latin typeface="Arial"/>
              <a:cs typeface="Arial"/>
            </a:endParaRPr>
          </a:p>
          <a:p>
            <a:pPr marL="0" indent="0">
              <a:buNone/>
            </a:pPr>
            <a:r>
              <a:rPr lang="vi-VN" sz="1400" b="1">
                <a:latin typeface="Arial"/>
                <a:ea typeface="+mn-lt"/>
                <a:cs typeface="Arial"/>
              </a:rPr>
              <a:t>2. Đặc điểm về </a:t>
            </a:r>
            <a:r>
              <a:rPr lang="vi-VN" sz="1400" b="1" err="1">
                <a:latin typeface="Arial"/>
                <a:ea typeface="+mn-lt"/>
                <a:cs typeface="Arial"/>
              </a:rPr>
              <a:t>performance</a:t>
            </a:r>
            <a:r>
              <a:rPr lang="vi-VN" sz="1400" b="1">
                <a:latin typeface="Arial"/>
                <a:ea typeface="+mn-lt"/>
                <a:cs typeface="Arial"/>
              </a:rPr>
              <a:t>:</a:t>
            </a:r>
            <a:endParaRPr lang="vi-VN" sz="1400" b="1">
              <a:latin typeface="Arial"/>
              <a:cs typeface="Arial"/>
            </a:endParaRPr>
          </a:p>
          <a:p>
            <a:r>
              <a:rPr lang="vi-VN" sz="1400" b="1" err="1">
                <a:latin typeface="Arial"/>
                <a:ea typeface="+mn-lt"/>
                <a:cs typeface="Arial"/>
              </a:rPr>
              <a:t>Array</a:t>
            </a:r>
            <a:r>
              <a:rPr lang="vi-VN" sz="1400" b="1">
                <a:latin typeface="Arial"/>
                <a:ea typeface="+mn-lt"/>
                <a:cs typeface="Arial"/>
              </a:rPr>
              <a:t>: Thường nhanh hơn trong việc truy cập các phần tử vì chúng được lưu trữ liên tiếp trong bộ nhớ. Tuy nhiên, với kích thước cố định, bạn có thể đối mặt với vấn đề không thể thêm hoặc xóa phần tử dễ dàng.</a:t>
            </a:r>
            <a:endParaRPr lang="vi-VN" sz="1400" b="1">
              <a:latin typeface="Arial"/>
              <a:cs typeface="Arial"/>
            </a:endParaRPr>
          </a:p>
          <a:p>
            <a:r>
              <a:rPr lang="vi-VN" sz="1400" b="1" err="1">
                <a:latin typeface="Arial"/>
                <a:ea typeface="+mn-lt"/>
                <a:cs typeface="Arial"/>
              </a:rPr>
              <a:t>Vector</a:t>
            </a:r>
            <a:r>
              <a:rPr lang="vi-VN" sz="1400" b="1">
                <a:latin typeface="Arial"/>
                <a:ea typeface="+mn-lt"/>
                <a:cs typeface="Arial"/>
              </a:rPr>
              <a:t>: Cho phép thêm, xóa và truy cập phần tử một cách dễ dàng, nhưng có thể chậm hơn trong truy cập ngẫu nhiên vì phần tử được lưu trữ trong các phần tử liên tiếp.</a:t>
            </a:r>
            <a:endParaRPr lang="vi-VN" sz="1400" b="1">
              <a:latin typeface="Arial"/>
              <a:cs typeface="Arial"/>
            </a:endParaRPr>
          </a:p>
          <a:p>
            <a:pPr marL="0" indent="0">
              <a:buNone/>
            </a:pPr>
            <a:r>
              <a:rPr lang="vi-VN" sz="1400" b="1">
                <a:latin typeface="Arial"/>
                <a:ea typeface="+mn-lt"/>
                <a:cs typeface="Arial"/>
              </a:rPr>
              <a:t>3. Khả năng tự động tăng kích thước:</a:t>
            </a:r>
            <a:endParaRPr lang="vi-VN" sz="1400" b="1">
              <a:latin typeface="Arial"/>
              <a:cs typeface="Arial"/>
            </a:endParaRPr>
          </a:p>
          <a:p>
            <a:r>
              <a:rPr lang="vi-VN" sz="1400" b="1" err="1">
                <a:latin typeface="Arial"/>
                <a:ea typeface="+mn-lt"/>
                <a:cs typeface="Arial"/>
              </a:rPr>
              <a:t>Array</a:t>
            </a:r>
            <a:r>
              <a:rPr lang="vi-VN" sz="1400" b="1">
                <a:latin typeface="Arial"/>
                <a:ea typeface="+mn-lt"/>
                <a:cs typeface="Arial"/>
              </a:rPr>
              <a:t>: Không có khả năng tự động tăng kích thước. Nếu bạn muốn thay đổi kích thước của mảng, bạn phải tạo một mảng mới và sao chép các phần tử từ mảng cũ sang mảng mới.</a:t>
            </a:r>
            <a:endParaRPr lang="vi-VN" sz="1400" b="1">
              <a:latin typeface="Arial"/>
              <a:cs typeface="Arial"/>
            </a:endParaRPr>
          </a:p>
          <a:p>
            <a:r>
              <a:rPr lang="vi-VN" sz="1400" b="1" err="1">
                <a:latin typeface="Arial"/>
                <a:ea typeface="+mn-lt"/>
                <a:cs typeface="Arial"/>
              </a:rPr>
              <a:t>Vector</a:t>
            </a:r>
            <a:r>
              <a:rPr lang="vi-VN" sz="1400" b="1">
                <a:latin typeface="Arial"/>
                <a:ea typeface="+mn-lt"/>
                <a:cs typeface="Arial"/>
              </a:rPr>
              <a:t>: Có khả năng tự động tăng kích thước. Khi </a:t>
            </a:r>
            <a:r>
              <a:rPr lang="vi-VN" sz="1400" b="1" err="1">
                <a:latin typeface="Arial"/>
                <a:ea typeface="+mn-lt"/>
                <a:cs typeface="Arial"/>
              </a:rPr>
              <a:t>vector</a:t>
            </a:r>
            <a:r>
              <a:rPr lang="vi-VN" sz="1400" b="1">
                <a:latin typeface="Arial"/>
                <a:ea typeface="+mn-lt"/>
                <a:cs typeface="Arial"/>
              </a:rPr>
              <a:t> đầy, nó tự động cấp phát một vùng nhớ lớn hơn và sao chép các phần tử sang vùng nhớ mới.</a:t>
            </a:r>
            <a:endParaRPr lang="vi-VN" sz="1400" b="1">
              <a:latin typeface="Arial"/>
              <a:cs typeface="Arial"/>
            </a:endParaRPr>
          </a:p>
          <a:p>
            <a:pPr marL="0" indent="0">
              <a:buNone/>
            </a:pPr>
            <a:r>
              <a:rPr lang="vi-VN" sz="1400" b="1">
                <a:latin typeface="Arial"/>
                <a:ea typeface="+mn-lt"/>
                <a:cs typeface="Arial"/>
              </a:rPr>
              <a:t>4. Sử dụng khi nào:</a:t>
            </a:r>
            <a:endParaRPr lang="vi-VN" sz="1400" b="1">
              <a:latin typeface="Arial"/>
              <a:cs typeface="Arial"/>
            </a:endParaRPr>
          </a:p>
          <a:p>
            <a:r>
              <a:rPr lang="vi-VN" sz="1400" b="1" err="1">
                <a:latin typeface="Arial"/>
                <a:ea typeface="+mn-lt"/>
                <a:cs typeface="Arial"/>
              </a:rPr>
              <a:t>Array</a:t>
            </a:r>
            <a:r>
              <a:rPr lang="vi-VN" sz="1400" b="1">
                <a:latin typeface="Arial"/>
                <a:ea typeface="+mn-lt"/>
                <a:cs typeface="Arial"/>
              </a:rPr>
              <a:t>: Sử dụng khi đã biết trước kích thước tối đa của tập hợp dữ liệu và không cần thay đổi nó.</a:t>
            </a:r>
            <a:endParaRPr lang="vi-VN" sz="1400" b="1">
              <a:latin typeface="Arial"/>
              <a:cs typeface="Arial"/>
            </a:endParaRPr>
          </a:p>
          <a:p>
            <a:r>
              <a:rPr lang="vi-VN" sz="1400" b="1" err="1">
                <a:latin typeface="Arial"/>
                <a:ea typeface="+mn-lt"/>
                <a:cs typeface="Arial"/>
              </a:rPr>
              <a:t>Vector</a:t>
            </a:r>
            <a:r>
              <a:rPr lang="vi-VN" sz="1400" b="1">
                <a:latin typeface="Arial"/>
                <a:ea typeface="+mn-lt"/>
                <a:cs typeface="Arial"/>
              </a:rPr>
              <a:t>: Sử dụng khi cần một cấu trúc dữ liệu động có thể thay đổi kích thước.</a:t>
            </a:r>
            <a:endParaRPr lang="vi-VN" sz="1400" b="1">
              <a:latin typeface="Arial"/>
              <a:cs typeface="Arial"/>
            </a:endParaRPr>
          </a:p>
          <a:p>
            <a:endParaRPr lang="vi-VN">
              <a:latin typeface="Arial"/>
              <a:cs typeface="Arial"/>
            </a:endParaRPr>
          </a:p>
        </p:txBody>
      </p:sp>
    </p:spTree>
    <p:extLst>
      <p:ext uri="{BB962C8B-B14F-4D97-AF65-F5344CB8AC3E}">
        <p14:creationId xmlns:p14="http://schemas.microsoft.com/office/powerpoint/2010/main" val="411074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7432AF1-3FA0-25C3-76BB-74BB2CC7E092}"/>
              </a:ext>
            </a:extLst>
          </p:cNvPr>
          <p:cNvSpPr>
            <a:spLocks noGrp="1"/>
          </p:cNvSpPr>
          <p:nvPr>
            <p:ph type="title"/>
          </p:nvPr>
        </p:nvSpPr>
        <p:spPr/>
        <p:txBody>
          <a:bodyPr/>
          <a:lstStyle/>
          <a:p>
            <a:r>
              <a:rPr lang="vi-VN">
                <a:latin typeface="Times New Roman"/>
                <a:cs typeface="Times New Roman"/>
              </a:rPr>
              <a:t>So sánh </a:t>
            </a:r>
            <a:r>
              <a:rPr lang="vi-VN" err="1">
                <a:latin typeface="Times New Roman"/>
                <a:cs typeface="Times New Roman"/>
              </a:rPr>
              <a:t>array</a:t>
            </a:r>
            <a:r>
              <a:rPr lang="vi-VN">
                <a:latin typeface="Times New Roman"/>
                <a:cs typeface="Times New Roman"/>
              </a:rPr>
              <a:t> và </a:t>
            </a:r>
            <a:r>
              <a:rPr lang="vi-VN" err="1">
                <a:latin typeface="Times New Roman"/>
                <a:cs typeface="Times New Roman"/>
              </a:rPr>
              <a:t>vector</a:t>
            </a:r>
            <a:endParaRPr lang="vi-VN" err="1"/>
          </a:p>
        </p:txBody>
      </p:sp>
      <p:pic>
        <p:nvPicPr>
          <p:cNvPr id="4" name="Chỗ dành sẵn cho Nội dung 3" descr="Ảnh có chứa văn bản, ảnh chụp màn hình, biểu đồ, số&#10;&#10;Mô tả được tự động tạo">
            <a:extLst>
              <a:ext uri="{FF2B5EF4-FFF2-40B4-BE49-F238E27FC236}">
                <a16:creationId xmlns:a16="http://schemas.microsoft.com/office/drawing/2014/main" id="{1B68B39D-9F73-89AC-85AB-71E33582F819}"/>
              </a:ext>
            </a:extLst>
          </p:cNvPr>
          <p:cNvPicPr>
            <a:picLocks noGrp="1" noChangeAspect="1"/>
          </p:cNvPicPr>
          <p:nvPr>
            <p:ph idx="1"/>
          </p:nvPr>
        </p:nvPicPr>
        <p:blipFill>
          <a:blip r:embed="rId2"/>
          <a:stretch>
            <a:fillRect/>
          </a:stretch>
        </p:blipFill>
        <p:spPr>
          <a:xfrm>
            <a:off x="5330222" y="2189071"/>
            <a:ext cx="6581775" cy="2886075"/>
          </a:xfrm>
        </p:spPr>
      </p:pic>
      <p:sp>
        <p:nvSpPr>
          <p:cNvPr id="5" name="Hộp Văn bản 4">
            <a:extLst>
              <a:ext uri="{FF2B5EF4-FFF2-40B4-BE49-F238E27FC236}">
                <a16:creationId xmlns:a16="http://schemas.microsoft.com/office/drawing/2014/main" id="{9ECF1814-05C0-1CF6-A6AD-DC9F1C573D37}"/>
              </a:ext>
            </a:extLst>
          </p:cNvPr>
          <p:cNvSpPr txBox="1"/>
          <p:nvPr/>
        </p:nvSpPr>
        <p:spPr>
          <a:xfrm>
            <a:off x="147570" y="2189408"/>
            <a:ext cx="452102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Giả sử 2 biến </a:t>
            </a:r>
            <a:r>
              <a:rPr lang="vi-VN" err="1">
                <a:latin typeface="Arial"/>
                <a:cs typeface="Arial"/>
              </a:rPr>
              <a:t>array</a:t>
            </a:r>
            <a:r>
              <a:rPr lang="vi-VN">
                <a:latin typeface="Arial"/>
                <a:cs typeface="Arial"/>
              </a:rPr>
              <a:t> và </a:t>
            </a:r>
            <a:r>
              <a:rPr lang="vi-VN" err="1">
                <a:latin typeface="Arial"/>
                <a:cs typeface="Arial"/>
              </a:rPr>
              <a:t>vector</a:t>
            </a:r>
            <a:r>
              <a:rPr lang="vi-VN">
                <a:latin typeface="Arial"/>
                <a:cs typeface="Arial"/>
              </a:rPr>
              <a:t> được khai báo trong hàm, biến </a:t>
            </a:r>
            <a:r>
              <a:rPr lang="vi-VN" err="1">
                <a:latin typeface="Arial"/>
                <a:cs typeface="Arial"/>
              </a:rPr>
              <a:t>array</a:t>
            </a:r>
            <a:r>
              <a:rPr lang="vi-VN">
                <a:latin typeface="Arial"/>
                <a:cs typeface="Arial"/>
              </a:rPr>
              <a:t> sẽ dùng bộ nhớ </a:t>
            </a:r>
            <a:r>
              <a:rPr lang="vi-VN" err="1">
                <a:latin typeface="Arial"/>
                <a:cs typeface="Arial"/>
              </a:rPr>
              <a:t>stack</a:t>
            </a:r>
            <a:r>
              <a:rPr lang="vi-VN">
                <a:latin typeface="Arial"/>
                <a:cs typeface="Arial"/>
              </a:rPr>
              <a:t> làm nơi lưu trữ các phần tử của nó  trong khi </a:t>
            </a:r>
            <a:r>
              <a:rPr lang="vi-VN" err="1">
                <a:latin typeface="Arial"/>
                <a:cs typeface="Arial"/>
              </a:rPr>
              <a:t>vector</a:t>
            </a:r>
            <a:r>
              <a:rPr lang="vi-VN">
                <a:latin typeface="Arial"/>
                <a:cs typeface="Arial"/>
              </a:rPr>
              <a:t> sẽ chỉ sử dụng </a:t>
            </a:r>
            <a:r>
              <a:rPr lang="vi-VN" err="1">
                <a:latin typeface="Arial"/>
                <a:cs typeface="Arial"/>
              </a:rPr>
              <a:t>stack</a:t>
            </a:r>
            <a:r>
              <a:rPr lang="vi-VN">
                <a:latin typeface="Arial"/>
                <a:cs typeface="Arial"/>
              </a:rPr>
              <a:t> để lưu trữ 1 vài </a:t>
            </a:r>
            <a:r>
              <a:rPr lang="vi-VN" err="1">
                <a:latin typeface="Arial"/>
                <a:cs typeface="Arial"/>
              </a:rPr>
              <a:t>data</a:t>
            </a:r>
            <a:r>
              <a:rPr lang="vi-VN">
                <a:latin typeface="Arial"/>
                <a:cs typeface="Arial"/>
              </a:rPr>
              <a:t> </a:t>
            </a:r>
            <a:r>
              <a:rPr lang="vi-VN" err="1">
                <a:latin typeface="Arial"/>
                <a:cs typeface="Arial"/>
              </a:rPr>
              <a:t>member</a:t>
            </a:r>
            <a:r>
              <a:rPr lang="vi-VN">
                <a:latin typeface="Arial"/>
                <a:cs typeface="Arial"/>
              </a:rPr>
              <a:t> cơ bản và dùng </a:t>
            </a:r>
            <a:r>
              <a:rPr lang="vi-VN" err="1">
                <a:latin typeface="Arial"/>
                <a:cs typeface="Arial"/>
              </a:rPr>
              <a:t>heap</a:t>
            </a:r>
            <a:r>
              <a:rPr lang="vi-VN">
                <a:latin typeface="Arial"/>
                <a:cs typeface="Arial"/>
              </a:rPr>
              <a:t> để lưu trữ các phần tử còn lại </a:t>
            </a:r>
            <a:endParaRPr lang="vi-VN"/>
          </a:p>
        </p:txBody>
      </p:sp>
      <p:sp>
        <p:nvSpPr>
          <p:cNvPr id="6" name="Mũi tên: Phải 5">
            <a:extLst>
              <a:ext uri="{FF2B5EF4-FFF2-40B4-BE49-F238E27FC236}">
                <a16:creationId xmlns:a16="http://schemas.microsoft.com/office/drawing/2014/main" id="{4EA5A1DA-BC3D-C3EC-9367-8DE6FE379B60}"/>
              </a:ext>
            </a:extLst>
          </p:cNvPr>
          <p:cNvSpPr/>
          <p:nvPr/>
        </p:nvSpPr>
        <p:spPr>
          <a:xfrm>
            <a:off x="190500" y="4013916"/>
            <a:ext cx="1352281" cy="4078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ộp Văn bản 6">
            <a:extLst>
              <a:ext uri="{FF2B5EF4-FFF2-40B4-BE49-F238E27FC236}">
                <a16:creationId xmlns:a16="http://schemas.microsoft.com/office/drawing/2014/main" id="{D5BD9A93-802A-DA7B-C4CD-D32E588AC0EC}"/>
              </a:ext>
            </a:extLst>
          </p:cNvPr>
          <p:cNvSpPr txBox="1"/>
          <p:nvPr/>
        </p:nvSpPr>
        <p:spPr>
          <a:xfrm>
            <a:off x="1717183" y="3936105"/>
            <a:ext cx="24684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latin typeface="Arial"/>
                <a:cs typeface="Arial"/>
              </a:rPr>
              <a:t>Kích thước lưu trữ lớn hơn , tránh </a:t>
            </a:r>
            <a:r>
              <a:rPr lang="vi-VN" err="1">
                <a:latin typeface="Arial"/>
                <a:cs typeface="Arial"/>
              </a:rPr>
              <a:t>stack</a:t>
            </a:r>
            <a:r>
              <a:rPr lang="vi-VN">
                <a:latin typeface="Arial"/>
                <a:cs typeface="Arial"/>
              </a:rPr>
              <a:t> </a:t>
            </a:r>
            <a:r>
              <a:rPr lang="vi-VN" err="1">
                <a:latin typeface="Arial"/>
                <a:cs typeface="Arial"/>
              </a:rPr>
              <a:t>overflow</a:t>
            </a:r>
            <a:endParaRPr lang="vi-VN" err="1"/>
          </a:p>
        </p:txBody>
      </p:sp>
    </p:spTree>
    <p:extLst>
      <p:ext uri="{BB962C8B-B14F-4D97-AF65-F5344CB8AC3E}">
        <p14:creationId xmlns:p14="http://schemas.microsoft.com/office/powerpoint/2010/main" val="1619876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F420E1D-5445-F031-2981-E779B88CDCAB}"/>
              </a:ext>
            </a:extLst>
          </p:cNvPr>
          <p:cNvSpPr>
            <a:spLocks noGrp="1"/>
          </p:cNvSpPr>
          <p:nvPr>
            <p:ph type="title"/>
          </p:nvPr>
        </p:nvSpPr>
        <p:spPr/>
        <p:txBody>
          <a:bodyPr/>
          <a:lstStyle/>
          <a:p>
            <a:r>
              <a:rPr lang="vi-VN" err="1">
                <a:latin typeface="Times New Roman"/>
                <a:cs typeface="Times New Roman"/>
              </a:rPr>
              <a:t>Dynamic</a:t>
            </a:r>
            <a:r>
              <a:rPr lang="vi-VN">
                <a:latin typeface="Times New Roman"/>
                <a:cs typeface="Times New Roman"/>
              </a:rPr>
              <a:t> </a:t>
            </a:r>
            <a:r>
              <a:rPr lang="vi-VN" err="1">
                <a:latin typeface="Times New Roman"/>
                <a:cs typeface="Times New Roman"/>
              </a:rPr>
              <a:t>allocate</a:t>
            </a:r>
            <a:r>
              <a:rPr lang="vi-VN">
                <a:latin typeface="Times New Roman"/>
                <a:cs typeface="Times New Roman"/>
              </a:rPr>
              <a:t> </a:t>
            </a:r>
            <a:r>
              <a:rPr lang="vi-VN" err="1">
                <a:latin typeface="Times New Roman"/>
                <a:cs typeface="Times New Roman"/>
              </a:rPr>
              <a:t>array</a:t>
            </a:r>
            <a:r>
              <a:rPr lang="vi-VN">
                <a:latin typeface="Times New Roman"/>
                <a:cs typeface="Times New Roman"/>
              </a:rPr>
              <a:t> và </a:t>
            </a:r>
            <a:r>
              <a:rPr lang="vi-VN" err="1">
                <a:latin typeface="Times New Roman"/>
                <a:cs typeface="Times New Roman"/>
              </a:rPr>
              <a:t>vector</a:t>
            </a:r>
            <a:endParaRPr lang="vi-VN" err="1"/>
          </a:p>
        </p:txBody>
      </p:sp>
      <p:sp>
        <p:nvSpPr>
          <p:cNvPr id="3" name="Chỗ dành sẵn cho Nội dung 2">
            <a:extLst>
              <a:ext uri="{FF2B5EF4-FFF2-40B4-BE49-F238E27FC236}">
                <a16:creationId xmlns:a16="http://schemas.microsoft.com/office/drawing/2014/main" id="{01CA6BDA-33D7-8D49-5CD6-F116575FF20C}"/>
              </a:ext>
            </a:extLst>
          </p:cNvPr>
          <p:cNvSpPr>
            <a:spLocks noGrp="1"/>
          </p:cNvSpPr>
          <p:nvPr>
            <p:ph idx="1"/>
          </p:nvPr>
        </p:nvSpPr>
        <p:spPr/>
        <p:txBody>
          <a:bodyPr vert="horz" lIns="91440" tIns="45720" rIns="91440" bIns="45720" rtlCol="0" anchor="t">
            <a:normAutofit/>
          </a:bodyPr>
          <a:lstStyle/>
          <a:p>
            <a:r>
              <a:rPr lang="vi-VN">
                <a:latin typeface="Arial"/>
                <a:cs typeface="Arial"/>
              </a:rPr>
              <a:t>Mặc dù </a:t>
            </a:r>
            <a:r>
              <a:rPr lang="vi-VN" err="1">
                <a:latin typeface="Arial"/>
                <a:cs typeface="Arial"/>
              </a:rPr>
              <a:t>vector</a:t>
            </a:r>
            <a:r>
              <a:rPr lang="vi-VN">
                <a:latin typeface="Arial"/>
                <a:cs typeface="Arial"/>
              </a:rPr>
              <a:t> có sử dụng mảng cấp phát động để lưu trữ </a:t>
            </a:r>
            <a:r>
              <a:rPr lang="vi-VN" err="1">
                <a:latin typeface="Arial"/>
                <a:cs typeface="Arial"/>
              </a:rPr>
              <a:t>data</a:t>
            </a:r>
            <a:r>
              <a:rPr lang="vi-VN">
                <a:latin typeface="Arial"/>
                <a:cs typeface="Arial"/>
              </a:rPr>
              <a:t> nhưng việc sử dụng </a:t>
            </a:r>
            <a:r>
              <a:rPr lang="vi-VN" err="1">
                <a:latin typeface="Arial"/>
                <a:cs typeface="Arial"/>
              </a:rPr>
              <a:t>vector</a:t>
            </a:r>
            <a:r>
              <a:rPr lang="vi-VN">
                <a:latin typeface="Arial"/>
                <a:cs typeface="Arial"/>
              </a:rPr>
              <a:t> cho phép thao tác với dữ liệu đơn giản hơn sử dụng mảng cấp phát động thuần túy ở các thao tác như thêm ,xóa hay sao chép giá trị.</a:t>
            </a:r>
          </a:p>
        </p:txBody>
      </p:sp>
    </p:spTree>
    <p:extLst>
      <p:ext uri="{BB962C8B-B14F-4D97-AF65-F5344CB8AC3E}">
        <p14:creationId xmlns:p14="http://schemas.microsoft.com/office/powerpoint/2010/main" val="60831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DFF7-FDD6-DF22-D6B3-E89A3CE42403}"/>
              </a:ext>
            </a:extLst>
          </p:cNvPr>
          <p:cNvSpPr>
            <a:spLocks noGrp="1"/>
          </p:cNvSpPr>
          <p:nvPr>
            <p:ph type="title"/>
          </p:nvPr>
        </p:nvSpPr>
        <p:spPr/>
        <p:txBody>
          <a:bodyPr/>
          <a:lstStyle/>
          <a:p>
            <a:pPr algn="ctr"/>
            <a:r>
              <a:rPr lang="en-US"/>
              <a:t>ĐỘ PHỨC TẠP TÍNH TOÁN</a:t>
            </a:r>
          </a:p>
        </p:txBody>
      </p:sp>
      <p:sp>
        <p:nvSpPr>
          <p:cNvPr id="3" name="Content Placeholder 2">
            <a:extLst>
              <a:ext uri="{FF2B5EF4-FFF2-40B4-BE49-F238E27FC236}">
                <a16:creationId xmlns:a16="http://schemas.microsoft.com/office/drawing/2014/main" id="{12BCC655-A66C-A006-1509-E2220E724309}"/>
              </a:ext>
            </a:extLst>
          </p:cNvPr>
          <p:cNvSpPr>
            <a:spLocks noGrp="1"/>
          </p:cNvSpPr>
          <p:nvPr>
            <p:ph idx="1"/>
          </p:nvPr>
        </p:nvSpPr>
        <p:spPr/>
        <p:txBody>
          <a:bodyPr vert="horz" lIns="91440" tIns="45720" rIns="91440" bIns="45720" rtlCol="0" anchor="t">
            <a:normAutofit lnSpcReduction="10000"/>
          </a:bodyPr>
          <a:lstStyle/>
          <a:p>
            <a:r>
              <a:rPr lang="en-US" sz="1700" err="1">
                <a:ea typeface="+mn-lt"/>
                <a:cs typeface="+mn-lt"/>
              </a:rPr>
              <a:t>Độ</a:t>
            </a:r>
            <a:r>
              <a:rPr lang="en-US" sz="1700">
                <a:ea typeface="+mn-lt"/>
                <a:cs typeface="+mn-lt"/>
              </a:rPr>
              <a:t> </a:t>
            </a:r>
            <a:r>
              <a:rPr lang="en-US" sz="1700" err="1">
                <a:ea typeface="+mn-lt"/>
                <a:cs typeface="+mn-lt"/>
              </a:rPr>
              <a:t>phức</a:t>
            </a:r>
            <a:r>
              <a:rPr lang="en-US" sz="1700">
                <a:ea typeface="+mn-lt"/>
                <a:cs typeface="+mn-lt"/>
              </a:rPr>
              <a:t> </a:t>
            </a:r>
            <a:r>
              <a:rPr lang="en-US" sz="1700" err="1">
                <a:ea typeface="+mn-lt"/>
                <a:cs typeface="+mn-lt"/>
              </a:rPr>
              <a:t>tạp</a:t>
            </a:r>
            <a:r>
              <a:rPr lang="en-US" sz="1700">
                <a:ea typeface="+mn-lt"/>
                <a:cs typeface="+mn-lt"/>
              </a:rPr>
              <a:t> </a:t>
            </a:r>
            <a:r>
              <a:rPr lang="en-US" sz="1700" err="1">
                <a:ea typeface="+mn-lt"/>
                <a:cs typeface="+mn-lt"/>
              </a:rPr>
              <a:t>của</a:t>
            </a:r>
            <a:r>
              <a:rPr lang="en-US" sz="1700">
                <a:ea typeface="+mn-lt"/>
                <a:cs typeface="+mn-lt"/>
              </a:rPr>
              <a:t> </a:t>
            </a:r>
            <a:r>
              <a:rPr lang="en-US" sz="1700" err="1">
                <a:ea typeface="+mn-lt"/>
                <a:cs typeface="+mn-lt"/>
              </a:rPr>
              <a:t>thuật</a:t>
            </a:r>
            <a:r>
              <a:rPr lang="en-US" sz="1700">
                <a:ea typeface="+mn-lt"/>
                <a:cs typeface="+mn-lt"/>
              </a:rPr>
              <a:t> </a:t>
            </a:r>
            <a:r>
              <a:rPr lang="en-US" sz="1700" err="1">
                <a:ea typeface="+mn-lt"/>
                <a:cs typeface="+mn-lt"/>
              </a:rPr>
              <a:t>toán</a:t>
            </a:r>
            <a:r>
              <a:rPr lang="en-US" sz="1700">
                <a:ea typeface="+mn-lt"/>
                <a:cs typeface="+mn-lt"/>
              </a:rPr>
              <a:t> </a:t>
            </a:r>
            <a:r>
              <a:rPr lang="en-US" sz="1700" err="1">
                <a:ea typeface="+mn-lt"/>
                <a:cs typeface="+mn-lt"/>
              </a:rPr>
              <a:t>là</a:t>
            </a:r>
            <a:r>
              <a:rPr lang="en-US" sz="1700">
                <a:ea typeface="+mn-lt"/>
                <a:cs typeface="+mn-lt"/>
              </a:rPr>
              <a:t> </a:t>
            </a:r>
            <a:r>
              <a:rPr lang="en-US" sz="1700" err="1">
                <a:ea typeface="+mn-lt"/>
                <a:cs typeface="+mn-lt"/>
              </a:rPr>
              <a:t>một</a:t>
            </a:r>
            <a:r>
              <a:rPr lang="en-US" sz="1700">
                <a:ea typeface="+mn-lt"/>
                <a:cs typeface="+mn-lt"/>
              </a:rPr>
              <a:t> </a:t>
            </a:r>
            <a:r>
              <a:rPr lang="en-US" sz="1700" err="1">
                <a:ea typeface="+mn-lt"/>
                <a:cs typeface="+mn-lt"/>
              </a:rPr>
              <a:t>khái</a:t>
            </a:r>
            <a:r>
              <a:rPr lang="en-US" sz="1700">
                <a:ea typeface="+mn-lt"/>
                <a:cs typeface="+mn-lt"/>
              </a:rPr>
              <a:t> </a:t>
            </a:r>
            <a:r>
              <a:rPr lang="en-US" sz="1700" err="1">
                <a:ea typeface="+mn-lt"/>
                <a:cs typeface="+mn-lt"/>
              </a:rPr>
              <a:t>niệm</a:t>
            </a:r>
            <a:r>
              <a:rPr lang="en-US" sz="1700">
                <a:ea typeface="+mn-lt"/>
                <a:cs typeface="+mn-lt"/>
              </a:rPr>
              <a:t> </a:t>
            </a:r>
            <a:r>
              <a:rPr lang="en-US" sz="1700" err="1">
                <a:ea typeface="+mn-lt"/>
                <a:cs typeface="+mn-lt"/>
              </a:rPr>
              <a:t>để</a:t>
            </a:r>
            <a:r>
              <a:rPr lang="en-US" sz="1700">
                <a:ea typeface="+mn-lt"/>
                <a:cs typeface="+mn-lt"/>
              </a:rPr>
              <a:t> </a:t>
            </a:r>
            <a:r>
              <a:rPr lang="en-US" sz="1700" err="1">
                <a:ea typeface="+mn-lt"/>
                <a:cs typeface="+mn-lt"/>
              </a:rPr>
              <a:t>đánh</a:t>
            </a:r>
            <a:r>
              <a:rPr lang="en-US" sz="1700">
                <a:ea typeface="+mn-lt"/>
                <a:cs typeface="+mn-lt"/>
              </a:rPr>
              <a:t> </a:t>
            </a:r>
            <a:r>
              <a:rPr lang="en-US" sz="1700" err="1">
                <a:ea typeface="+mn-lt"/>
                <a:cs typeface="+mn-lt"/>
              </a:rPr>
              <a:t>giá</a:t>
            </a:r>
            <a:r>
              <a:rPr lang="en-US" sz="1700">
                <a:ea typeface="+mn-lt"/>
                <a:cs typeface="+mn-lt"/>
              </a:rPr>
              <a:t> </a:t>
            </a:r>
            <a:r>
              <a:rPr lang="en-US" sz="1700" err="1">
                <a:ea typeface="+mn-lt"/>
                <a:cs typeface="+mn-lt"/>
              </a:rPr>
              <a:t>hiệu</a:t>
            </a:r>
            <a:r>
              <a:rPr lang="en-US" sz="1700">
                <a:ea typeface="+mn-lt"/>
                <a:cs typeface="+mn-lt"/>
              </a:rPr>
              <a:t> </a:t>
            </a:r>
            <a:r>
              <a:rPr lang="en-US" sz="1700" err="1">
                <a:ea typeface="+mn-lt"/>
                <a:cs typeface="+mn-lt"/>
              </a:rPr>
              <a:t>quả</a:t>
            </a:r>
            <a:r>
              <a:rPr lang="en-US" sz="1700">
                <a:ea typeface="+mn-lt"/>
                <a:cs typeface="+mn-lt"/>
              </a:rPr>
              <a:t> </a:t>
            </a:r>
            <a:r>
              <a:rPr lang="en-US" sz="1700" err="1">
                <a:ea typeface="+mn-lt"/>
                <a:cs typeface="+mn-lt"/>
              </a:rPr>
              <a:t>của</a:t>
            </a:r>
            <a:r>
              <a:rPr lang="en-US" sz="1700">
                <a:ea typeface="+mn-lt"/>
                <a:cs typeface="+mn-lt"/>
              </a:rPr>
              <a:t> </a:t>
            </a:r>
            <a:r>
              <a:rPr lang="en-US" sz="1700" err="1">
                <a:ea typeface="+mn-lt"/>
                <a:cs typeface="+mn-lt"/>
              </a:rPr>
              <a:t>một</a:t>
            </a:r>
            <a:r>
              <a:rPr lang="en-US" sz="1700">
                <a:ea typeface="+mn-lt"/>
                <a:cs typeface="+mn-lt"/>
              </a:rPr>
              <a:t> </a:t>
            </a:r>
            <a:r>
              <a:rPr lang="en-US" sz="1700" err="1">
                <a:ea typeface="+mn-lt"/>
                <a:cs typeface="+mn-lt"/>
              </a:rPr>
              <a:t>thuật</a:t>
            </a:r>
            <a:r>
              <a:rPr lang="en-US" sz="1700">
                <a:ea typeface="+mn-lt"/>
                <a:cs typeface="+mn-lt"/>
              </a:rPr>
              <a:t> </a:t>
            </a:r>
            <a:r>
              <a:rPr lang="en-US" sz="1700" err="1">
                <a:ea typeface="+mn-lt"/>
                <a:cs typeface="+mn-lt"/>
              </a:rPr>
              <a:t>toán</a:t>
            </a:r>
            <a:r>
              <a:rPr lang="en-US" sz="1700">
                <a:ea typeface="+mn-lt"/>
                <a:cs typeface="+mn-lt"/>
              </a:rPr>
              <a:t> </a:t>
            </a:r>
            <a:r>
              <a:rPr lang="en-US" sz="1700" err="1">
                <a:ea typeface="+mn-lt"/>
                <a:cs typeface="+mn-lt"/>
              </a:rPr>
              <a:t>trong</a:t>
            </a:r>
            <a:r>
              <a:rPr lang="en-US" sz="1700">
                <a:ea typeface="+mn-lt"/>
                <a:cs typeface="+mn-lt"/>
              </a:rPr>
              <a:t> </a:t>
            </a:r>
            <a:r>
              <a:rPr lang="en-US" sz="1700" err="1">
                <a:ea typeface="+mn-lt"/>
                <a:cs typeface="+mn-lt"/>
              </a:rPr>
              <a:t>việc</a:t>
            </a:r>
            <a:r>
              <a:rPr lang="en-US" sz="1700">
                <a:ea typeface="+mn-lt"/>
                <a:cs typeface="+mn-lt"/>
              </a:rPr>
              <a:t> </a:t>
            </a:r>
            <a:r>
              <a:rPr lang="en-US" sz="1700" err="1">
                <a:ea typeface="+mn-lt"/>
                <a:cs typeface="+mn-lt"/>
              </a:rPr>
              <a:t>giải</a:t>
            </a:r>
            <a:r>
              <a:rPr lang="en-US" sz="1700">
                <a:ea typeface="+mn-lt"/>
                <a:cs typeface="+mn-lt"/>
              </a:rPr>
              <a:t> </a:t>
            </a:r>
            <a:r>
              <a:rPr lang="en-US" sz="1700" err="1">
                <a:ea typeface="+mn-lt"/>
                <a:cs typeface="+mn-lt"/>
              </a:rPr>
              <a:t>quyết</a:t>
            </a:r>
            <a:r>
              <a:rPr lang="en-US" sz="1700">
                <a:ea typeface="+mn-lt"/>
                <a:cs typeface="+mn-lt"/>
              </a:rPr>
              <a:t> </a:t>
            </a:r>
            <a:r>
              <a:rPr lang="en-US" sz="1700" err="1">
                <a:ea typeface="+mn-lt"/>
                <a:cs typeface="+mn-lt"/>
              </a:rPr>
              <a:t>một</a:t>
            </a:r>
            <a:r>
              <a:rPr lang="en-US" sz="1700">
                <a:ea typeface="+mn-lt"/>
                <a:cs typeface="+mn-lt"/>
              </a:rPr>
              <a:t> </a:t>
            </a:r>
            <a:r>
              <a:rPr lang="en-US" sz="1700" err="1">
                <a:ea typeface="+mn-lt"/>
                <a:cs typeface="+mn-lt"/>
              </a:rPr>
              <a:t>bài</a:t>
            </a:r>
            <a:r>
              <a:rPr lang="en-US" sz="1700">
                <a:ea typeface="+mn-lt"/>
                <a:cs typeface="+mn-lt"/>
              </a:rPr>
              <a:t> </a:t>
            </a:r>
            <a:r>
              <a:rPr lang="en-US" sz="1700" err="1">
                <a:ea typeface="+mn-lt"/>
                <a:cs typeface="+mn-lt"/>
              </a:rPr>
              <a:t>toán</a:t>
            </a:r>
            <a:r>
              <a:rPr lang="en-US" sz="1700">
                <a:ea typeface="+mn-lt"/>
                <a:cs typeface="+mn-lt"/>
              </a:rPr>
              <a:t>.</a:t>
            </a:r>
            <a:r>
              <a:rPr lang="en-US" sz="1700" u="sng">
                <a:ea typeface="+mn-lt"/>
                <a:cs typeface="+mn-lt"/>
              </a:rPr>
              <a:t> </a:t>
            </a:r>
            <a:r>
              <a:rPr lang="en-US" sz="1700" u="sng">
                <a:ea typeface="+mn-lt"/>
                <a:cs typeface="+mn-lt"/>
                <a:hlinkClick r:id="rId2">
                  <a:extLst>
                    <a:ext uri="{A12FA001-AC4F-418D-AE19-62706E023703}">
                      <ahyp:hlinkClr xmlns:ahyp="http://schemas.microsoft.com/office/drawing/2018/hyperlinkcolor" val="tx"/>
                    </a:ext>
                  </a:extLst>
                </a:hlinkClick>
              </a:rPr>
              <a:t>Độ phức tạp của thuật toán thường được biểu diễn bằng ký hiệu </a:t>
            </a:r>
            <a:r>
              <a:rPr lang="en-US" sz="1700" b="1" u="sng">
                <a:ea typeface="+mn-lt"/>
                <a:cs typeface="+mn-lt"/>
                <a:hlinkClick r:id="rId2">
                  <a:extLst>
                    <a:ext uri="{A12FA001-AC4F-418D-AE19-62706E023703}">
                      <ahyp:hlinkClr xmlns:ahyp="http://schemas.microsoft.com/office/drawing/2018/hyperlinkcolor" val="tx"/>
                    </a:ext>
                  </a:extLst>
                </a:hlinkClick>
              </a:rPr>
              <a:t>Big O</a:t>
            </a:r>
            <a:r>
              <a:rPr lang="en-US" sz="1700">
                <a:ea typeface="+mn-lt"/>
                <a:cs typeface="+mn-lt"/>
              </a:rPr>
              <a:t>, </a:t>
            </a:r>
            <a:r>
              <a:rPr lang="en-US" sz="1700" err="1">
                <a:ea typeface="+mn-lt"/>
                <a:cs typeface="+mn-lt"/>
              </a:rPr>
              <a:t>một</a:t>
            </a:r>
            <a:r>
              <a:rPr lang="en-US" sz="1700">
                <a:ea typeface="+mn-lt"/>
                <a:cs typeface="+mn-lt"/>
              </a:rPr>
              <a:t> </a:t>
            </a:r>
            <a:r>
              <a:rPr lang="en-US" sz="1700" err="1">
                <a:ea typeface="+mn-lt"/>
                <a:cs typeface="+mn-lt"/>
              </a:rPr>
              <a:t>cách</a:t>
            </a:r>
            <a:r>
              <a:rPr lang="en-US" sz="1700">
                <a:ea typeface="+mn-lt"/>
                <a:cs typeface="+mn-lt"/>
              </a:rPr>
              <a:t> </a:t>
            </a:r>
            <a:r>
              <a:rPr lang="en-US" sz="1700" err="1">
                <a:ea typeface="+mn-lt"/>
                <a:cs typeface="+mn-lt"/>
              </a:rPr>
              <a:t>để</a:t>
            </a:r>
            <a:r>
              <a:rPr lang="en-US" sz="1700">
                <a:ea typeface="+mn-lt"/>
                <a:cs typeface="+mn-lt"/>
              </a:rPr>
              <a:t> </a:t>
            </a:r>
            <a:r>
              <a:rPr lang="en-US" sz="1700" err="1">
                <a:ea typeface="+mn-lt"/>
                <a:cs typeface="+mn-lt"/>
              </a:rPr>
              <a:t>theo</a:t>
            </a:r>
            <a:r>
              <a:rPr lang="en-US" sz="1700">
                <a:ea typeface="+mn-lt"/>
                <a:cs typeface="+mn-lt"/>
              </a:rPr>
              <a:t> </a:t>
            </a:r>
            <a:r>
              <a:rPr lang="en-US" sz="1700" err="1">
                <a:ea typeface="+mn-lt"/>
                <a:cs typeface="+mn-lt"/>
              </a:rPr>
              <a:t>dõi</a:t>
            </a:r>
            <a:r>
              <a:rPr lang="en-US" sz="1700">
                <a:ea typeface="+mn-lt"/>
                <a:cs typeface="+mn-lt"/>
              </a:rPr>
              <a:t> </a:t>
            </a:r>
            <a:r>
              <a:rPr lang="en-US" sz="1700" err="1">
                <a:ea typeface="+mn-lt"/>
                <a:cs typeface="+mn-lt"/>
              </a:rPr>
              <a:t>thời</a:t>
            </a:r>
            <a:r>
              <a:rPr lang="en-US" sz="1700">
                <a:ea typeface="+mn-lt"/>
                <a:cs typeface="+mn-lt"/>
              </a:rPr>
              <a:t> </a:t>
            </a:r>
            <a:r>
              <a:rPr lang="en-US" sz="1700" err="1">
                <a:ea typeface="+mn-lt"/>
                <a:cs typeface="+mn-lt"/>
              </a:rPr>
              <a:t>gian</a:t>
            </a:r>
            <a:r>
              <a:rPr lang="en-US" sz="1700">
                <a:ea typeface="+mn-lt"/>
                <a:cs typeface="+mn-lt"/>
              </a:rPr>
              <a:t> </a:t>
            </a:r>
            <a:r>
              <a:rPr lang="en-US" sz="1700" err="1">
                <a:ea typeface="+mn-lt"/>
                <a:cs typeface="+mn-lt"/>
              </a:rPr>
              <a:t>chạy</a:t>
            </a:r>
            <a:r>
              <a:rPr lang="en-US" sz="1700">
                <a:ea typeface="+mn-lt"/>
                <a:cs typeface="+mn-lt"/>
              </a:rPr>
              <a:t> (runtime) </a:t>
            </a:r>
            <a:r>
              <a:rPr lang="en-US" sz="1700" err="1">
                <a:ea typeface="+mn-lt"/>
                <a:cs typeface="+mn-lt"/>
              </a:rPr>
              <a:t>hoặc</a:t>
            </a:r>
            <a:r>
              <a:rPr lang="en-US" sz="1700">
                <a:ea typeface="+mn-lt"/>
                <a:cs typeface="+mn-lt"/>
              </a:rPr>
              <a:t> </a:t>
            </a:r>
            <a:r>
              <a:rPr lang="en-US" sz="1700" err="1">
                <a:ea typeface="+mn-lt"/>
                <a:cs typeface="+mn-lt"/>
              </a:rPr>
              <a:t>bộ</a:t>
            </a:r>
            <a:r>
              <a:rPr lang="en-US" sz="1700">
                <a:ea typeface="+mn-lt"/>
                <a:cs typeface="+mn-lt"/>
              </a:rPr>
              <a:t> </a:t>
            </a:r>
            <a:r>
              <a:rPr lang="en-US" sz="1700" err="1">
                <a:ea typeface="+mn-lt"/>
                <a:cs typeface="+mn-lt"/>
              </a:rPr>
              <a:t>nhớ</a:t>
            </a:r>
            <a:r>
              <a:rPr lang="en-US" sz="1700">
                <a:ea typeface="+mn-lt"/>
                <a:cs typeface="+mn-lt"/>
              </a:rPr>
              <a:t> </a:t>
            </a:r>
            <a:r>
              <a:rPr lang="en-US" sz="1700" err="1">
                <a:ea typeface="+mn-lt"/>
                <a:cs typeface="+mn-lt"/>
              </a:rPr>
              <a:t>được</a:t>
            </a:r>
            <a:r>
              <a:rPr lang="en-US" sz="1700">
                <a:ea typeface="+mn-lt"/>
                <a:cs typeface="+mn-lt"/>
              </a:rPr>
              <a:t> </a:t>
            </a:r>
            <a:r>
              <a:rPr lang="en-US" sz="1700" err="1">
                <a:ea typeface="+mn-lt"/>
                <a:cs typeface="+mn-lt"/>
              </a:rPr>
              <a:t>sử</a:t>
            </a:r>
            <a:r>
              <a:rPr lang="en-US" sz="1700">
                <a:ea typeface="+mn-lt"/>
                <a:cs typeface="+mn-lt"/>
              </a:rPr>
              <a:t> </a:t>
            </a:r>
            <a:r>
              <a:rPr lang="en-US" sz="1700" err="1">
                <a:ea typeface="+mn-lt"/>
                <a:cs typeface="+mn-lt"/>
              </a:rPr>
              <a:t>dụng</a:t>
            </a:r>
            <a:r>
              <a:rPr lang="en-US" sz="1700">
                <a:ea typeface="+mn-lt"/>
                <a:cs typeface="+mn-lt"/>
              </a:rPr>
              <a:t> (space complexity) </a:t>
            </a:r>
            <a:r>
              <a:rPr lang="en-US" sz="1700" err="1">
                <a:ea typeface="+mn-lt"/>
                <a:cs typeface="+mn-lt"/>
              </a:rPr>
              <a:t>của</a:t>
            </a:r>
            <a:r>
              <a:rPr lang="en-US" sz="1700">
                <a:ea typeface="+mn-lt"/>
                <a:cs typeface="+mn-lt"/>
              </a:rPr>
              <a:t> </a:t>
            </a:r>
            <a:r>
              <a:rPr lang="en-US" sz="1700" err="1">
                <a:ea typeface="+mn-lt"/>
                <a:cs typeface="+mn-lt"/>
              </a:rPr>
              <a:t>một</a:t>
            </a:r>
            <a:r>
              <a:rPr lang="en-US" sz="1700">
                <a:ea typeface="+mn-lt"/>
                <a:cs typeface="+mn-lt"/>
              </a:rPr>
              <a:t> </a:t>
            </a:r>
            <a:r>
              <a:rPr lang="en-US" sz="1700" err="1">
                <a:ea typeface="+mn-lt"/>
                <a:cs typeface="+mn-lt"/>
              </a:rPr>
              <a:t>thuật</a:t>
            </a:r>
            <a:r>
              <a:rPr lang="en-US" sz="1700">
                <a:ea typeface="+mn-lt"/>
                <a:cs typeface="+mn-lt"/>
              </a:rPr>
              <a:t> </a:t>
            </a:r>
            <a:r>
              <a:rPr lang="en-US" sz="1700" err="1">
                <a:ea typeface="+mn-lt"/>
                <a:cs typeface="+mn-lt"/>
              </a:rPr>
              <a:t>toán</a:t>
            </a:r>
            <a:r>
              <a:rPr lang="en-US" sz="1700">
                <a:ea typeface="+mn-lt"/>
                <a:cs typeface="+mn-lt"/>
              </a:rPr>
              <a:t> </a:t>
            </a:r>
            <a:r>
              <a:rPr lang="en-US" sz="1700" err="1">
                <a:ea typeface="+mn-lt"/>
                <a:cs typeface="+mn-lt"/>
              </a:rPr>
              <a:t>khi</a:t>
            </a:r>
            <a:r>
              <a:rPr lang="en-US" sz="1700">
                <a:ea typeface="+mn-lt"/>
                <a:cs typeface="+mn-lt"/>
              </a:rPr>
              <a:t> </a:t>
            </a:r>
            <a:r>
              <a:rPr lang="en-US" sz="1700" err="1">
                <a:ea typeface="+mn-lt"/>
                <a:cs typeface="+mn-lt"/>
              </a:rPr>
              <a:t>kích</a:t>
            </a:r>
            <a:r>
              <a:rPr lang="en-US" sz="1700">
                <a:ea typeface="+mn-lt"/>
                <a:cs typeface="+mn-lt"/>
              </a:rPr>
              <a:t> </a:t>
            </a:r>
            <a:r>
              <a:rPr lang="en-US" sz="1700" err="1">
                <a:ea typeface="+mn-lt"/>
                <a:cs typeface="+mn-lt"/>
              </a:rPr>
              <a:t>thước</a:t>
            </a:r>
            <a:r>
              <a:rPr lang="en-US" sz="1700">
                <a:ea typeface="+mn-lt"/>
                <a:cs typeface="+mn-lt"/>
              </a:rPr>
              <a:t> </a:t>
            </a:r>
            <a:r>
              <a:rPr lang="en-US" sz="1700" err="1">
                <a:ea typeface="+mn-lt"/>
                <a:cs typeface="+mn-lt"/>
              </a:rPr>
              <a:t>của</a:t>
            </a:r>
            <a:r>
              <a:rPr lang="en-US" sz="1700">
                <a:ea typeface="+mn-lt"/>
                <a:cs typeface="+mn-lt"/>
              </a:rPr>
              <a:t> </a:t>
            </a:r>
            <a:r>
              <a:rPr lang="en-US" sz="1700" err="1">
                <a:ea typeface="+mn-lt"/>
                <a:cs typeface="+mn-lt"/>
              </a:rPr>
              <a:t>đầu</a:t>
            </a:r>
            <a:r>
              <a:rPr lang="en-US" sz="1700">
                <a:ea typeface="+mn-lt"/>
                <a:cs typeface="+mn-lt"/>
              </a:rPr>
              <a:t> </a:t>
            </a:r>
            <a:r>
              <a:rPr lang="en-US" sz="1700" err="1">
                <a:ea typeface="+mn-lt"/>
                <a:cs typeface="+mn-lt"/>
              </a:rPr>
              <a:t>vào</a:t>
            </a:r>
            <a:r>
              <a:rPr lang="en-US" sz="1700">
                <a:ea typeface="+mn-lt"/>
                <a:cs typeface="+mn-lt"/>
              </a:rPr>
              <a:t> (input) </a:t>
            </a:r>
            <a:r>
              <a:rPr lang="en-US" sz="1700" err="1">
                <a:ea typeface="+mn-lt"/>
                <a:cs typeface="+mn-lt"/>
              </a:rPr>
              <a:t>thay</a:t>
            </a:r>
            <a:r>
              <a:rPr lang="en-US" sz="1700">
                <a:ea typeface="+mn-lt"/>
                <a:cs typeface="+mn-lt"/>
              </a:rPr>
              <a:t> </a:t>
            </a:r>
            <a:r>
              <a:rPr lang="en-US" sz="1700" err="1">
                <a:ea typeface="+mn-lt"/>
                <a:cs typeface="+mn-lt"/>
              </a:rPr>
              <a:t>đổi</a:t>
            </a:r>
            <a:r>
              <a:rPr lang="en-US" sz="1700">
                <a:ea typeface="+mn-lt"/>
                <a:cs typeface="+mn-lt"/>
              </a:rPr>
              <a:t>.</a:t>
            </a:r>
          </a:p>
          <a:p>
            <a:r>
              <a:rPr lang="en-US" sz="1700">
                <a:ea typeface="+mn-lt"/>
                <a:cs typeface="+mn-lt"/>
              </a:rPr>
              <a:t>Một </a:t>
            </a:r>
            <a:r>
              <a:rPr lang="en-US" sz="1700" err="1">
                <a:ea typeface="+mn-lt"/>
                <a:cs typeface="+mn-lt"/>
              </a:rPr>
              <a:t>số</a:t>
            </a:r>
            <a:r>
              <a:rPr lang="en-US" sz="1700">
                <a:ea typeface="+mn-lt"/>
                <a:cs typeface="+mn-lt"/>
              </a:rPr>
              <a:t> </a:t>
            </a:r>
            <a:r>
              <a:rPr lang="en-US" sz="1700" err="1">
                <a:ea typeface="+mn-lt"/>
                <a:cs typeface="+mn-lt"/>
              </a:rPr>
              <a:t>ví</a:t>
            </a:r>
            <a:r>
              <a:rPr lang="en-US" sz="1700">
                <a:ea typeface="+mn-lt"/>
                <a:cs typeface="+mn-lt"/>
              </a:rPr>
              <a:t> </a:t>
            </a:r>
            <a:r>
              <a:rPr lang="en-US" sz="1700" err="1">
                <a:ea typeface="+mn-lt"/>
                <a:cs typeface="+mn-lt"/>
              </a:rPr>
              <a:t>dụ</a:t>
            </a:r>
            <a:r>
              <a:rPr lang="en-US" sz="1700">
                <a:ea typeface="+mn-lt"/>
                <a:cs typeface="+mn-lt"/>
              </a:rPr>
              <a:t> </a:t>
            </a:r>
            <a:r>
              <a:rPr lang="en-US" sz="1700" err="1">
                <a:ea typeface="+mn-lt"/>
                <a:cs typeface="+mn-lt"/>
              </a:rPr>
              <a:t>về</a:t>
            </a:r>
            <a:r>
              <a:rPr lang="en-US" sz="1700">
                <a:ea typeface="+mn-lt"/>
                <a:cs typeface="+mn-lt"/>
              </a:rPr>
              <a:t> </a:t>
            </a:r>
            <a:r>
              <a:rPr lang="en-US" sz="1700" err="1">
                <a:ea typeface="+mn-lt"/>
                <a:cs typeface="+mn-lt"/>
              </a:rPr>
              <a:t>độ</a:t>
            </a:r>
            <a:r>
              <a:rPr lang="en-US" sz="1700">
                <a:ea typeface="+mn-lt"/>
                <a:cs typeface="+mn-lt"/>
              </a:rPr>
              <a:t> </a:t>
            </a:r>
            <a:r>
              <a:rPr lang="en-US" sz="1700" err="1">
                <a:ea typeface="+mn-lt"/>
                <a:cs typeface="+mn-lt"/>
              </a:rPr>
              <a:t>phức</a:t>
            </a:r>
            <a:r>
              <a:rPr lang="en-US" sz="1700">
                <a:ea typeface="+mn-lt"/>
                <a:cs typeface="+mn-lt"/>
              </a:rPr>
              <a:t> </a:t>
            </a:r>
            <a:r>
              <a:rPr lang="en-US" sz="1700" err="1">
                <a:ea typeface="+mn-lt"/>
                <a:cs typeface="+mn-lt"/>
              </a:rPr>
              <a:t>tạp</a:t>
            </a:r>
            <a:r>
              <a:rPr lang="en-US" sz="1700">
                <a:ea typeface="+mn-lt"/>
                <a:cs typeface="+mn-lt"/>
              </a:rPr>
              <a:t> </a:t>
            </a:r>
            <a:r>
              <a:rPr lang="en-US" sz="1700" err="1">
                <a:ea typeface="+mn-lt"/>
                <a:cs typeface="+mn-lt"/>
              </a:rPr>
              <a:t>của</a:t>
            </a:r>
            <a:r>
              <a:rPr lang="en-US" sz="1700">
                <a:ea typeface="+mn-lt"/>
                <a:cs typeface="+mn-lt"/>
              </a:rPr>
              <a:t> </a:t>
            </a:r>
            <a:r>
              <a:rPr lang="en-US" sz="1700" err="1">
                <a:ea typeface="+mn-lt"/>
                <a:cs typeface="+mn-lt"/>
              </a:rPr>
              <a:t>thuật</a:t>
            </a:r>
            <a:r>
              <a:rPr lang="en-US" sz="1700">
                <a:ea typeface="+mn-lt"/>
                <a:cs typeface="+mn-lt"/>
              </a:rPr>
              <a:t> </a:t>
            </a:r>
            <a:r>
              <a:rPr lang="en-US" sz="1700" err="1">
                <a:ea typeface="+mn-lt"/>
                <a:cs typeface="+mn-lt"/>
              </a:rPr>
              <a:t>toán</a:t>
            </a:r>
            <a:r>
              <a:rPr lang="en-US" sz="1700">
                <a:ea typeface="+mn-lt"/>
                <a:cs typeface="+mn-lt"/>
              </a:rPr>
              <a:t> </a:t>
            </a:r>
            <a:r>
              <a:rPr lang="en-US" sz="1700" err="1">
                <a:ea typeface="+mn-lt"/>
                <a:cs typeface="+mn-lt"/>
              </a:rPr>
              <a:t>là</a:t>
            </a:r>
            <a:r>
              <a:rPr lang="en-US" sz="1700">
                <a:ea typeface="+mn-lt"/>
                <a:cs typeface="+mn-lt"/>
              </a:rPr>
              <a:t>:</a:t>
            </a:r>
          </a:p>
          <a:p>
            <a:r>
              <a:rPr lang="en-US" sz="1700" b="1">
                <a:ea typeface="+mn-lt"/>
                <a:cs typeface="+mn-lt"/>
              </a:rPr>
              <a:t>O(1)</a:t>
            </a:r>
            <a:r>
              <a:rPr lang="en-US" sz="1700">
                <a:ea typeface="+mn-lt"/>
                <a:cs typeface="+mn-lt"/>
              </a:rPr>
              <a:t>: </a:t>
            </a:r>
            <a:r>
              <a:rPr lang="en-US" sz="1700" err="1">
                <a:ea typeface="+mn-lt"/>
                <a:cs typeface="+mn-lt"/>
              </a:rPr>
              <a:t>Độ</a:t>
            </a:r>
            <a:r>
              <a:rPr lang="en-US" sz="1700">
                <a:ea typeface="+mn-lt"/>
                <a:cs typeface="+mn-lt"/>
              </a:rPr>
              <a:t> </a:t>
            </a:r>
            <a:r>
              <a:rPr lang="en-US" sz="1700" err="1">
                <a:ea typeface="+mn-lt"/>
                <a:cs typeface="+mn-lt"/>
              </a:rPr>
              <a:t>phức</a:t>
            </a:r>
            <a:r>
              <a:rPr lang="en-US" sz="1700">
                <a:ea typeface="+mn-lt"/>
                <a:cs typeface="+mn-lt"/>
              </a:rPr>
              <a:t> </a:t>
            </a:r>
            <a:r>
              <a:rPr lang="en-US" sz="1700" err="1">
                <a:ea typeface="+mn-lt"/>
                <a:cs typeface="+mn-lt"/>
              </a:rPr>
              <a:t>tạp</a:t>
            </a:r>
            <a:r>
              <a:rPr lang="en-US" sz="1700">
                <a:ea typeface="+mn-lt"/>
                <a:cs typeface="+mn-lt"/>
              </a:rPr>
              <a:t> </a:t>
            </a:r>
            <a:r>
              <a:rPr lang="en-US" sz="1700" err="1">
                <a:ea typeface="+mn-lt"/>
                <a:cs typeface="+mn-lt"/>
              </a:rPr>
              <a:t>hằng</a:t>
            </a:r>
            <a:r>
              <a:rPr lang="en-US" sz="1700">
                <a:ea typeface="+mn-lt"/>
                <a:cs typeface="+mn-lt"/>
              </a:rPr>
              <a:t> </a:t>
            </a:r>
            <a:r>
              <a:rPr lang="en-US" sz="1700" err="1">
                <a:ea typeface="+mn-lt"/>
                <a:cs typeface="+mn-lt"/>
              </a:rPr>
              <a:t>số</a:t>
            </a:r>
            <a:r>
              <a:rPr lang="en-US" sz="1700">
                <a:ea typeface="+mn-lt"/>
                <a:cs typeface="+mn-lt"/>
              </a:rPr>
              <a:t>, </a:t>
            </a:r>
            <a:r>
              <a:rPr lang="en-US" sz="1700" err="1">
                <a:ea typeface="+mn-lt"/>
                <a:cs typeface="+mn-lt"/>
              </a:rPr>
              <a:t>số</a:t>
            </a:r>
            <a:r>
              <a:rPr lang="en-US" sz="1700">
                <a:ea typeface="+mn-lt"/>
                <a:cs typeface="+mn-lt"/>
              </a:rPr>
              <a:t> </a:t>
            </a:r>
            <a:r>
              <a:rPr lang="en-US" sz="1700" err="1">
                <a:ea typeface="+mn-lt"/>
                <a:cs typeface="+mn-lt"/>
              </a:rPr>
              <a:t>phép</a:t>
            </a:r>
            <a:r>
              <a:rPr lang="en-US" sz="1700">
                <a:ea typeface="+mn-lt"/>
                <a:cs typeface="+mn-lt"/>
              </a:rPr>
              <a:t> </a:t>
            </a:r>
            <a:r>
              <a:rPr lang="en-US" sz="1700" err="1">
                <a:ea typeface="+mn-lt"/>
                <a:cs typeface="+mn-lt"/>
              </a:rPr>
              <a:t>tính</a:t>
            </a:r>
            <a:r>
              <a:rPr lang="en-US" sz="1700">
                <a:ea typeface="+mn-lt"/>
                <a:cs typeface="+mn-lt"/>
              </a:rPr>
              <a:t>/</a:t>
            </a:r>
            <a:r>
              <a:rPr lang="en-US" sz="1700" err="1">
                <a:ea typeface="+mn-lt"/>
                <a:cs typeface="+mn-lt"/>
              </a:rPr>
              <a:t>thời</a:t>
            </a:r>
            <a:r>
              <a:rPr lang="en-US" sz="1700">
                <a:ea typeface="+mn-lt"/>
                <a:cs typeface="+mn-lt"/>
              </a:rPr>
              <a:t> </a:t>
            </a:r>
            <a:r>
              <a:rPr lang="en-US" sz="1700" err="1">
                <a:ea typeface="+mn-lt"/>
                <a:cs typeface="+mn-lt"/>
              </a:rPr>
              <a:t>gian</a:t>
            </a:r>
            <a:r>
              <a:rPr lang="en-US" sz="1700">
                <a:ea typeface="+mn-lt"/>
                <a:cs typeface="+mn-lt"/>
              </a:rPr>
              <a:t> </a:t>
            </a:r>
            <a:r>
              <a:rPr lang="en-US" sz="1700" err="1">
                <a:ea typeface="+mn-lt"/>
                <a:cs typeface="+mn-lt"/>
              </a:rPr>
              <a:t>chạy</a:t>
            </a:r>
            <a:r>
              <a:rPr lang="en-US" sz="1700">
                <a:ea typeface="+mn-lt"/>
                <a:cs typeface="+mn-lt"/>
              </a:rPr>
              <a:t>/</a:t>
            </a:r>
            <a:r>
              <a:rPr lang="en-US" sz="1700" err="1">
                <a:ea typeface="+mn-lt"/>
                <a:cs typeface="+mn-lt"/>
              </a:rPr>
              <a:t>bộ</a:t>
            </a:r>
            <a:r>
              <a:rPr lang="en-US" sz="1700">
                <a:ea typeface="+mn-lt"/>
                <a:cs typeface="+mn-lt"/>
              </a:rPr>
              <a:t> </a:t>
            </a:r>
            <a:r>
              <a:rPr lang="en-US" sz="1700" err="1">
                <a:ea typeface="+mn-lt"/>
                <a:cs typeface="+mn-lt"/>
              </a:rPr>
              <a:t>nhớ</a:t>
            </a:r>
            <a:r>
              <a:rPr lang="en-US" sz="1700">
                <a:ea typeface="+mn-lt"/>
                <a:cs typeface="+mn-lt"/>
              </a:rPr>
              <a:t> </a:t>
            </a:r>
            <a:r>
              <a:rPr lang="en-US" sz="1700" err="1">
                <a:ea typeface="+mn-lt"/>
                <a:cs typeface="+mn-lt"/>
              </a:rPr>
              <a:t>không</a:t>
            </a:r>
            <a:r>
              <a:rPr lang="en-US" sz="1700">
                <a:ea typeface="+mn-lt"/>
                <a:cs typeface="+mn-lt"/>
              </a:rPr>
              <a:t> </a:t>
            </a:r>
            <a:r>
              <a:rPr lang="en-US" sz="1700" err="1">
                <a:ea typeface="+mn-lt"/>
                <a:cs typeface="+mn-lt"/>
              </a:rPr>
              <a:t>phụ</a:t>
            </a:r>
            <a:r>
              <a:rPr lang="en-US" sz="1700">
                <a:ea typeface="+mn-lt"/>
                <a:cs typeface="+mn-lt"/>
              </a:rPr>
              <a:t> </a:t>
            </a:r>
            <a:r>
              <a:rPr lang="en-US" sz="1700" err="1">
                <a:ea typeface="+mn-lt"/>
                <a:cs typeface="+mn-lt"/>
              </a:rPr>
              <a:t>thuộc</a:t>
            </a:r>
            <a:r>
              <a:rPr lang="en-US" sz="1700">
                <a:ea typeface="+mn-lt"/>
                <a:cs typeface="+mn-lt"/>
              </a:rPr>
              <a:t> </a:t>
            </a:r>
            <a:r>
              <a:rPr lang="en-US" sz="1700" err="1">
                <a:ea typeface="+mn-lt"/>
                <a:cs typeface="+mn-lt"/>
              </a:rPr>
              <a:t>vào</a:t>
            </a:r>
            <a:r>
              <a:rPr lang="en-US" sz="1700">
                <a:ea typeface="+mn-lt"/>
                <a:cs typeface="+mn-lt"/>
              </a:rPr>
              <a:t> </a:t>
            </a:r>
            <a:r>
              <a:rPr lang="en-US" sz="1700" err="1">
                <a:ea typeface="+mn-lt"/>
                <a:cs typeface="+mn-lt"/>
              </a:rPr>
              <a:t>kích</a:t>
            </a:r>
            <a:r>
              <a:rPr lang="en-US" sz="1700">
                <a:ea typeface="+mn-lt"/>
                <a:cs typeface="+mn-lt"/>
              </a:rPr>
              <a:t> </a:t>
            </a:r>
            <a:r>
              <a:rPr lang="en-US" sz="1700" err="1">
                <a:ea typeface="+mn-lt"/>
                <a:cs typeface="+mn-lt"/>
              </a:rPr>
              <a:t>thước</a:t>
            </a:r>
            <a:r>
              <a:rPr lang="en-US" sz="1700">
                <a:ea typeface="+mn-lt"/>
                <a:cs typeface="+mn-lt"/>
              </a:rPr>
              <a:t> </a:t>
            </a:r>
            <a:r>
              <a:rPr lang="en-US" sz="1700" err="1">
                <a:ea typeface="+mn-lt"/>
                <a:cs typeface="+mn-lt"/>
              </a:rPr>
              <a:t>của</a:t>
            </a:r>
            <a:r>
              <a:rPr lang="en-US" sz="1700">
                <a:ea typeface="+mn-lt"/>
                <a:cs typeface="+mn-lt"/>
              </a:rPr>
              <a:t> </a:t>
            </a:r>
            <a:r>
              <a:rPr lang="en-US" sz="1700" err="1">
                <a:ea typeface="+mn-lt"/>
                <a:cs typeface="+mn-lt"/>
              </a:rPr>
              <a:t>đầu</a:t>
            </a:r>
            <a:r>
              <a:rPr lang="en-US" sz="1700">
                <a:ea typeface="+mn-lt"/>
                <a:cs typeface="+mn-lt"/>
              </a:rPr>
              <a:t> </a:t>
            </a:r>
            <a:r>
              <a:rPr lang="en-US" sz="1700" err="1">
                <a:ea typeface="+mn-lt"/>
                <a:cs typeface="+mn-lt"/>
              </a:rPr>
              <a:t>vào</a:t>
            </a:r>
            <a:r>
              <a:rPr lang="en-US" sz="1700">
                <a:ea typeface="+mn-lt"/>
                <a:cs typeface="+mn-lt"/>
              </a:rPr>
              <a:t>. </a:t>
            </a:r>
            <a:r>
              <a:rPr lang="en-US" sz="1700" err="1">
                <a:ea typeface="+mn-lt"/>
                <a:cs typeface="+mn-lt"/>
              </a:rPr>
              <a:t>Ví</a:t>
            </a:r>
            <a:r>
              <a:rPr lang="en-US" sz="1700">
                <a:ea typeface="+mn-lt"/>
                <a:cs typeface="+mn-lt"/>
              </a:rPr>
              <a:t> </a:t>
            </a:r>
            <a:r>
              <a:rPr lang="en-US" sz="1700" err="1">
                <a:ea typeface="+mn-lt"/>
                <a:cs typeface="+mn-lt"/>
              </a:rPr>
              <a:t>dụ</a:t>
            </a:r>
            <a:r>
              <a:rPr lang="en-US" sz="1700">
                <a:ea typeface="+mn-lt"/>
                <a:cs typeface="+mn-lt"/>
              </a:rPr>
              <a:t>: </a:t>
            </a:r>
            <a:r>
              <a:rPr lang="en-US" sz="1700" err="1">
                <a:ea typeface="+mn-lt"/>
                <a:cs typeface="+mn-lt"/>
              </a:rPr>
              <a:t>truy</a:t>
            </a:r>
            <a:r>
              <a:rPr lang="en-US" sz="1700">
                <a:ea typeface="+mn-lt"/>
                <a:cs typeface="+mn-lt"/>
              </a:rPr>
              <a:t> </a:t>
            </a:r>
            <a:r>
              <a:rPr lang="en-US" sz="1700" err="1">
                <a:ea typeface="+mn-lt"/>
                <a:cs typeface="+mn-lt"/>
              </a:rPr>
              <a:t>cập</a:t>
            </a:r>
            <a:r>
              <a:rPr lang="en-US" sz="1700">
                <a:ea typeface="+mn-lt"/>
                <a:cs typeface="+mn-lt"/>
              </a:rPr>
              <a:t> </a:t>
            </a:r>
            <a:r>
              <a:rPr lang="en-US" sz="1700" err="1">
                <a:ea typeface="+mn-lt"/>
                <a:cs typeface="+mn-lt"/>
              </a:rPr>
              <a:t>một</a:t>
            </a:r>
            <a:r>
              <a:rPr lang="en-US" sz="1700">
                <a:ea typeface="+mn-lt"/>
                <a:cs typeface="+mn-lt"/>
              </a:rPr>
              <a:t> </a:t>
            </a:r>
            <a:r>
              <a:rPr lang="en-US" sz="1700" err="1">
                <a:ea typeface="+mn-lt"/>
                <a:cs typeface="+mn-lt"/>
              </a:rPr>
              <a:t>phần</a:t>
            </a:r>
            <a:r>
              <a:rPr lang="en-US" sz="1700">
                <a:ea typeface="+mn-lt"/>
                <a:cs typeface="+mn-lt"/>
              </a:rPr>
              <a:t> </a:t>
            </a:r>
            <a:r>
              <a:rPr lang="en-US" sz="1700" err="1">
                <a:ea typeface="+mn-lt"/>
                <a:cs typeface="+mn-lt"/>
              </a:rPr>
              <a:t>tử</a:t>
            </a:r>
            <a:r>
              <a:rPr lang="en-US" sz="1700">
                <a:ea typeface="+mn-lt"/>
                <a:cs typeface="+mn-lt"/>
              </a:rPr>
              <a:t> </a:t>
            </a:r>
            <a:r>
              <a:rPr lang="en-US" sz="1700" err="1">
                <a:ea typeface="+mn-lt"/>
                <a:cs typeface="+mn-lt"/>
              </a:rPr>
              <a:t>trong</a:t>
            </a:r>
            <a:r>
              <a:rPr lang="en-US" sz="1700">
                <a:ea typeface="+mn-lt"/>
                <a:cs typeface="+mn-lt"/>
              </a:rPr>
              <a:t> </a:t>
            </a:r>
            <a:r>
              <a:rPr lang="en-US" sz="1700" err="1">
                <a:ea typeface="+mn-lt"/>
                <a:cs typeface="+mn-lt"/>
              </a:rPr>
              <a:t>một</a:t>
            </a:r>
            <a:r>
              <a:rPr lang="en-US" sz="1700">
                <a:ea typeface="+mn-lt"/>
                <a:cs typeface="+mn-lt"/>
              </a:rPr>
              <a:t> </a:t>
            </a:r>
            <a:r>
              <a:rPr lang="en-US" sz="1700" err="1">
                <a:ea typeface="+mn-lt"/>
                <a:cs typeface="+mn-lt"/>
              </a:rPr>
              <a:t>mảng</a:t>
            </a:r>
            <a:r>
              <a:rPr lang="en-US" sz="1700">
                <a:ea typeface="+mn-lt"/>
                <a:cs typeface="+mn-lt"/>
              </a:rPr>
              <a:t>.</a:t>
            </a:r>
          </a:p>
          <a:p>
            <a:r>
              <a:rPr lang="en-US" sz="1700" b="1">
                <a:ea typeface="+mn-lt"/>
                <a:cs typeface="+mn-lt"/>
              </a:rPr>
              <a:t>O(n)</a:t>
            </a:r>
            <a:r>
              <a:rPr lang="en-US" sz="1700">
                <a:ea typeface="+mn-lt"/>
                <a:cs typeface="+mn-lt"/>
              </a:rPr>
              <a:t>: </a:t>
            </a:r>
            <a:r>
              <a:rPr lang="en-US" sz="1700" err="1">
                <a:ea typeface="+mn-lt"/>
                <a:cs typeface="+mn-lt"/>
              </a:rPr>
              <a:t>Độ</a:t>
            </a:r>
            <a:r>
              <a:rPr lang="en-US" sz="1700">
                <a:ea typeface="+mn-lt"/>
                <a:cs typeface="+mn-lt"/>
              </a:rPr>
              <a:t> </a:t>
            </a:r>
            <a:r>
              <a:rPr lang="en-US" sz="1700" err="1">
                <a:ea typeface="+mn-lt"/>
                <a:cs typeface="+mn-lt"/>
              </a:rPr>
              <a:t>phức</a:t>
            </a:r>
            <a:r>
              <a:rPr lang="en-US" sz="1700">
                <a:ea typeface="+mn-lt"/>
                <a:cs typeface="+mn-lt"/>
              </a:rPr>
              <a:t> </a:t>
            </a:r>
            <a:r>
              <a:rPr lang="en-US" sz="1700" err="1">
                <a:ea typeface="+mn-lt"/>
                <a:cs typeface="+mn-lt"/>
              </a:rPr>
              <a:t>tạp</a:t>
            </a:r>
            <a:r>
              <a:rPr lang="en-US" sz="1700">
                <a:ea typeface="+mn-lt"/>
                <a:cs typeface="+mn-lt"/>
              </a:rPr>
              <a:t> </a:t>
            </a:r>
            <a:r>
              <a:rPr lang="en-US" sz="1700" err="1">
                <a:ea typeface="+mn-lt"/>
                <a:cs typeface="+mn-lt"/>
              </a:rPr>
              <a:t>tuyến</a:t>
            </a:r>
            <a:r>
              <a:rPr lang="en-US" sz="1700">
                <a:ea typeface="+mn-lt"/>
                <a:cs typeface="+mn-lt"/>
              </a:rPr>
              <a:t> </a:t>
            </a:r>
            <a:r>
              <a:rPr lang="en-US" sz="1700" err="1">
                <a:ea typeface="+mn-lt"/>
                <a:cs typeface="+mn-lt"/>
              </a:rPr>
              <a:t>tính</a:t>
            </a:r>
            <a:r>
              <a:rPr lang="en-US" sz="1700">
                <a:ea typeface="+mn-lt"/>
                <a:cs typeface="+mn-lt"/>
              </a:rPr>
              <a:t>, </a:t>
            </a:r>
            <a:r>
              <a:rPr lang="en-US" sz="1700" err="1">
                <a:ea typeface="+mn-lt"/>
                <a:cs typeface="+mn-lt"/>
              </a:rPr>
              <a:t>số</a:t>
            </a:r>
            <a:r>
              <a:rPr lang="en-US" sz="1700">
                <a:ea typeface="+mn-lt"/>
                <a:cs typeface="+mn-lt"/>
              </a:rPr>
              <a:t> </a:t>
            </a:r>
            <a:r>
              <a:rPr lang="en-US" sz="1700" err="1">
                <a:ea typeface="+mn-lt"/>
                <a:cs typeface="+mn-lt"/>
              </a:rPr>
              <a:t>phép</a:t>
            </a:r>
            <a:r>
              <a:rPr lang="en-US" sz="1700">
                <a:ea typeface="+mn-lt"/>
                <a:cs typeface="+mn-lt"/>
              </a:rPr>
              <a:t> </a:t>
            </a:r>
            <a:r>
              <a:rPr lang="en-US" sz="1700" err="1">
                <a:ea typeface="+mn-lt"/>
                <a:cs typeface="+mn-lt"/>
              </a:rPr>
              <a:t>tính</a:t>
            </a:r>
            <a:r>
              <a:rPr lang="en-US" sz="1700">
                <a:ea typeface="+mn-lt"/>
                <a:cs typeface="+mn-lt"/>
              </a:rPr>
              <a:t>/</a:t>
            </a:r>
            <a:r>
              <a:rPr lang="en-US" sz="1700" err="1">
                <a:ea typeface="+mn-lt"/>
                <a:cs typeface="+mn-lt"/>
              </a:rPr>
              <a:t>thời</a:t>
            </a:r>
            <a:r>
              <a:rPr lang="en-US" sz="1700">
                <a:ea typeface="+mn-lt"/>
                <a:cs typeface="+mn-lt"/>
              </a:rPr>
              <a:t> </a:t>
            </a:r>
            <a:r>
              <a:rPr lang="en-US" sz="1700" err="1">
                <a:ea typeface="+mn-lt"/>
                <a:cs typeface="+mn-lt"/>
              </a:rPr>
              <a:t>gian</a:t>
            </a:r>
            <a:r>
              <a:rPr lang="en-US" sz="1700">
                <a:ea typeface="+mn-lt"/>
                <a:cs typeface="+mn-lt"/>
              </a:rPr>
              <a:t> </a:t>
            </a:r>
            <a:r>
              <a:rPr lang="en-US" sz="1700" err="1">
                <a:ea typeface="+mn-lt"/>
                <a:cs typeface="+mn-lt"/>
              </a:rPr>
              <a:t>chạy</a:t>
            </a:r>
            <a:r>
              <a:rPr lang="en-US" sz="1700">
                <a:ea typeface="+mn-lt"/>
                <a:cs typeface="+mn-lt"/>
              </a:rPr>
              <a:t>/</a:t>
            </a:r>
            <a:r>
              <a:rPr lang="en-US" sz="1700" err="1">
                <a:ea typeface="+mn-lt"/>
                <a:cs typeface="+mn-lt"/>
              </a:rPr>
              <a:t>bộ</a:t>
            </a:r>
            <a:r>
              <a:rPr lang="en-US" sz="1700">
                <a:ea typeface="+mn-lt"/>
                <a:cs typeface="+mn-lt"/>
              </a:rPr>
              <a:t> </a:t>
            </a:r>
            <a:r>
              <a:rPr lang="en-US" sz="1700" err="1">
                <a:ea typeface="+mn-lt"/>
                <a:cs typeface="+mn-lt"/>
              </a:rPr>
              <a:t>nhớ</a:t>
            </a:r>
            <a:r>
              <a:rPr lang="en-US" sz="1700">
                <a:ea typeface="+mn-lt"/>
                <a:cs typeface="+mn-lt"/>
              </a:rPr>
              <a:t> </a:t>
            </a:r>
            <a:r>
              <a:rPr lang="en-US" sz="1700" err="1">
                <a:ea typeface="+mn-lt"/>
                <a:cs typeface="+mn-lt"/>
              </a:rPr>
              <a:t>tỉ</a:t>
            </a:r>
            <a:r>
              <a:rPr lang="en-US" sz="1700">
                <a:ea typeface="+mn-lt"/>
                <a:cs typeface="+mn-lt"/>
              </a:rPr>
              <a:t> </a:t>
            </a:r>
            <a:r>
              <a:rPr lang="en-US" sz="1700" err="1">
                <a:ea typeface="+mn-lt"/>
                <a:cs typeface="+mn-lt"/>
              </a:rPr>
              <a:t>lệ</a:t>
            </a:r>
            <a:r>
              <a:rPr lang="en-US" sz="1700">
                <a:ea typeface="+mn-lt"/>
                <a:cs typeface="+mn-lt"/>
              </a:rPr>
              <a:t> </a:t>
            </a:r>
            <a:r>
              <a:rPr lang="en-US" sz="1700" err="1">
                <a:ea typeface="+mn-lt"/>
                <a:cs typeface="+mn-lt"/>
              </a:rPr>
              <a:t>thuận</a:t>
            </a:r>
            <a:r>
              <a:rPr lang="en-US" sz="1700">
                <a:ea typeface="+mn-lt"/>
                <a:cs typeface="+mn-lt"/>
              </a:rPr>
              <a:t> </a:t>
            </a:r>
            <a:r>
              <a:rPr lang="en-US" sz="1700" err="1">
                <a:ea typeface="+mn-lt"/>
                <a:cs typeface="+mn-lt"/>
              </a:rPr>
              <a:t>với</a:t>
            </a:r>
            <a:r>
              <a:rPr lang="en-US" sz="1700">
                <a:ea typeface="+mn-lt"/>
                <a:cs typeface="+mn-lt"/>
              </a:rPr>
              <a:t> </a:t>
            </a:r>
            <a:r>
              <a:rPr lang="en-US" sz="1700" err="1">
                <a:ea typeface="+mn-lt"/>
                <a:cs typeface="+mn-lt"/>
              </a:rPr>
              <a:t>kích</a:t>
            </a:r>
            <a:r>
              <a:rPr lang="en-US" sz="1700">
                <a:ea typeface="+mn-lt"/>
                <a:cs typeface="+mn-lt"/>
              </a:rPr>
              <a:t> </a:t>
            </a:r>
            <a:r>
              <a:rPr lang="en-US" sz="1700" err="1">
                <a:ea typeface="+mn-lt"/>
                <a:cs typeface="+mn-lt"/>
              </a:rPr>
              <a:t>thước</a:t>
            </a:r>
            <a:r>
              <a:rPr lang="en-US" sz="1700">
                <a:ea typeface="+mn-lt"/>
                <a:cs typeface="+mn-lt"/>
              </a:rPr>
              <a:t> </a:t>
            </a:r>
            <a:r>
              <a:rPr lang="en-US" sz="1700" err="1">
                <a:ea typeface="+mn-lt"/>
                <a:cs typeface="+mn-lt"/>
              </a:rPr>
              <a:t>của</a:t>
            </a:r>
            <a:r>
              <a:rPr lang="en-US" sz="1700">
                <a:ea typeface="+mn-lt"/>
                <a:cs typeface="+mn-lt"/>
              </a:rPr>
              <a:t> </a:t>
            </a:r>
            <a:r>
              <a:rPr lang="en-US" sz="1700" err="1">
                <a:ea typeface="+mn-lt"/>
                <a:cs typeface="+mn-lt"/>
              </a:rPr>
              <a:t>đầu</a:t>
            </a:r>
            <a:r>
              <a:rPr lang="en-US" sz="1700">
                <a:ea typeface="+mn-lt"/>
                <a:cs typeface="+mn-lt"/>
              </a:rPr>
              <a:t> </a:t>
            </a:r>
            <a:r>
              <a:rPr lang="en-US" sz="1700" err="1">
                <a:ea typeface="+mn-lt"/>
                <a:cs typeface="+mn-lt"/>
              </a:rPr>
              <a:t>vào</a:t>
            </a:r>
            <a:r>
              <a:rPr lang="en-US" sz="1700">
                <a:ea typeface="+mn-lt"/>
                <a:cs typeface="+mn-lt"/>
              </a:rPr>
              <a:t>. </a:t>
            </a:r>
            <a:r>
              <a:rPr lang="en-US" sz="1700" err="1">
                <a:ea typeface="+mn-lt"/>
                <a:cs typeface="+mn-lt"/>
              </a:rPr>
              <a:t>Ví</a:t>
            </a:r>
            <a:r>
              <a:rPr lang="en-US" sz="1700">
                <a:ea typeface="+mn-lt"/>
                <a:cs typeface="+mn-lt"/>
              </a:rPr>
              <a:t> </a:t>
            </a:r>
            <a:r>
              <a:rPr lang="en-US" sz="1700" err="1">
                <a:ea typeface="+mn-lt"/>
                <a:cs typeface="+mn-lt"/>
              </a:rPr>
              <a:t>dụ</a:t>
            </a:r>
            <a:r>
              <a:rPr lang="en-US" sz="1700">
                <a:ea typeface="+mn-lt"/>
                <a:cs typeface="+mn-lt"/>
              </a:rPr>
              <a:t>: </a:t>
            </a:r>
            <a:r>
              <a:rPr lang="en-US" sz="1700" err="1">
                <a:ea typeface="+mn-lt"/>
                <a:cs typeface="+mn-lt"/>
              </a:rPr>
              <a:t>duyệt</a:t>
            </a:r>
            <a:r>
              <a:rPr lang="en-US" sz="1700">
                <a:ea typeface="+mn-lt"/>
                <a:cs typeface="+mn-lt"/>
              </a:rPr>
              <a:t> qua </a:t>
            </a:r>
            <a:r>
              <a:rPr lang="en-US" sz="1700" err="1">
                <a:ea typeface="+mn-lt"/>
                <a:cs typeface="+mn-lt"/>
              </a:rPr>
              <a:t>tất</a:t>
            </a:r>
            <a:r>
              <a:rPr lang="en-US" sz="1700">
                <a:ea typeface="+mn-lt"/>
                <a:cs typeface="+mn-lt"/>
              </a:rPr>
              <a:t> </a:t>
            </a:r>
            <a:r>
              <a:rPr lang="en-US" sz="1700" err="1">
                <a:ea typeface="+mn-lt"/>
                <a:cs typeface="+mn-lt"/>
              </a:rPr>
              <a:t>cả</a:t>
            </a:r>
            <a:r>
              <a:rPr lang="en-US" sz="1700">
                <a:ea typeface="+mn-lt"/>
                <a:cs typeface="+mn-lt"/>
              </a:rPr>
              <a:t> </a:t>
            </a:r>
            <a:r>
              <a:rPr lang="en-US" sz="1700" err="1">
                <a:ea typeface="+mn-lt"/>
                <a:cs typeface="+mn-lt"/>
              </a:rPr>
              <a:t>các</a:t>
            </a:r>
            <a:r>
              <a:rPr lang="en-US" sz="1700">
                <a:ea typeface="+mn-lt"/>
                <a:cs typeface="+mn-lt"/>
              </a:rPr>
              <a:t> </a:t>
            </a:r>
            <a:r>
              <a:rPr lang="en-US" sz="1700" err="1">
                <a:ea typeface="+mn-lt"/>
                <a:cs typeface="+mn-lt"/>
              </a:rPr>
              <a:t>phần</a:t>
            </a:r>
            <a:r>
              <a:rPr lang="en-US" sz="1700">
                <a:ea typeface="+mn-lt"/>
                <a:cs typeface="+mn-lt"/>
              </a:rPr>
              <a:t> </a:t>
            </a:r>
            <a:r>
              <a:rPr lang="en-US" sz="1700" err="1">
                <a:ea typeface="+mn-lt"/>
                <a:cs typeface="+mn-lt"/>
              </a:rPr>
              <a:t>tử</a:t>
            </a:r>
            <a:r>
              <a:rPr lang="en-US" sz="1700">
                <a:ea typeface="+mn-lt"/>
                <a:cs typeface="+mn-lt"/>
              </a:rPr>
              <a:t> </a:t>
            </a:r>
            <a:r>
              <a:rPr lang="en-US" sz="1700" err="1">
                <a:ea typeface="+mn-lt"/>
                <a:cs typeface="+mn-lt"/>
              </a:rPr>
              <a:t>trong</a:t>
            </a:r>
            <a:r>
              <a:rPr lang="en-US" sz="1700">
                <a:ea typeface="+mn-lt"/>
                <a:cs typeface="+mn-lt"/>
              </a:rPr>
              <a:t> </a:t>
            </a:r>
            <a:r>
              <a:rPr lang="en-US" sz="1700" err="1">
                <a:ea typeface="+mn-lt"/>
                <a:cs typeface="+mn-lt"/>
              </a:rPr>
              <a:t>một</a:t>
            </a:r>
            <a:r>
              <a:rPr lang="en-US" sz="1700">
                <a:ea typeface="+mn-lt"/>
                <a:cs typeface="+mn-lt"/>
              </a:rPr>
              <a:t> </a:t>
            </a:r>
            <a:r>
              <a:rPr lang="en-US" sz="1700" err="1">
                <a:ea typeface="+mn-lt"/>
                <a:cs typeface="+mn-lt"/>
              </a:rPr>
              <a:t>mảng</a:t>
            </a:r>
            <a:r>
              <a:rPr lang="en-US" sz="1700">
                <a:ea typeface="+mn-lt"/>
                <a:cs typeface="+mn-lt"/>
              </a:rPr>
              <a:t>.</a:t>
            </a:r>
          </a:p>
          <a:p>
            <a:r>
              <a:rPr lang="en-US" sz="1700" b="1">
                <a:ea typeface="+mn-lt"/>
                <a:cs typeface="+mn-lt"/>
              </a:rPr>
              <a:t>O(log n)</a:t>
            </a:r>
            <a:r>
              <a:rPr lang="en-US" sz="1700">
                <a:ea typeface="+mn-lt"/>
                <a:cs typeface="+mn-lt"/>
              </a:rPr>
              <a:t>: </a:t>
            </a:r>
            <a:r>
              <a:rPr lang="en-US" sz="1700" err="1">
                <a:ea typeface="+mn-lt"/>
                <a:cs typeface="+mn-lt"/>
              </a:rPr>
              <a:t>Độ</a:t>
            </a:r>
            <a:r>
              <a:rPr lang="en-US" sz="1700">
                <a:ea typeface="+mn-lt"/>
                <a:cs typeface="+mn-lt"/>
              </a:rPr>
              <a:t> </a:t>
            </a:r>
            <a:r>
              <a:rPr lang="en-US" sz="1700" err="1">
                <a:ea typeface="+mn-lt"/>
                <a:cs typeface="+mn-lt"/>
              </a:rPr>
              <a:t>phức</a:t>
            </a:r>
            <a:r>
              <a:rPr lang="en-US" sz="1700">
                <a:ea typeface="+mn-lt"/>
                <a:cs typeface="+mn-lt"/>
              </a:rPr>
              <a:t> </a:t>
            </a:r>
            <a:r>
              <a:rPr lang="en-US" sz="1700" err="1">
                <a:ea typeface="+mn-lt"/>
                <a:cs typeface="+mn-lt"/>
              </a:rPr>
              <a:t>tạp</a:t>
            </a:r>
            <a:r>
              <a:rPr lang="en-US" sz="1700">
                <a:ea typeface="+mn-lt"/>
                <a:cs typeface="+mn-lt"/>
              </a:rPr>
              <a:t> </a:t>
            </a:r>
            <a:r>
              <a:rPr lang="en-US" sz="1700" err="1">
                <a:ea typeface="+mn-lt"/>
                <a:cs typeface="+mn-lt"/>
              </a:rPr>
              <a:t>logarit</a:t>
            </a:r>
            <a:r>
              <a:rPr lang="en-US" sz="1700">
                <a:ea typeface="+mn-lt"/>
                <a:cs typeface="+mn-lt"/>
              </a:rPr>
              <a:t>, </a:t>
            </a:r>
            <a:r>
              <a:rPr lang="en-US" sz="1700" err="1">
                <a:ea typeface="+mn-lt"/>
                <a:cs typeface="+mn-lt"/>
              </a:rPr>
              <a:t>số</a:t>
            </a:r>
            <a:r>
              <a:rPr lang="en-US" sz="1700">
                <a:ea typeface="+mn-lt"/>
                <a:cs typeface="+mn-lt"/>
              </a:rPr>
              <a:t> </a:t>
            </a:r>
            <a:r>
              <a:rPr lang="en-US" sz="1700" err="1">
                <a:ea typeface="+mn-lt"/>
                <a:cs typeface="+mn-lt"/>
              </a:rPr>
              <a:t>phép</a:t>
            </a:r>
            <a:r>
              <a:rPr lang="en-US" sz="1700">
                <a:ea typeface="+mn-lt"/>
                <a:cs typeface="+mn-lt"/>
              </a:rPr>
              <a:t> </a:t>
            </a:r>
            <a:r>
              <a:rPr lang="en-US" sz="1700" err="1">
                <a:ea typeface="+mn-lt"/>
                <a:cs typeface="+mn-lt"/>
              </a:rPr>
              <a:t>tính</a:t>
            </a:r>
            <a:r>
              <a:rPr lang="en-US" sz="1700">
                <a:ea typeface="+mn-lt"/>
                <a:cs typeface="+mn-lt"/>
              </a:rPr>
              <a:t>/</a:t>
            </a:r>
            <a:r>
              <a:rPr lang="en-US" sz="1700" err="1">
                <a:ea typeface="+mn-lt"/>
                <a:cs typeface="+mn-lt"/>
              </a:rPr>
              <a:t>thời</a:t>
            </a:r>
            <a:r>
              <a:rPr lang="en-US" sz="1700">
                <a:ea typeface="+mn-lt"/>
                <a:cs typeface="+mn-lt"/>
              </a:rPr>
              <a:t> </a:t>
            </a:r>
            <a:r>
              <a:rPr lang="en-US" sz="1700" err="1">
                <a:ea typeface="+mn-lt"/>
                <a:cs typeface="+mn-lt"/>
              </a:rPr>
              <a:t>gian</a:t>
            </a:r>
            <a:r>
              <a:rPr lang="en-US" sz="1700">
                <a:ea typeface="+mn-lt"/>
                <a:cs typeface="+mn-lt"/>
              </a:rPr>
              <a:t> </a:t>
            </a:r>
            <a:r>
              <a:rPr lang="en-US" sz="1700" err="1">
                <a:ea typeface="+mn-lt"/>
                <a:cs typeface="+mn-lt"/>
              </a:rPr>
              <a:t>chạy</a:t>
            </a:r>
            <a:r>
              <a:rPr lang="en-US" sz="1700">
                <a:ea typeface="+mn-lt"/>
                <a:cs typeface="+mn-lt"/>
              </a:rPr>
              <a:t>/</a:t>
            </a:r>
            <a:r>
              <a:rPr lang="en-US" sz="1700" err="1">
                <a:ea typeface="+mn-lt"/>
                <a:cs typeface="+mn-lt"/>
              </a:rPr>
              <a:t>bộ</a:t>
            </a:r>
            <a:r>
              <a:rPr lang="en-US" sz="1700">
                <a:ea typeface="+mn-lt"/>
                <a:cs typeface="+mn-lt"/>
              </a:rPr>
              <a:t> </a:t>
            </a:r>
            <a:r>
              <a:rPr lang="en-US" sz="1700" err="1">
                <a:ea typeface="+mn-lt"/>
                <a:cs typeface="+mn-lt"/>
              </a:rPr>
              <a:t>nhớ</a:t>
            </a:r>
            <a:r>
              <a:rPr lang="en-US" sz="1700">
                <a:ea typeface="+mn-lt"/>
                <a:cs typeface="+mn-lt"/>
              </a:rPr>
              <a:t> </a:t>
            </a:r>
            <a:r>
              <a:rPr lang="en-US" sz="1700" err="1">
                <a:ea typeface="+mn-lt"/>
                <a:cs typeface="+mn-lt"/>
              </a:rPr>
              <a:t>giảm</a:t>
            </a:r>
            <a:r>
              <a:rPr lang="en-US" sz="1700">
                <a:ea typeface="+mn-lt"/>
                <a:cs typeface="+mn-lt"/>
              </a:rPr>
              <a:t> </a:t>
            </a:r>
            <a:r>
              <a:rPr lang="en-US" sz="1700" err="1">
                <a:ea typeface="+mn-lt"/>
                <a:cs typeface="+mn-lt"/>
              </a:rPr>
              <a:t>dần</a:t>
            </a:r>
            <a:r>
              <a:rPr lang="en-US" sz="1700">
                <a:ea typeface="+mn-lt"/>
                <a:cs typeface="+mn-lt"/>
              </a:rPr>
              <a:t> </a:t>
            </a:r>
            <a:r>
              <a:rPr lang="en-US" sz="1700" err="1">
                <a:ea typeface="+mn-lt"/>
                <a:cs typeface="+mn-lt"/>
              </a:rPr>
              <a:t>khi</a:t>
            </a:r>
            <a:r>
              <a:rPr lang="en-US" sz="1700">
                <a:ea typeface="+mn-lt"/>
                <a:cs typeface="+mn-lt"/>
              </a:rPr>
              <a:t> </a:t>
            </a:r>
            <a:r>
              <a:rPr lang="en-US" sz="1700" err="1">
                <a:ea typeface="+mn-lt"/>
                <a:cs typeface="+mn-lt"/>
              </a:rPr>
              <a:t>kích</a:t>
            </a:r>
            <a:r>
              <a:rPr lang="en-US" sz="1700">
                <a:ea typeface="+mn-lt"/>
                <a:cs typeface="+mn-lt"/>
              </a:rPr>
              <a:t> </a:t>
            </a:r>
            <a:r>
              <a:rPr lang="en-US" sz="1700" err="1">
                <a:ea typeface="+mn-lt"/>
                <a:cs typeface="+mn-lt"/>
              </a:rPr>
              <a:t>thước</a:t>
            </a:r>
            <a:r>
              <a:rPr lang="en-US" sz="1700">
                <a:ea typeface="+mn-lt"/>
                <a:cs typeface="+mn-lt"/>
              </a:rPr>
              <a:t> </a:t>
            </a:r>
            <a:r>
              <a:rPr lang="en-US" sz="1700" err="1">
                <a:ea typeface="+mn-lt"/>
                <a:cs typeface="+mn-lt"/>
              </a:rPr>
              <a:t>của</a:t>
            </a:r>
            <a:r>
              <a:rPr lang="en-US" sz="1700">
                <a:ea typeface="+mn-lt"/>
                <a:cs typeface="+mn-lt"/>
              </a:rPr>
              <a:t> </a:t>
            </a:r>
            <a:r>
              <a:rPr lang="en-US" sz="1700" err="1">
                <a:ea typeface="+mn-lt"/>
                <a:cs typeface="+mn-lt"/>
              </a:rPr>
              <a:t>đầu</a:t>
            </a:r>
            <a:r>
              <a:rPr lang="en-US" sz="1700">
                <a:ea typeface="+mn-lt"/>
                <a:cs typeface="+mn-lt"/>
              </a:rPr>
              <a:t> </a:t>
            </a:r>
            <a:r>
              <a:rPr lang="en-US" sz="1700" err="1">
                <a:ea typeface="+mn-lt"/>
                <a:cs typeface="+mn-lt"/>
              </a:rPr>
              <a:t>vào</a:t>
            </a:r>
            <a:r>
              <a:rPr lang="en-US" sz="1700">
                <a:ea typeface="+mn-lt"/>
                <a:cs typeface="+mn-lt"/>
              </a:rPr>
              <a:t> </a:t>
            </a:r>
            <a:r>
              <a:rPr lang="en-US" sz="1700" err="1">
                <a:ea typeface="+mn-lt"/>
                <a:cs typeface="+mn-lt"/>
              </a:rPr>
              <a:t>tăng</a:t>
            </a:r>
            <a:r>
              <a:rPr lang="en-US" sz="1700">
                <a:ea typeface="+mn-lt"/>
                <a:cs typeface="+mn-lt"/>
              </a:rPr>
              <a:t> </a:t>
            </a:r>
            <a:r>
              <a:rPr lang="en-US" sz="1700" err="1">
                <a:ea typeface="+mn-lt"/>
                <a:cs typeface="+mn-lt"/>
              </a:rPr>
              <a:t>lên</a:t>
            </a:r>
            <a:r>
              <a:rPr lang="en-US" sz="1700">
                <a:ea typeface="+mn-lt"/>
                <a:cs typeface="+mn-lt"/>
              </a:rPr>
              <a:t>. </a:t>
            </a:r>
            <a:r>
              <a:rPr lang="en-US" sz="1700" err="1">
                <a:ea typeface="+mn-lt"/>
                <a:cs typeface="+mn-lt"/>
              </a:rPr>
              <a:t>Ví</a:t>
            </a:r>
            <a:r>
              <a:rPr lang="en-US" sz="1700">
                <a:ea typeface="+mn-lt"/>
                <a:cs typeface="+mn-lt"/>
              </a:rPr>
              <a:t> </a:t>
            </a:r>
            <a:r>
              <a:rPr lang="en-US" sz="1700" err="1">
                <a:ea typeface="+mn-lt"/>
                <a:cs typeface="+mn-lt"/>
              </a:rPr>
              <a:t>dụ</a:t>
            </a:r>
            <a:r>
              <a:rPr lang="en-US" sz="1700">
                <a:ea typeface="+mn-lt"/>
                <a:cs typeface="+mn-lt"/>
              </a:rPr>
              <a:t>: </a:t>
            </a:r>
            <a:r>
              <a:rPr lang="en-US" sz="1700" err="1">
                <a:ea typeface="+mn-lt"/>
                <a:cs typeface="+mn-lt"/>
              </a:rPr>
              <a:t>tìm</a:t>
            </a:r>
            <a:r>
              <a:rPr lang="en-US" sz="1700">
                <a:ea typeface="+mn-lt"/>
                <a:cs typeface="+mn-lt"/>
              </a:rPr>
              <a:t> </a:t>
            </a:r>
            <a:r>
              <a:rPr lang="en-US" sz="1700" err="1">
                <a:ea typeface="+mn-lt"/>
                <a:cs typeface="+mn-lt"/>
              </a:rPr>
              <a:t>kiếm</a:t>
            </a:r>
            <a:r>
              <a:rPr lang="en-US" sz="1700">
                <a:ea typeface="+mn-lt"/>
                <a:cs typeface="+mn-lt"/>
              </a:rPr>
              <a:t> </a:t>
            </a:r>
            <a:r>
              <a:rPr lang="en-US" sz="1700" err="1">
                <a:ea typeface="+mn-lt"/>
                <a:cs typeface="+mn-lt"/>
              </a:rPr>
              <a:t>nhị</a:t>
            </a:r>
            <a:r>
              <a:rPr lang="en-US" sz="1700">
                <a:ea typeface="+mn-lt"/>
                <a:cs typeface="+mn-lt"/>
              </a:rPr>
              <a:t> </a:t>
            </a:r>
            <a:r>
              <a:rPr lang="en-US" sz="1700" err="1">
                <a:ea typeface="+mn-lt"/>
                <a:cs typeface="+mn-lt"/>
              </a:rPr>
              <a:t>phân</a:t>
            </a:r>
            <a:r>
              <a:rPr lang="en-US" sz="1700">
                <a:ea typeface="+mn-lt"/>
                <a:cs typeface="+mn-lt"/>
              </a:rPr>
              <a:t> </a:t>
            </a:r>
            <a:r>
              <a:rPr lang="en-US" sz="1700" err="1">
                <a:ea typeface="+mn-lt"/>
                <a:cs typeface="+mn-lt"/>
              </a:rPr>
              <a:t>trong</a:t>
            </a:r>
            <a:r>
              <a:rPr lang="en-US" sz="1700">
                <a:ea typeface="+mn-lt"/>
                <a:cs typeface="+mn-lt"/>
              </a:rPr>
              <a:t> </a:t>
            </a:r>
            <a:r>
              <a:rPr lang="en-US" sz="1700" err="1">
                <a:ea typeface="+mn-lt"/>
                <a:cs typeface="+mn-lt"/>
              </a:rPr>
              <a:t>một</a:t>
            </a:r>
            <a:r>
              <a:rPr lang="en-US" sz="1700">
                <a:ea typeface="+mn-lt"/>
                <a:cs typeface="+mn-lt"/>
              </a:rPr>
              <a:t> </a:t>
            </a:r>
            <a:r>
              <a:rPr lang="en-US" sz="1700" err="1">
                <a:ea typeface="+mn-lt"/>
                <a:cs typeface="+mn-lt"/>
              </a:rPr>
              <a:t>mảng</a:t>
            </a:r>
            <a:r>
              <a:rPr lang="en-US" sz="1700">
                <a:ea typeface="+mn-lt"/>
                <a:cs typeface="+mn-lt"/>
              </a:rPr>
              <a:t> </a:t>
            </a:r>
            <a:r>
              <a:rPr lang="en-US" sz="1700" err="1">
                <a:ea typeface="+mn-lt"/>
                <a:cs typeface="+mn-lt"/>
              </a:rPr>
              <a:t>đã</a:t>
            </a:r>
            <a:r>
              <a:rPr lang="en-US" sz="1700">
                <a:ea typeface="+mn-lt"/>
                <a:cs typeface="+mn-lt"/>
              </a:rPr>
              <a:t> </a:t>
            </a:r>
            <a:r>
              <a:rPr lang="en-US" sz="1700" err="1">
                <a:ea typeface="+mn-lt"/>
                <a:cs typeface="+mn-lt"/>
              </a:rPr>
              <a:t>sắp</a:t>
            </a:r>
            <a:r>
              <a:rPr lang="en-US" sz="1700">
                <a:ea typeface="+mn-lt"/>
                <a:cs typeface="+mn-lt"/>
              </a:rPr>
              <a:t> </a:t>
            </a:r>
            <a:r>
              <a:rPr lang="en-US" sz="1700" err="1">
                <a:ea typeface="+mn-lt"/>
                <a:cs typeface="+mn-lt"/>
              </a:rPr>
              <a:t>xếp</a:t>
            </a:r>
            <a:r>
              <a:rPr lang="en-US" sz="1700">
                <a:ea typeface="+mn-lt"/>
                <a:cs typeface="+mn-lt"/>
              </a:rPr>
              <a:t>.</a:t>
            </a:r>
          </a:p>
          <a:p>
            <a:r>
              <a:rPr lang="en-US" sz="1700" b="1">
                <a:ea typeface="+mn-lt"/>
                <a:cs typeface="+mn-lt"/>
              </a:rPr>
              <a:t>O(n</a:t>
            </a:r>
            <a:r>
              <a:rPr lang="en-US" sz="1700" b="1" baseline="30000">
                <a:ea typeface="+mn-lt"/>
                <a:cs typeface="+mn-lt"/>
              </a:rPr>
              <a:t>2</a:t>
            </a:r>
            <a:r>
              <a:rPr lang="en-US" sz="1700" b="1">
                <a:ea typeface="+mn-lt"/>
                <a:cs typeface="+mn-lt"/>
              </a:rPr>
              <a:t>)</a:t>
            </a:r>
            <a:r>
              <a:rPr lang="en-US" sz="1700">
                <a:ea typeface="+mn-lt"/>
                <a:cs typeface="+mn-lt"/>
              </a:rPr>
              <a:t>: </a:t>
            </a:r>
            <a:r>
              <a:rPr lang="en-US" sz="1700" err="1">
                <a:ea typeface="+mn-lt"/>
                <a:cs typeface="+mn-lt"/>
              </a:rPr>
              <a:t>Độ</a:t>
            </a:r>
            <a:r>
              <a:rPr lang="en-US" sz="1700">
                <a:ea typeface="+mn-lt"/>
                <a:cs typeface="+mn-lt"/>
              </a:rPr>
              <a:t> </a:t>
            </a:r>
            <a:r>
              <a:rPr lang="en-US" sz="1700" err="1">
                <a:ea typeface="+mn-lt"/>
                <a:cs typeface="+mn-lt"/>
              </a:rPr>
              <a:t>phức</a:t>
            </a:r>
            <a:r>
              <a:rPr lang="en-US" sz="1700">
                <a:ea typeface="+mn-lt"/>
                <a:cs typeface="+mn-lt"/>
              </a:rPr>
              <a:t> </a:t>
            </a:r>
            <a:r>
              <a:rPr lang="en-US" sz="1700" err="1">
                <a:ea typeface="+mn-lt"/>
                <a:cs typeface="+mn-lt"/>
              </a:rPr>
              <a:t>tạp</a:t>
            </a:r>
            <a:r>
              <a:rPr lang="en-US" sz="1700">
                <a:ea typeface="+mn-lt"/>
                <a:cs typeface="+mn-lt"/>
              </a:rPr>
              <a:t> </a:t>
            </a:r>
            <a:r>
              <a:rPr lang="en-US" sz="1700" err="1">
                <a:ea typeface="+mn-lt"/>
                <a:cs typeface="+mn-lt"/>
              </a:rPr>
              <a:t>bình</a:t>
            </a:r>
            <a:r>
              <a:rPr lang="en-US" sz="1700">
                <a:ea typeface="+mn-lt"/>
                <a:cs typeface="+mn-lt"/>
              </a:rPr>
              <a:t> </a:t>
            </a:r>
            <a:r>
              <a:rPr lang="en-US" sz="1700" err="1">
                <a:ea typeface="+mn-lt"/>
                <a:cs typeface="+mn-lt"/>
              </a:rPr>
              <a:t>phương</a:t>
            </a:r>
            <a:r>
              <a:rPr lang="en-US" sz="1700">
                <a:ea typeface="+mn-lt"/>
                <a:cs typeface="+mn-lt"/>
              </a:rPr>
              <a:t>, </a:t>
            </a:r>
            <a:r>
              <a:rPr lang="en-US" sz="1700" err="1">
                <a:ea typeface="+mn-lt"/>
                <a:cs typeface="+mn-lt"/>
              </a:rPr>
              <a:t>số</a:t>
            </a:r>
            <a:r>
              <a:rPr lang="en-US" sz="1700">
                <a:ea typeface="+mn-lt"/>
                <a:cs typeface="+mn-lt"/>
              </a:rPr>
              <a:t> </a:t>
            </a:r>
            <a:r>
              <a:rPr lang="en-US" sz="1700" err="1">
                <a:ea typeface="+mn-lt"/>
                <a:cs typeface="+mn-lt"/>
              </a:rPr>
              <a:t>phép</a:t>
            </a:r>
            <a:r>
              <a:rPr lang="en-US" sz="1700">
                <a:ea typeface="+mn-lt"/>
                <a:cs typeface="+mn-lt"/>
              </a:rPr>
              <a:t> </a:t>
            </a:r>
            <a:r>
              <a:rPr lang="en-US" sz="1700" err="1">
                <a:ea typeface="+mn-lt"/>
                <a:cs typeface="+mn-lt"/>
              </a:rPr>
              <a:t>tính</a:t>
            </a:r>
            <a:r>
              <a:rPr lang="en-US" sz="1700">
                <a:ea typeface="+mn-lt"/>
                <a:cs typeface="+mn-lt"/>
              </a:rPr>
              <a:t>/</a:t>
            </a:r>
            <a:r>
              <a:rPr lang="en-US" sz="1700" err="1">
                <a:ea typeface="+mn-lt"/>
                <a:cs typeface="+mn-lt"/>
              </a:rPr>
              <a:t>thời</a:t>
            </a:r>
            <a:r>
              <a:rPr lang="en-US" sz="1700">
                <a:ea typeface="+mn-lt"/>
                <a:cs typeface="+mn-lt"/>
              </a:rPr>
              <a:t> </a:t>
            </a:r>
            <a:r>
              <a:rPr lang="en-US" sz="1700" err="1">
                <a:ea typeface="+mn-lt"/>
                <a:cs typeface="+mn-lt"/>
              </a:rPr>
              <a:t>gian</a:t>
            </a:r>
            <a:r>
              <a:rPr lang="en-US" sz="1700">
                <a:ea typeface="+mn-lt"/>
                <a:cs typeface="+mn-lt"/>
              </a:rPr>
              <a:t> </a:t>
            </a:r>
            <a:r>
              <a:rPr lang="en-US" sz="1700" err="1">
                <a:ea typeface="+mn-lt"/>
                <a:cs typeface="+mn-lt"/>
              </a:rPr>
              <a:t>chạy</a:t>
            </a:r>
            <a:r>
              <a:rPr lang="en-US" sz="1700">
                <a:ea typeface="+mn-lt"/>
                <a:cs typeface="+mn-lt"/>
              </a:rPr>
              <a:t>/</a:t>
            </a:r>
            <a:r>
              <a:rPr lang="en-US" sz="1700" err="1">
                <a:ea typeface="+mn-lt"/>
                <a:cs typeface="+mn-lt"/>
              </a:rPr>
              <a:t>bộ</a:t>
            </a:r>
            <a:r>
              <a:rPr lang="en-US" sz="1700">
                <a:ea typeface="+mn-lt"/>
                <a:cs typeface="+mn-lt"/>
              </a:rPr>
              <a:t> </a:t>
            </a:r>
            <a:r>
              <a:rPr lang="en-US" sz="1700" err="1">
                <a:ea typeface="+mn-lt"/>
                <a:cs typeface="+mn-lt"/>
              </a:rPr>
              <a:t>nhớ</a:t>
            </a:r>
            <a:r>
              <a:rPr lang="en-US" sz="1700">
                <a:ea typeface="+mn-lt"/>
                <a:cs typeface="+mn-lt"/>
              </a:rPr>
              <a:t> </a:t>
            </a:r>
            <a:r>
              <a:rPr lang="en-US" sz="1700" err="1">
                <a:ea typeface="+mn-lt"/>
                <a:cs typeface="+mn-lt"/>
              </a:rPr>
              <a:t>bình</a:t>
            </a:r>
            <a:r>
              <a:rPr lang="en-US" sz="1700">
                <a:ea typeface="+mn-lt"/>
                <a:cs typeface="+mn-lt"/>
              </a:rPr>
              <a:t> </a:t>
            </a:r>
            <a:r>
              <a:rPr lang="en-US" sz="1700" err="1">
                <a:ea typeface="+mn-lt"/>
                <a:cs typeface="+mn-lt"/>
              </a:rPr>
              <a:t>phương</a:t>
            </a:r>
            <a:r>
              <a:rPr lang="en-US" sz="1700">
                <a:ea typeface="+mn-lt"/>
                <a:cs typeface="+mn-lt"/>
              </a:rPr>
              <a:t> </a:t>
            </a:r>
            <a:r>
              <a:rPr lang="en-US" sz="1700" err="1">
                <a:ea typeface="+mn-lt"/>
                <a:cs typeface="+mn-lt"/>
              </a:rPr>
              <a:t>với</a:t>
            </a:r>
            <a:r>
              <a:rPr lang="en-US" sz="1700">
                <a:ea typeface="+mn-lt"/>
                <a:cs typeface="+mn-lt"/>
              </a:rPr>
              <a:t> </a:t>
            </a:r>
            <a:r>
              <a:rPr lang="en-US" sz="1700" err="1">
                <a:ea typeface="+mn-lt"/>
                <a:cs typeface="+mn-lt"/>
              </a:rPr>
              <a:t>kích</a:t>
            </a:r>
            <a:r>
              <a:rPr lang="en-US" sz="1700">
                <a:ea typeface="+mn-lt"/>
                <a:cs typeface="+mn-lt"/>
              </a:rPr>
              <a:t> </a:t>
            </a:r>
            <a:r>
              <a:rPr lang="en-US" sz="1700" err="1">
                <a:ea typeface="+mn-lt"/>
                <a:cs typeface="+mn-lt"/>
              </a:rPr>
              <a:t>thước</a:t>
            </a:r>
            <a:r>
              <a:rPr lang="en-US" sz="1700">
                <a:ea typeface="+mn-lt"/>
                <a:cs typeface="+mn-lt"/>
              </a:rPr>
              <a:t> </a:t>
            </a:r>
            <a:r>
              <a:rPr lang="en-US" sz="1700" err="1">
                <a:ea typeface="+mn-lt"/>
                <a:cs typeface="+mn-lt"/>
              </a:rPr>
              <a:t>của</a:t>
            </a:r>
            <a:r>
              <a:rPr lang="en-US" sz="1700">
                <a:ea typeface="+mn-lt"/>
                <a:cs typeface="+mn-lt"/>
              </a:rPr>
              <a:t> </a:t>
            </a:r>
            <a:r>
              <a:rPr lang="en-US" sz="1700" err="1">
                <a:ea typeface="+mn-lt"/>
                <a:cs typeface="+mn-lt"/>
              </a:rPr>
              <a:t>đầu</a:t>
            </a:r>
            <a:r>
              <a:rPr lang="en-US" sz="1700">
                <a:ea typeface="+mn-lt"/>
                <a:cs typeface="+mn-lt"/>
              </a:rPr>
              <a:t> </a:t>
            </a:r>
            <a:r>
              <a:rPr lang="en-US" sz="1700" err="1">
                <a:ea typeface="+mn-lt"/>
                <a:cs typeface="+mn-lt"/>
              </a:rPr>
              <a:t>vào</a:t>
            </a:r>
            <a:r>
              <a:rPr lang="en-US" sz="1700">
                <a:ea typeface="+mn-lt"/>
                <a:cs typeface="+mn-lt"/>
              </a:rPr>
              <a:t>. </a:t>
            </a:r>
            <a:r>
              <a:rPr lang="en-US" sz="1700" err="1">
                <a:ea typeface="+mn-lt"/>
                <a:cs typeface="+mn-lt"/>
              </a:rPr>
              <a:t>Ví</a:t>
            </a:r>
            <a:r>
              <a:rPr lang="en-US" sz="1700">
                <a:ea typeface="+mn-lt"/>
                <a:cs typeface="+mn-lt"/>
              </a:rPr>
              <a:t> </a:t>
            </a:r>
            <a:r>
              <a:rPr lang="en-US" sz="1700" err="1">
                <a:ea typeface="+mn-lt"/>
                <a:cs typeface="+mn-lt"/>
              </a:rPr>
              <a:t>dụ</a:t>
            </a:r>
            <a:r>
              <a:rPr lang="en-US" sz="1700">
                <a:ea typeface="+mn-lt"/>
                <a:cs typeface="+mn-lt"/>
              </a:rPr>
              <a:t>: </a:t>
            </a:r>
            <a:r>
              <a:rPr lang="en-US" sz="1700" err="1">
                <a:ea typeface="+mn-lt"/>
                <a:cs typeface="+mn-lt"/>
              </a:rPr>
              <a:t>sắp</a:t>
            </a:r>
            <a:r>
              <a:rPr lang="en-US" sz="1700">
                <a:ea typeface="+mn-lt"/>
                <a:cs typeface="+mn-lt"/>
              </a:rPr>
              <a:t> </a:t>
            </a:r>
            <a:r>
              <a:rPr lang="en-US" sz="1700" err="1">
                <a:ea typeface="+mn-lt"/>
                <a:cs typeface="+mn-lt"/>
              </a:rPr>
              <a:t>xếp</a:t>
            </a:r>
            <a:r>
              <a:rPr lang="en-US" sz="1700">
                <a:ea typeface="+mn-lt"/>
                <a:cs typeface="+mn-lt"/>
              </a:rPr>
              <a:t> </a:t>
            </a:r>
            <a:r>
              <a:rPr lang="en-US" sz="1700" err="1">
                <a:ea typeface="+mn-lt"/>
                <a:cs typeface="+mn-lt"/>
              </a:rPr>
              <a:t>nổi</a:t>
            </a:r>
            <a:r>
              <a:rPr lang="en-US" sz="1700">
                <a:ea typeface="+mn-lt"/>
                <a:cs typeface="+mn-lt"/>
              </a:rPr>
              <a:t> </a:t>
            </a:r>
            <a:r>
              <a:rPr lang="en-US" sz="1700" err="1">
                <a:ea typeface="+mn-lt"/>
                <a:cs typeface="+mn-lt"/>
              </a:rPr>
              <a:t>bọt</a:t>
            </a:r>
            <a:r>
              <a:rPr lang="en-US" sz="1700">
                <a:ea typeface="+mn-lt"/>
                <a:cs typeface="+mn-lt"/>
              </a:rPr>
              <a:t> (bubble sort) </a:t>
            </a:r>
            <a:r>
              <a:rPr lang="en-US" sz="1700" err="1">
                <a:ea typeface="+mn-lt"/>
                <a:cs typeface="+mn-lt"/>
              </a:rPr>
              <a:t>trong</a:t>
            </a:r>
            <a:r>
              <a:rPr lang="en-US" sz="1700">
                <a:ea typeface="+mn-lt"/>
                <a:cs typeface="+mn-lt"/>
              </a:rPr>
              <a:t> </a:t>
            </a:r>
            <a:r>
              <a:rPr lang="en-US" sz="1700" err="1">
                <a:ea typeface="+mn-lt"/>
                <a:cs typeface="+mn-lt"/>
              </a:rPr>
              <a:t>một</a:t>
            </a:r>
            <a:r>
              <a:rPr lang="en-US" sz="1700">
                <a:ea typeface="+mn-lt"/>
                <a:cs typeface="+mn-lt"/>
              </a:rPr>
              <a:t> </a:t>
            </a:r>
            <a:r>
              <a:rPr lang="en-US" sz="1700" err="1">
                <a:ea typeface="+mn-lt"/>
                <a:cs typeface="+mn-lt"/>
              </a:rPr>
              <a:t>mảng</a:t>
            </a:r>
            <a:r>
              <a:rPr lang="en-US" sz="1700">
                <a:ea typeface="+mn-lt"/>
                <a:cs typeface="+mn-lt"/>
              </a:rPr>
              <a:t>.</a:t>
            </a:r>
          </a:p>
          <a:p>
            <a:endParaRPr lang="en-US"/>
          </a:p>
        </p:txBody>
      </p:sp>
    </p:spTree>
    <p:extLst>
      <p:ext uri="{BB962C8B-B14F-4D97-AF65-F5344CB8AC3E}">
        <p14:creationId xmlns:p14="http://schemas.microsoft.com/office/powerpoint/2010/main" val="38876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251A-76CE-EA46-BC7A-22EDCF2E6E4F}"/>
              </a:ext>
            </a:extLst>
          </p:cNvPr>
          <p:cNvSpPr>
            <a:spLocks noGrp="1"/>
          </p:cNvSpPr>
          <p:nvPr>
            <p:ph type="title"/>
          </p:nvPr>
        </p:nvSpPr>
        <p:spPr/>
        <p:txBody>
          <a:bodyPr/>
          <a:lstStyle/>
          <a:p>
            <a:pPr algn="ctr"/>
            <a:r>
              <a:rPr lang="en-US"/>
              <a:t>VÍ DỤ VỀ TÍNH TOÁN ĐỘ PHỨC TẠP</a:t>
            </a:r>
          </a:p>
        </p:txBody>
      </p:sp>
      <p:pic>
        <p:nvPicPr>
          <p:cNvPr id="5" name="Content Placeholder 4" descr="A computer screen shot of a black background with white text&#10;&#10;Description automatically generated">
            <a:extLst>
              <a:ext uri="{FF2B5EF4-FFF2-40B4-BE49-F238E27FC236}">
                <a16:creationId xmlns:a16="http://schemas.microsoft.com/office/drawing/2014/main" id="{3618D16A-F752-8BF8-EDC3-265F37FE8985}"/>
              </a:ext>
            </a:extLst>
          </p:cNvPr>
          <p:cNvPicPr>
            <a:picLocks noGrp="1" noChangeAspect="1"/>
          </p:cNvPicPr>
          <p:nvPr>
            <p:ph idx="1"/>
          </p:nvPr>
        </p:nvPicPr>
        <p:blipFill>
          <a:blip r:embed="rId2"/>
          <a:stretch>
            <a:fillRect/>
          </a:stretch>
        </p:blipFill>
        <p:spPr>
          <a:xfrm>
            <a:off x="770920" y="2532985"/>
            <a:ext cx="4570977" cy="1343025"/>
          </a:xfrm>
        </p:spPr>
      </p:pic>
      <p:sp>
        <p:nvSpPr>
          <p:cNvPr id="4" name="TextBox 3">
            <a:extLst>
              <a:ext uri="{FF2B5EF4-FFF2-40B4-BE49-F238E27FC236}">
                <a16:creationId xmlns:a16="http://schemas.microsoft.com/office/drawing/2014/main" id="{919700CD-2948-0E21-2D43-EB5D69541D59}"/>
              </a:ext>
            </a:extLst>
          </p:cNvPr>
          <p:cNvSpPr txBox="1"/>
          <p:nvPr/>
        </p:nvSpPr>
        <p:spPr>
          <a:xfrm>
            <a:off x="1379157" y="2808694"/>
            <a:ext cx="29094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D562BC64-CA22-2750-39EF-5F66B6C31DEC}"/>
              </a:ext>
            </a:extLst>
          </p:cNvPr>
          <p:cNvSpPr txBox="1"/>
          <p:nvPr/>
        </p:nvSpPr>
        <p:spPr>
          <a:xfrm>
            <a:off x="2644958" y="396743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O(n)</a:t>
            </a:r>
          </a:p>
        </p:txBody>
      </p:sp>
      <p:pic>
        <p:nvPicPr>
          <p:cNvPr id="7" name="Picture 6" descr="A computer screen shot of text&#10;&#10;Description automatically generated">
            <a:extLst>
              <a:ext uri="{FF2B5EF4-FFF2-40B4-BE49-F238E27FC236}">
                <a16:creationId xmlns:a16="http://schemas.microsoft.com/office/drawing/2014/main" id="{CD1B9632-B988-3F3D-2C0C-601F6090997B}"/>
              </a:ext>
            </a:extLst>
          </p:cNvPr>
          <p:cNvPicPr>
            <a:picLocks noChangeAspect="1"/>
          </p:cNvPicPr>
          <p:nvPr/>
        </p:nvPicPr>
        <p:blipFill>
          <a:blip r:embed="rId3"/>
          <a:stretch>
            <a:fillRect/>
          </a:stretch>
        </p:blipFill>
        <p:spPr>
          <a:xfrm>
            <a:off x="769557" y="4504748"/>
            <a:ext cx="4569480" cy="1305840"/>
          </a:xfrm>
          <a:prstGeom prst="rect">
            <a:avLst/>
          </a:prstGeom>
        </p:spPr>
      </p:pic>
      <p:sp>
        <p:nvSpPr>
          <p:cNvPr id="8" name="TextBox 7">
            <a:extLst>
              <a:ext uri="{FF2B5EF4-FFF2-40B4-BE49-F238E27FC236}">
                <a16:creationId xmlns:a16="http://schemas.microsoft.com/office/drawing/2014/main" id="{F2DAE964-0B70-0242-E6A1-22AD29452BE8}"/>
              </a:ext>
            </a:extLst>
          </p:cNvPr>
          <p:cNvSpPr txBox="1"/>
          <p:nvPr/>
        </p:nvSpPr>
        <p:spPr>
          <a:xfrm>
            <a:off x="2474925" y="5988942"/>
            <a:ext cx="27960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O(n^2)</a:t>
            </a:r>
          </a:p>
        </p:txBody>
      </p:sp>
      <p:pic>
        <p:nvPicPr>
          <p:cNvPr id="9" name="Picture 8" descr="A screenshot of a computer program&#10;&#10;Description automatically generated">
            <a:extLst>
              <a:ext uri="{FF2B5EF4-FFF2-40B4-BE49-F238E27FC236}">
                <a16:creationId xmlns:a16="http://schemas.microsoft.com/office/drawing/2014/main" id="{9FDCA799-517A-4A4A-C427-74C8374C6A59}"/>
              </a:ext>
            </a:extLst>
          </p:cNvPr>
          <p:cNvPicPr>
            <a:picLocks noChangeAspect="1"/>
          </p:cNvPicPr>
          <p:nvPr/>
        </p:nvPicPr>
        <p:blipFill>
          <a:blip r:embed="rId4"/>
          <a:stretch>
            <a:fillRect/>
          </a:stretch>
        </p:blipFill>
        <p:spPr>
          <a:xfrm>
            <a:off x="6985210" y="2488543"/>
            <a:ext cx="3952323" cy="3039658"/>
          </a:xfrm>
          <a:prstGeom prst="rect">
            <a:avLst/>
          </a:prstGeom>
        </p:spPr>
      </p:pic>
      <p:sp>
        <p:nvSpPr>
          <p:cNvPr id="10" name="TextBox 9">
            <a:extLst>
              <a:ext uri="{FF2B5EF4-FFF2-40B4-BE49-F238E27FC236}">
                <a16:creationId xmlns:a16="http://schemas.microsoft.com/office/drawing/2014/main" id="{867D5D45-D1B5-82FA-B2A1-B21C136AFAE2}"/>
              </a:ext>
            </a:extLst>
          </p:cNvPr>
          <p:cNvSpPr txBox="1"/>
          <p:nvPr/>
        </p:nvSpPr>
        <p:spPr>
          <a:xfrm>
            <a:off x="7834115" y="566776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 Binary Search average case O(log(n))</a:t>
            </a:r>
          </a:p>
        </p:txBody>
      </p:sp>
    </p:spTree>
    <p:extLst>
      <p:ext uri="{BB962C8B-B14F-4D97-AF65-F5344CB8AC3E}">
        <p14:creationId xmlns:p14="http://schemas.microsoft.com/office/powerpoint/2010/main" val="44522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0939-2D65-DA13-96C7-1A14B25D52C6}"/>
              </a:ext>
            </a:extLst>
          </p:cNvPr>
          <p:cNvSpPr>
            <a:spLocks noGrp="1"/>
          </p:cNvSpPr>
          <p:nvPr>
            <p:ph type="title"/>
          </p:nvPr>
        </p:nvSpPr>
        <p:spPr/>
        <p:txBody>
          <a:bodyPr>
            <a:normAutofit/>
          </a:bodyPr>
          <a:lstStyle/>
          <a:p>
            <a:pPr algn="ctr"/>
            <a:r>
              <a:rPr lang="en-US" b="1"/>
              <a:t>CẤU TRÚC DỮ LIỆU MẢNG</a:t>
            </a:r>
          </a:p>
        </p:txBody>
      </p:sp>
      <p:sp>
        <p:nvSpPr>
          <p:cNvPr id="3" name="Content Placeholder 2">
            <a:extLst>
              <a:ext uri="{FF2B5EF4-FFF2-40B4-BE49-F238E27FC236}">
                <a16:creationId xmlns:a16="http://schemas.microsoft.com/office/drawing/2014/main" id="{1E2A0BDD-CE22-A79F-D079-7E02230BA9F3}"/>
              </a:ext>
            </a:extLst>
          </p:cNvPr>
          <p:cNvSpPr>
            <a:spLocks noGrp="1"/>
          </p:cNvSpPr>
          <p:nvPr>
            <p:ph idx="1"/>
          </p:nvPr>
        </p:nvSpPr>
        <p:spPr>
          <a:xfrm>
            <a:off x="680321" y="2336873"/>
            <a:ext cx="9613861" cy="3100625"/>
          </a:xfrm>
        </p:spPr>
        <p:txBody>
          <a:bodyPr vert="horz" lIns="91440" tIns="45720" rIns="91440" bIns="45720" rtlCol="0" anchor="t">
            <a:normAutofit/>
          </a:bodyPr>
          <a:lstStyle/>
          <a:p>
            <a:pPr algn="just"/>
            <a:r>
              <a:rPr lang="en-US" sz="1800" b="1" err="1">
                <a:ea typeface="+mn-lt"/>
                <a:cs typeface="+mn-lt"/>
              </a:rPr>
              <a:t>Mảng</a:t>
            </a:r>
            <a:r>
              <a:rPr lang="en-US" sz="1800" b="1">
                <a:ea typeface="+mn-lt"/>
                <a:cs typeface="+mn-lt"/>
              </a:rPr>
              <a:t> (Array)</a:t>
            </a:r>
            <a:r>
              <a:rPr lang="en-US" sz="1800">
                <a:ea typeface="+mn-lt"/>
                <a:cs typeface="+mn-lt"/>
              </a:rPr>
              <a:t> </a:t>
            </a:r>
            <a:r>
              <a:rPr lang="en-US" sz="1800" err="1">
                <a:ea typeface="+mn-lt"/>
                <a:cs typeface="+mn-lt"/>
              </a:rPr>
              <a:t>là</a:t>
            </a:r>
            <a:r>
              <a:rPr lang="en-US" sz="1800">
                <a:ea typeface="+mn-lt"/>
                <a:cs typeface="+mn-lt"/>
              </a:rPr>
              <a:t> </a:t>
            </a:r>
            <a:r>
              <a:rPr lang="en-US" sz="1800" err="1">
                <a:ea typeface="+mn-lt"/>
                <a:cs typeface="+mn-lt"/>
              </a:rPr>
              <a:t>một</a:t>
            </a:r>
            <a:r>
              <a:rPr lang="en-US" sz="1800">
                <a:ea typeface="+mn-lt"/>
                <a:cs typeface="+mn-lt"/>
              </a:rPr>
              <a:t> </a:t>
            </a:r>
            <a:r>
              <a:rPr lang="en-US" sz="1800" err="1">
                <a:ea typeface="+mn-lt"/>
                <a:cs typeface="+mn-lt"/>
              </a:rPr>
              <a:t>trong</a:t>
            </a:r>
            <a:r>
              <a:rPr lang="en-US" sz="1800">
                <a:ea typeface="+mn-lt"/>
                <a:cs typeface="+mn-lt"/>
              </a:rPr>
              <a:t> </a:t>
            </a:r>
            <a:r>
              <a:rPr lang="en-US" sz="1800" err="1">
                <a:ea typeface="+mn-lt"/>
                <a:cs typeface="+mn-lt"/>
              </a:rPr>
              <a:t>các</a:t>
            </a:r>
            <a:r>
              <a:rPr lang="en-US" sz="1800">
                <a:ea typeface="+mn-lt"/>
                <a:cs typeface="+mn-lt"/>
              </a:rPr>
              <a:t> </a:t>
            </a:r>
            <a:r>
              <a:rPr lang="en-US" sz="1800" err="1">
                <a:ea typeface="+mn-lt"/>
                <a:cs typeface="+mn-lt"/>
              </a:rPr>
              <a:t>cấu</a:t>
            </a:r>
            <a:r>
              <a:rPr lang="en-US" sz="1800">
                <a:ea typeface="+mn-lt"/>
                <a:cs typeface="+mn-lt"/>
              </a:rPr>
              <a:t> </a:t>
            </a:r>
            <a:r>
              <a:rPr lang="en-US" sz="1800" err="1">
                <a:ea typeface="+mn-lt"/>
                <a:cs typeface="+mn-lt"/>
              </a:rPr>
              <a:t>trúc</a:t>
            </a:r>
            <a:r>
              <a:rPr lang="en-US" sz="1800">
                <a:ea typeface="+mn-lt"/>
                <a:cs typeface="+mn-lt"/>
              </a:rPr>
              <a:t> </a:t>
            </a:r>
            <a:r>
              <a:rPr lang="en-US" sz="1800" err="1">
                <a:ea typeface="+mn-lt"/>
                <a:cs typeface="+mn-lt"/>
              </a:rPr>
              <a:t>dữ</a:t>
            </a:r>
            <a:r>
              <a:rPr lang="en-US" sz="1800">
                <a:ea typeface="+mn-lt"/>
                <a:cs typeface="+mn-lt"/>
              </a:rPr>
              <a:t> </a:t>
            </a:r>
            <a:r>
              <a:rPr lang="en-US" sz="1800" err="1">
                <a:ea typeface="+mn-lt"/>
                <a:cs typeface="+mn-lt"/>
              </a:rPr>
              <a:t>liệu</a:t>
            </a:r>
            <a:r>
              <a:rPr lang="en-US" sz="1800">
                <a:ea typeface="+mn-lt"/>
                <a:cs typeface="+mn-lt"/>
              </a:rPr>
              <a:t> </a:t>
            </a:r>
            <a:r>
              <a:rPr lang="en-US" sz="1800" err="1">
                <a:ea typeface="+mn-lt"/>
                <a:cs typeface="+mn-lt"/>
              </a:rPr>
              <a:t>cũ</a:t>
            </a:r>
            <a:r>
              <a:rPr lang="en-US" sz="1800">
                <a:ea typeface="+mn-lt"/>
                <a:cs typeface="+mn-lt"/>
              </a:rPr>
              <a:t> </a:t>
            </a:r>
            <a:r>
              <a:rPr lang="en-US" sz="1800" err="1">
                <a:ea typeface="+mn-lt"/>
                <a:cs typeface="+mn-lt"/>
              </a:rPr>
              <a:t>và</a:t>
            </a:r>
            <a:r>
              <a:rPr lang="en-US" sz="1800">
                <a:ea typeface="+mn-lt"/>
                <a:cs typeface="+mn-lt"/>
              </a:rPr>
              <a:t> </a:t>
            </a:r>
            <a:r>
              <a:rPr lang="en-US" sz="1800" err="1">
                <a:ea typeface="+mn-lt"/>
                <a:cs typeface="+mn-lt"/>
              </a:rPr>
              <a:t>quan</a:t>
            </a:r>
            <a:r>
              <a:rPr lang="en-US" sz="1800">
                <a:ea typeface="+mn-lt"/>
                <a:cs typeface="+mn-lt"/>
              </a:rPr>
              <a:t> </a:t>
            </a:r>
            <a:r>
              <a:rPr lang="en-US" sz="1800" err="1">
                <a:ea typeface="+mn-lt"/>
                <a:cs typeface="+mn-lt"/>
              </a:rPr>
              <a:t>trọng</a:t>
            </a:r>
            <a:r>
              <a:rPr lang="en-US" sz="1800">
                <a:ea typeface="+mn-lt"/>
                <a:cs typeface="+mn-lt"/>
              </a:rPr>
              <a:t> </a:t>
            </a:r>
            <a:r>
              <a:rPr lang="en-US" sz="1800" err="1">
                <a:ea typeface="+mn-lt"/>
                <a:cs typeface="+mn-lt"/>
              </a:rPr>
              <a:t>nhất</a:t>
            </a:r>
            <a:r>
              <a:rPr lang="en-US" sz="1800">
                <a:ea typeface="+mn-lt"/>
                <a:cs typeface="+mn-lt"/>
              </a:rPr>
              <a:t>. </a:t>
            </a:r>
            <a:r>
              <a:rPr lang="en-US" sz="1800" err="1">
                <a:ea typeface="+mn-lt"/>
                <a:cs typeface="+mn-lt"/>
              </a:rPr>
              <a:t>Mảng</a:t>
            </a:r>
            <a:r>
              <a:rPr lang="en-US" sz="1800">
                <a:ea typeface="+mn-lt"/>
                <a:cs typeface="+mn-lt"/>
              </a:rPr>
              <a:t> </a:t>
            </a:r>
            <a:r>
              <a:rPr lang="en-US" sz="1800" err="1">
                <a:ea typeface="+mn-lt"/>
                <a:cs typeface="+mn-lt"/>
              </a:rPr>
              <a:t>có</a:t>
            </a:r>
            <a:r>
              <a:rPr lang="en-US" sz="1800">
                <a:ea typeface="+mn-lt"/>
                <a:cs typeface="+mn-lt"/>
              </a:rPr>
              <a:t> </a:t>
            </a:r>
            <a:r>
              <a:rPr lang="en-US" sz="1800" err="1">
                <a:ea typeface="+mn-lt"/>
                <a:cs typeface="+mn-lt"/>
              </a:rPr>
              <a:t>thể</a:t>
            </a:r>
            <a:r>
              <a:rPr lang="en-US" sz="1800">
                <a:ea typeface="+mn-lt"/>
                <a:cs typeface="+mn-lt"/>
              </a:rPr>
              <a:t> </a:t>
            </a:r>
            <a:r>
              <a:rPr lang="en-US" sz="1800" err="1">
                <a:ea typeface="+mn-lt"/>
                <a:cs typeface="+mn-lt"/>
              </a:rPr>
              <a:t>lưu</a:t>
            </a:r>
            <a:r>
              <a:rPr lang="en-US" sz="1800">
                <a:ea typeface="+mn-lt"/>
                <a:cs typeface="+mn-lt"/>
              </a:rPr>
              <a:t> </a:t>
            </a:r>
            <a:r>
              <a:rPr lang="en-US" sz="1800" err="1">
                <a:ea typeface="+mn-lt"/>
                <a:cs typeface="+mn-lt"/>
              </a:rPr>
              <a:t>giữ</a:t>
            </a:r>
            <a:r>
              <a:rPr lang="en-US" sz="1800">
                <a:ea typeface="+mn-lt"/>
                <a:cs typeface="+mn-lt"/>
              </a:rPr>
              <a:t> </a:t>
            </a:r>
            <a:r>
              <a:rPr lang="en-US" sz="1800" err="1">
                <a:ea typeface="+mn-lt"/>
                <a:cs typeface="+mn-lt"/>
              </a:rPr>
              <a:t>một</a:t>
            </a:r>
            <a:r>
              <a:rPr lang="en-US" sz="1800">
                <a:ea typeface="+mn-lt"/>
                <a:cs typeface="+mn-lt"/>
              </a:rPr>
              <a:t> </a:t>
            </a:r>
            <a:r>
              <a:rPr lang="en-US" sz="1800" err="1">
                <a:ea typeface="+mn-lt"/>
                <a:cs typeface="+mn-lt"/>
              </a:rPr>
              <a:t>số</a:t>
            </a:r>
            <a:r>
              <a:rPr lang="en-US" sz="1800">
                <a:ea typeface="+mn-lt"/>
                <a:cs typeface="+mn-lt"/>
              </a:rPr>
              <a:t> </a:t>
            </a:r>
            <a:r>
              <a:rPr lang="en-US" sz="1800" err="1">
                <a:ea typeface="+mn-lt"/>
                <a:cs typeface="+mn-lt"/>
              </a:rPr>
              <a:t>phần</a:t>
            </a:r>
            <a:r>
              <a:rPr lang="en-US" sz="1800">
                <a:ea typeface="+mn-lt"/>
                <a:cs typeface="+mn-lt"/>
              </a:rPr>
              <a:t> </a:t>
            </a:r>
            <a:r>
              <a:rPr lang="en-US" sz="1800" err="1">
                <a:ea typeface="+mn-lt"/>
                <a:cs typeface="+mn-lt"/>
              </a:rPr>
              <a:t>tử</a:t>
            </a:r>
            <a:r>
              <a:rPr lang="en-US" sz="1800">
                <a:ea typeface="+mn-lt"/>
                <a:cs typeface="+mn-lt"/>
              </a:rPr>
              <a:t> </a:t>
            </a:r>
            <a:r>
              <a:rPr lang="en-US" sz="1800" err="1">
                <a:ea typeface="+mn-lt"/>
                <a:cs typeface="+mn-lt"/>
              </a:rPr>
              <a:t>cố</a:t>
            </a:r>
            <a:r>
              <a:rPr lang="en-US" sz="1800">
                <a:ea typeface="+mn-lt"/>
                <a:cs typeface="+mn-lt"/>
              </a:rPr>
              <a:t> </a:t>
            </a:r>
            <a:r>
              <a:rPr lang="en-US" sz="1800" err="1">
                <a:ea typeface="+mn-lt"/>
                <a:cs typeface="+mn-lt"/>
              </a:rPr>
              <a:t>định</a:t>
            </a:r>
            <a:r>
              <a:rPr lang="en-US" sz="1800">
                <a:ea typeface="+mn-lt"/>
                <a:cs typeface="+mn-lt"/>
              </a:rPr>
              <a:t> </a:t>
            </a:r>
            <a:r>
              <a:rPr lang="en-US" sz="1800" err="1">
                <a:ea typeface="+mn-lt"/>
                <a:cs typeface="+mn-lt"/>
              </a:rPr>
              <a:t>và</a:t>
            </a:r>
            <a:r>
              <a:rPr lang="en-US" sz="1800">
                <a:ea typeface="+mn-lt"/>
                <a:cs typeface="+mn-lt"/>
              </a:rPr>
              <a:t> </a:t>
            </a:r>
            <a:r>
              <a:rPr lang="en-US" sz="1800" err="1">
                <a:ea typeface="+mn-lt"/>
                <a:cs typeface="+mn-lt"/>
              </a:rPr>
              <a:t>các</a:t>
            </a:r>
            <a:r>
              <a:rPr lang="en-US" sz="1800">
                <a:ea typeface="+mn-lt"/>
                <a:cs typeface="+mn-lt"/>
              </a:rPr>
              <a:t> </a:t>
            </a:r>
            <a:r>
              <a:rPr lang="en-US" sz="1800" err="1">
                <a:ea typeface="+mn-lt"/>
                <a:cs typeface="+mn-lt"/>
              </a:rPr>
              <a:t>phần</a:t>
            </a:r>
            <a:r>
              <a:rPr lang="en-US" sz="1800">
                <a:ea typeface="+mn-lt"/>
                <a:cs typeface="+mn-lt"/>
              </a:rPr>
              <a:t> </a:t>
            </a:r>
            <a:r>
              <a:rPr lang="en-US" sz="1800" err="1">
                <a:ea typeface="+mn-lt"/>
                <a:cs typeface="+mn-lt"/>
              </a:rPr>
              <a:t>tử</a:t>
            </a:r>
            <a:r>
              <a:rPr lang="en-US" sz="1800">
                <a:ea typeface="+mn-lt"/>
                <a:cs typeface="+mn-lt"/>
              </a:rPr>
              <a:t> </a:t>
            </a:r>
            <a:r>
              <a:rPr lang="en-US" sz="1800" err="1">
                <a:ea typeface="+mn-lt"/>
                <a:cs typeface="+mn-lt"/>
              </a:rPr>
              <a:t>này</a:t>
            </a:r>
            <a:r>
              <a:rPr lang="en-US" sz="1800">
                <a:ea typeface="+mn-lt"/>
                <a:cs typeface="+mn-lt"/>
              </a:rPr>
              <a:t> </a:t>
            </a:r>
            <a:r>
              <a:rPr lang="en-US" sz="1800" err="1">
                <a:ea typeface="+mn-lt"/>
                <a:cs typeface="+mn-lt"/>
              </a:rPr>
              <a:t>nền</a:t>
            </a:r>
            <a:r>
              <a:rPr lang="en-US" sz="1800">
                <a:ea typeface="+mn-lt"/>
                <a:cs typeface="+mn-lt"/>
              </a:rPr>
              <a:t> </a:t>
            </a:r>
            <a:r>
              <a:rPr lang="en-US" sz="1800" err="1">
                <a:ea typeface="+mn-lt"/>
                <a:cs typeface="+mn-lt"/>
              </a:rPr>
              <a:t>có</a:t>
            </a:r>
            <a:r>
              <a:rPr lang="en-US" sz="1800">
                <a:ea typeface="+mn-lt"/>
                <a:cs typeface="+mn-lt"/>
              </a:rPr>
              <a:t> </a:t>
            </a:r>
            <a:r>
              <a:rPr lang="en-US" sz="1800" err="1">
                <a:ea typeface="+mn-lt"/>
                <a:cs typeface="+mn-lt"/>
              </a:rPr>
              <a:t>cùng</a:t>
            </a:r>
            <a:r>
              <a:rPr lang="en-US" sz="1800">
                <a:ea typeface="+mn-lt"/>
                <a:cs typeface="+mn-lt"/>
              </a:rPr>
              <a:t> </a:t>
            </a:r>
            <a:r>
              <a:rPr lang="en-US" sz="1800" err="1">
                <a:ea typeface="+mn-lt"/>
                <a:cs typeface="+mn-lt"/>
              </a:rPr>
              <a:t>kiểu</a:t>
            </a:r>
            <a:r>
              <a:rPr lang="en-US" sz="1800">
                <a:ea typeface="+mn-lt"/>
                <a:cs typeface="+mn-lt"/>
              </a:rPr>
              <a:t>. </a:t>
            </a:r>
            <a:r>
              <a:rPr lang="en-US" sz="1800" err="1">
                <a:ea typeface="+mn-lt"/>
                <a:cs typeface="+mn-lt"/>
              </a:rPr>
              <a:t>Hầu</a:t>
            </a:r>
            <a:r>
              <a:rPr lang="en-US" sz="1800">
                <a:ea typeface="+mn-lt"/>
                <a:cs typeface="+mn-lt"/>
              </a:rPr>
              <a:t> </a:t>
            </a:r>
            <a:r>
              <a:rPr lang="en-US" sz="1800" err="1">
                <a:ea typeface="+mn-lt"/>
                <a:cs typeface="+mn-lt"/>
              </a:rPr>
              <a:t>hết</a:t>
            </a:r>
            <a:r>
              <a:rPr lang="en-US" sz="1800">
                <a:ea typeface="+mn-lt"/>
                <a:cs typeface="+mn-lt"/>
              </a:rPr>
              <a:t> </a:t>
            </a:r>
            <a:r>
              <a:rPr lang="en-US" sz="1800" err="1">
                <a:ea typeface="+mn-lt"/>
                <a:cs typeface="+mn-lt"/>
              </a:rPr>
              <a:t>các</a:t>
            </a:r>
            <a:r>
              <a:rPr lang="en-US" sz="1800">
                <a:ea typeface="+mn-lt"/>
                <a:cs typeface="+mn-lt"/>
              </a:rPr>
              <a:t> </a:t>
            </a:r>
            <a:r>
              <a:rPr lang="en-US" sz="1800" err="1">
                <a:ea typeface="+mn-lt"/>
                <a:cs typeface="+mn-lt"/>
              </a:rPr>
              <a:t>cấu</a:t>
            </a:r>
            <a:r>
              <a:rPr lang="en-US" sz="1800">
                <a:ea typeface="+mn-lt"/>
                <a:cs typeface="+mn-lt"/>
              </a:rPr>
              <a:t> </a:t>
            </a:r>
            <a:r>
              <a:rPr lang="en-US" sz="1800" err="1">
                <a:ea typeface="+mn-lt"/>
                <a:cs typeface="+mn-lt"/>
              </a:rPr>
              <a:t>trúc</a:t>
            </a:r>
            <a:r>
              <a:rPr lang="en-US" sz="1800">
                <a:ea typeface="+mn-lt"/>
                <a:cs typeface="+mn-lt"/>
              </a:rPr>
              <a:t> </a:t>
            </a:r>
            <a:r>
              <a:rPr lang="en-US" sz="1800" err="1">
                <a:ea typeface="+mn-lt"/>
                <a:cs typeface="+mn-lt"/>
              </a:rPr>
              <a:t>dữ</a:t>
            </a:r>
            <a:r>
              <a:rPr lang="en-US" sz="1800">
                <a:ea typeface="+mn-lt"/>
                <a:cs typeface="+mn-lt"/>
              </a:rPr>
              <a:t> </a:t>
            </a:r>
            <a:r>
              <a:rPr lang="en-US" sz="1800" err="1">
                <a:ea typeface="+mn-lt"/>
                <a:cs typeface="+mn-lt"/>
              </a:rPr>
              <a:t>liệu</a:t>
            </a:r>
            <a:r>
              <a:rPr lang="en-US" sz="1800">
                <a:ea typeface="+mn-lt"/>
                <a:cs typeface="+mn-lt"/>
              </a:rPr>
              <a:t> </a:t>
            </a:r>
            <a:r>
              <a:rPr lang="en-US" sz="1800" err="1">
                <a:ea typeface="+mn-lt"/>
                <a:cs typeface="+mn-lt"/>
              </a:rPr>
              <a:t>đều</a:t>
            </a:r>
            <a:r>
              <a:rPr lang="en-US" sz="1800">
                <a:ea typeface="+mn-lt"/>
                <a:cs typeface="+mn-lt"/>
              </a:rPr>
              <a:t> </a:t>
            </a:r>
            <a:r>
              <a:rPr lang="en-US" sz="1800" err="1">
                <a:ea typeface="+mn-lt"/>
                <a:cs typeface="+mn-lt"/>
              </a:rPr>
              <a:t>sử</a:t>
            </a:r>
            <a:r>
              <a:rPr lang="en-US" sz="1800">
                <a:ea typeface="+mn-lt"/>
                <a:cs typeface="+mn-lt"/>
              </a:rPr>
              <a:t> </a:t>
            </a:r>
            <a:r>
              <a:rPr lang="en-US" sz="1800" err="1">
                <a:ea typeface="+mn-lt"/>
                <a:cs typeface="+mn-lt"/>
              </a:rPr>
              <a:t>dụng</a:t>
            </a:r>
            <a:r>
              <a:rPr lang="en-US" sz="1800">
                <a:ea typeface="+mn-lt"/>
                <a:cs typeface="+mn-lt"/>
              </a:rPr>
              <a:t> </a:t>
            </a:r>
            <a:r>
              <a:rPr lang="en-US" sz="1800" err="1">
                <a:ea typeface="+mn-lt"/>
                <a:cs typeface="+mn-lt"/>
              </a:rPr>
              <a:t>mảng</a:t>
            </a:r>
            <a:r>
              <a:rPr lang="en-US" sz="1800">
                <a:ea typeface="+mn-lt"/>
                <a:cs typeface="+mn-lt"/>
              </a:rPr>
              <a:t> </a:t>
            </a:r>
            <a:r>
              <a:rPr lang="en-US" sz="1800" err="1">
                <a:ea typeface="+mn-lt"/>
                <a:cs typeface="+mn-lt"/>
              </a:rPr>
              <a:t>để</a:t>
            </a:r>
            <a:r>
              <a:rPr lang="en-US" sz="1800">
                <a:ea typeface="+mn-lt"/>
                <a:cs typeface="+mn-lt"/>
              </a:rPr>
              <a:t> </a:t>
            </a:r>
            <a:r>
              <a:rPr lang="en-US" sz="1800" err="1">
                <a:ea typeface="+mn-lt"/>
                <a:cs typeface="+mn-lt"/>
              </a:rPr>
              <a:t>triển</a:t>
            </a:r>
            <a:r>
              <a:rPr lang="en-US" sz="1800">
                <a:ea typeface="+mn-lt"/>
                <a:cs typeface="+mn-lt"/>
              </a:rPr>
              <a:t> </a:t>
            </a:r>
            <a:r>
              <a:rPr lang="en-US" sz="1800" err="1">
                <a:ea typeface="+mn-lt"/>
                <a:cs typeface="+mn-lt"/>
              </a:rPr>
              <a:t>khai</a:t>
            </a:r>
            <a:r>
              <a:rPr lang="en-US" sz="1800">
                <a:ea typeface="+mn-lt"/>
                <a:cs typeface="+mn-lt"/>
              </a:rPr>
              <a:t> </a:t>
            </a:r>
            <a:r>
              <a:rPr lang="en-US" sz="1800" err="1">
                <a:ea typeface="+mn-lt"/>
                <a:cs typeface="+mn-lt"/>
              </a:rPr>
              <a:t>giải</a:t>
            </a:r>
            <a:r>
              <a:rPr lang="en-US" sz="1800">
                <a:ea typeface="+mn-lt"/>
                <a:cs typeface="+mn-lt"/>
              </a:rPr>
              <a:t> </a:t>
            </a:r>
            <a:r>
              <a:rPr lang="en-US" sz="1800" err="1">
                <a:ea typeface="+mn-lt"/>
                <a:cs typeface="+mn-lt"/>
              </a:rPr>
              <a:t>thuật</a:t>
            </a:r>
            <a:r>
              <a:rPr lang="en-US" sz="1800">
                <a:ea typeface="+mn-lt"/>
                <a:cs typeface="+mn-lt"/>
              </a:rPr>
              <a:t>.</a:t>
            </a:r>
          </a:p>
          <a:p>
            <a:pPr algn="just"/>
            <a:r>
              <a:rPr lang="en-US" sz="1800" err="1">
                <a:ea typeface="+mn-lt"/>
                <a:cs typeface="+mn-lt"/>
              </a:rPr>
              <a:t>Dưới</a:t>
            </a:r>
            <a:r>
              <a:rPr lang="en-US" sz="1800">
                <a:ea typeface="+mn-lt"/>
                <a:cs typeface="+mn-lt"/>
              </a:rPr>
              <a:t> </a:t>
            </a:r>
            <a:r>
              <a:rPr lang="en-US" sz="1800" err="1">
                <a:ea typeface="+mn-lt"/>
                <a:cs typeface="+mn-lt"/>
              </a:rPr>
              <a:t>đây</a:t>
            </a:r>
            <a:r>
              <a:rPr lang="en-US" sz="1800">
                <a:ea typeface="+mn-lt"/>
                <a:cs typeface="+mn-lt"/>
              </a:rPr>
              <a:t> </a:t>
            </a:r>
            <a:r>
              <a:rPr lang="en-US" sz="1800" err="1">
                <a:ea typeface="+mn-lt"/>
                <a:cs typeface="+mn-lt"/>
              </a:rPr>
              <a:t>là</a:t>
            </a:r>
            <a:r>
              <a:rPr lang="en-US" sz="1800">
                <a:ea typeface="+mn-lt"/>
                <a:cs typeface="+mn-lt"/>
              </a:rPr>
              <a:t> </a:t>
            </a:r>
            <a:r>
              <a:rPr lang="en-US" sz="1800" err="1">
                <a:ea typeface="+mn-lt"/>
                <a:cs typeface="+mn-lt"/>
              </a:rPr>
              <a:t>các</a:t>
            </a:r>
            <a:r>
              <a:rPr lang="en-US" sz="1800">
                <a:ea typeface="+mn-lt"/>
                <a:cs typeface="+mn-lt"/>
              </a:rPr>
              <a:t> </a:t>
            </a:r>
            <a:r>
              <a:rPr lang="en-US" sz="1800" err="1">
                <a:ea typeface="+mn-lt"/>
                <a:cs typeface="+mn-lt"/>
              </a:rPr>
              <a:t>khái</a:t>
            </a:r>
            <a:r>
              <a:rPr lang="en-US" sz="1800">
                <a:ea typeface="+mn-lt"/>
                <a:cs typeface="+mn-lt"/>
              </a:rPr>
              <a:t> </a:t>
            </a:r>
            <a:r>
              <a:rPr lang="en-US" sz="1800" err="1">
                <a:ea typeface="+mn-lt"/>
                <a:cs typeface="+mn-lt"/>
              </a:rPr>
              <a:t>niệm</a:t>
            </a:r>
            <a:r>
              <a:rPr lang="en-US" sz="1800">
                <a:ea typeface="+mn-lt"/>
                <a:cs typeface="+mn-lt"/>
              </a:rPr>
              <a:t> </a:t>
            </a:r>
            <a:r>
              <a:rPr lang="en-US" sz="1800" err="1">
                <a:ea typeface="+mn-lt"/>
                <a:cs typeface="+mn-lt"/>
              </a:rPr>
              <a:t>quan</a:t>
            </a:r>
            <a:r>
              <a:rPr lang="en-US" sz="1800">
                <a:ea typeface="+mn-lt"/>
                <a:cs typeface="+mn-lt"/>
              </a:rPr>
              <a:t> </a:t>
            </a:r>
            <a:r>
              <a:rPr lang="en-US" sz="1800" err="1">
                <a:ea typeface="+mn-lt"/>
                <a:cs typeface="+mn-lt"/>
              </a:rPr>
              <a:t>trọng</a:t>
            </a:r>
            <a:r>
              <a:rPr lang="en-US" sz="1800">
                <a:ea typeface="+mn-lt"/>
                <a:cs typeface="+mn-lt"/>
              </a:rPr>
              <a:t> </a:t>
            </a:r>
            <a:r>
              <a:rPr lang="en-US" sz="1800" err="1">
                <a:ea typeface="+mn-lt"/>
                <a:cs typeface="+mn-lt"/>
              </a:rPr>
              <a:t>liên</a:t>
            </a:r>
            <a:r>
              <a:rPr lang="en-US" sz="1800">
                <a:ea typeface="+mn-lt"/>
                <a:cs typeface="+mn-lt"/>
              </a:rPr>
              <a:t> </a:t>
            </a:r>
            <a:r>
              <a:rPr lang="en-US" sz="1800" err="1">
                <a:ea typeface="+mn-lt"/>
                <a:cs typeface="+mn-lt"/>
              </a:rPr>
              <a:t>quan</a:t>
            </a:r>
            <a:r>
              <a:rPr lang="en-US" sz="1800">
                <a:ea typeface="+mn-lt"/>
                <a:cs typeface="+mn-lt"/>
              </a:rPr>
              <a:t> </a:t>
            </a:r>
            <a:r>
              <a:rPr lang="en-US" sz="1800" err="1">
                <a:ea typeface="+mn-lt"/>
                <a:cs typeface="+mn-lt"/>
              </a:rPr>
              <a:t>tới</a:t>
            </a:r>
            <a:r>
              <a:rPr lang="en-US" sz="1800">
                <a:ea typeface="+mn-lt"/>
                <a:cs typeface="+mn-lt"/>
              </a:rPr>
              <a:t> </a:t>
            </a:r>
            <a:r>
              <a:rPr lang="en-US" sz="1800" err="1">
                <a:ea typeface="+mn-lt"/>
                <a:cs typeface="+mn-lt"/>
              </a:rPr>
              <a:t>Mảng</a:t>
            </a:r>
            <a:r>
              <a:rPr lang="en-US" sz="1800">
                <a:ea typeface="+mn-lt"/>
                <a:cs typeface="+mn-lt"/>
              </a:rPr>
              <a:t>.</a:t>
            </a:r>
          </a:p>
          <a:p>
            <a:pPr lvl="1" algn="just"/>
            <a:r>
              <a:rPr lang="en-US" sz="1400" b="1" err="1">
                <a:ea typeface="+mn-lt"/>
                <a:cs typeface="+mn-lt"/>
              </a:rPr>
              <a:t>Phần</a:t>
            </a:r>
            <a:r>
              <a:rPr lang="en-US" sz="1400" b="1">
                <a:ea typeface="+mn-lt"/>
                <a:cs typeface="+mn-lt"/>
              </a:rPr>
              <a:t> </a:t>
            </a:r>
            <a:r>
              <a:rPr lang="en-US" sz="1400" b="1" err="1">
                <a:ea typeface="+mn-lt"/>
                <a:cs typeface="+mn-lt"/>
              </a:rPr>
              <a:t>tử</a:t>
            </a:r>
            <a:r>
              <a:rPr lang="en-US" sz="1400">
                <a:ea typeface="+mn-lt"/>
                <a:cs typeface="+mn-lt"/>
              </a:rPr>
              <a:t>: </a:t>
            </a:r>
            <a:r>
              <a:rPr lang="en-US" sz="1400" err="1">
                <a:ea typeface="+mn-lt"/>
                <a:cs typeface="+mn-lt"/>
              </a:rPr>
              <a:t>Mỗi</a:t>
            </a:r>
            <a:r>
              <a:rPr lang="en-US" sz="1400">
                <a:ea typeface="+mn-lt"/>
                <a:cs typeface="+mn-lt"/>
              </a:rPr>
              <a:t> </a:t>
            </a:r>
            <a:r>
              <a:rPr lang="en-US" sz="1400" err="1">
                <a:ea typeface="+mn-lt"/>
                <a:cs typeface="+mn-lt"/>
              </a:rPr>
              <a:t>mục</a:t>
            </a:r>
            <a:r>
              <a:rPr lang="en-US" sz="1400">
                <a:ea typeface="+mn-lt"/>
                <a:cs typeface="+mn-lt"/>
              </a:rPr>
              <a:t> </a:t>
            </a:r>
            <a:r>
              <a:rPr lang="en-US" sz="1400" err="1">
                <a:ea typeface="+mn-lt"/>
                <a:cs typeface="+mn-lt"/>
              </a:rPr>
              <a:t>được</a:t>
            </a:r>
            <a:r>
              <a:rPr lang="en-US" sz="1400">
                <a:ea typeface="+mn-lt"/>
                <a:cs typeface="+mn-lt"/>
              </a:rPr>
              <a:t> </a:t>
            </a:r>
            <a:r>
              <a:rPr lang="en-US" sz="1400" err="1">
                <a:ea typeface="+mn-lt"/>
                <a:cs typeface="+mn-lt"/>
              </a:rPr>
              <a:t>lưu</a:t>
            </a:r>
            <a:r>
              <a:rPr lang="en-US" sz="1400">
                <a:ea typeface="+mn-lt"/>
                <a:cs typeface="+mn-lt"/>
              </a:rPr>
              <a:t> </a:t>
            </a:r>
            <a:r>
              <a:rPr lang="en-US" sz="1400" err="1">
                <a:ea typeface="+mn-lt"/>
                <a:cs typeface="+mn-lt"/>
              </a:rPr>
              <a:t>giữ</a:t>
            </a:r>
            <a:r>
              <a:rPr lang="en-US" sz="1400">
                <a:ea typeface="+mn-lt"/>
                <a:cs typeface="+mn-lt"/>
              </a:rPr>
              <a:t> </a:t>
            </a:r>
            <a:r>
              <a:rPr lang="en-US" sz="1400" err="1">
                <a:ea typeface="+mn-lt"/>
                <a:cs typeface="+mn-lt"/>
              </a:rPr>
              <a:t>trong</a:t>
            </a:r>
            <a:r>
              <a:rPr lang="en-US" sz="1400">
                <a:ea typeface="+mn-lt"/>
                <a:cs typeface="+mn-lt"/>
              </a:rPr>
              <a:t> </a:t>
            </a:r>
            <a:r>
              <a:rPr lang="en-US" sz="1400" err="1">
                <a:ea typeface="+mn-lt"/>
                <a:cs typeface="+mn-lt"/>
              </a:rPr>
              <a:t>một</a:t>
            </a:r>
            <a:r>
              <a:rPr lang="en-US" sz="1400">
                <a:ea typeface="+mn-lt"/>
                <a:cs typeface="+mn-lt"/>
              </a:rPr>
              <a:t> </a:t>
            </a:r>
            <a:r>
              <a:rPr lang="en-US" sz="1400" err="1">
                <a:ea typeface="+mn-lt"/>
                <a:cs typeface="+mn-lt"/>
              </a:rPr>
              <a:t>mảng</a:t>
            </a:r>
            <a:r>
              <a:rPr lang="en-US" sz="1400">
                <a:ea typeface="+mn-lt"/>
                <a:cs typeface="+mn-lt"/>
              </a:rPr>
              <a:t> </a:t>
            </a:r>
            <a:r>
              <a:rPr lang="en-US" sz="1400" err="1">
                <a:ea typeface="+mn-lt"/>
                <a:cs typeface="+mn-lt"/>
              </a:rPr>
              <a:t>được</a:t>
            </a:r>
            <a:r>
              <a:rPr lang="en-US" sz="1400">
                <a:ea typeface="+mn-lt"/>
                <a:cs typeface="+mn-lt"/>
              </a:rPr>
              <a:t> </a:t>
            </a:r>
            <a:r>
              <a:rPr lang="en-US" sz="1400" err="1">
                <a:ea typeface="+mn-lt"/>
                <a:cs typeface="+mn-lt"/>
              </a:rPr>
              <a:t>gọi</a:t>
            </a:r>
            <a:r>
              <a:rPr lang="en-US" sz="1400">
                <a:ea typeface="+mn-lt"/>
                <a:cs typeface="+mn-lt"/>
              </a:rPr>
              <a:t> </a:t>
            </a:r>
            <a:r>
              <a:rPr lang="en-US" sz="1400" err="1">
                <a:ea typeface="+mn-lt"/>
                <a:cs typeface="+mn-lt"/>
              </a:rPr>
              <a:t>là</a:t>
            </a:r>
            <a:r>
              <a:rPr lang="en-US" sz="1400">
                <a:ea typeface="+mn-lt"/>
                <a:cs typeface="+mn-lt"/>
              </a:rPr>
              <a:t> </a:t>
            </a:r>
            <a:r>
              <a:rPr lang="en-US" sz="1400" err="1">
                <a:ea typeface="+mn-lt"/>
                <a:cs typeface="+mn-lt"/>
              </a:rPr>
              <a:t>một</a:t>
            </a:r>
            <a:r>
              <a:rPr lang="en-US" sz="1400">
                <a:ea typeface="+mn-lt"/>
                <a:cs typeface="+mn-lt"/>
              </a:rPr>
              <a:t> </a:t>
            </a:r>
            <a:r>
              <a:rPr lang="en-US" sz="1400" err="1">
                <a:ea typeface="+mn-lt"/>
                <a:cs typeface="+mn-lt"/>
              </a:rPr>
              <a:t>phần</a:t>
            </a:r>
            <a:r>
              <a:rPr lang="en-US" sz="1400">
                <a:ea typeface="+mn-lt"/>
                <a:cs typeface="+mn-lt"/>
              </a:rPr>
              <a:t> </a:t>
            </a:r>
            <a:r>
              <a:rPr lang="en-US" sz="1400" err="1">
                <a:ea typeface="+mn-lt"/>
                <a:cs typeface="+mn-lt"/>
              </a:rPr>
              <a:t>tử</a:t>
            </a:r>
            <a:r>
              <a:rPr lang="en-US" sz="1400">
                <a:ea typeface="+mn-lt"/>
                <a:cs typeface="+mn-lt"/>
              </a:rPr>
              <a:t>.</a:t>
            </a:r>
          </a:p>
          <a:p>
            <a:pPr lvl="1" algn="just"/>
            <a:r>
              <a:rPr lang="en-US" sz="1400" b="1" err="1">
                <a:ea typeface="+mn-lt"/>
                <a:cs typeface="+mn-lt"/>
              </a:rPr>
              <a:t>Chỉ</a:t>
            </a:r>
            <a:r>
              <a:rPr lang="en-US" sz="1400" b="1">
                <a:ea typeface="+mn-lt"/>
                <a:cs typeface="+mn-lt"/>
              </a:rPr>
              <a:t> </a:t>
            </a:r>
            <a:r>
              <a:rPr lang="en-US" sz="1400" b="1" err="1">
                <a:ea typeface="+mn-lt"/>
                <a:cs typeface="+mn-lt"/>
              </a:rPr>
              <a:t>mục</a:t>
            </a:r>
            <a:r>
              <a:rPr lang="en-US" sz="1400" b="1">
                <a:ea typeface="+mn-lt"/>
                <a:cs typeface="+mn-lt"/>
              </a:rPr>
              <a:t> (Index)</a:t>
            </a:r>
            <a:r>
              <a:rPr lang="en-US" sz="1400">
                <a:ea typeface="+mn-lt"/>
                <a:cs typeface="+mn-lt"/>
              </a:rPr>
              <a:t>: </a:t>
            </a:r>
            <a:r>
              <a:rPr lang="en-US" sz="1400" err="1">
                <a:ea typeface="+mn-lt"/>
                <a:cs typeface="+mn-lt"/>
              </a:rPr>
              <a:t>Mỗi</a:t>
            </a:r>
            <a:r>
              <a:rPr lang="en-US" sz="1400">
                <a:ea typeface="+mn-lt"/>
                <a:cs typeface="+mn-lt"/>
              </a:rPr>
              <a:t> </a:t>
            </a:r>
            <a:r>
              <a:rPr lang="en-US" sz="1400" err="1">
                <a:ea typeface="+mn-lt"/>
                <a:cs typeface="+mn-lt"/>
              </a:rPr>
              <a:t>vị</a:t>
            </a:r>
            <a:r>
              <a:rPr lang="en-US" sz="1400">
                <a:ea typeface="+mn-lt"/>
                <a:cs typeface="+mn-lt"/>
              </a:rPr>
              <a:t> </a:t>
            </a:r>
            <a:r>
              <a:rPr lang="en-US" sz="1400" err="1">
                <a:ea typeface="+mn-lt"/>
                <a:cs typeface="+mn-lt"/>
              </a:rPr>
              <a:t>trí</a:t>
            </a:r>
            <a:r>
              <a:rPr lang="en-US" sz="1400">
                <a:ea typeface="+mn-lt"/>
                <a:cs typeface="+mn-lt"/>
              </a:rPr>
              <a:t> </a:t>
            </a:r>
            <a:r>
              <a:rPr lang="en-US" sz="1400" err="1">
                <a:ea typeface="+mn-lt"/>
                <a:cs typeface="+mn-lt"/>
              </a:rPr>
              <a:t>của</a:t>
            </a:r>
            <a:r>
              <a:rPr lang="en-US" sz="1400">
                <a:ea typeface="+mn-lt"/>
                <a:cs typeface="+mn-lt"/>
              </a:rPr>
              <a:t> </a:t>
            </a:r>
            <a:r>
              <a:rPr lang="en-US" sz="1400" err="1">
                <a:ea typeface="+mn-lt"/>
                <a:cs typeface="+mn-lt"/>
              </a:rPr>
              <a:t>một</a:t>
            </a:r>
            <a:r>
              <a:rPr lang="en-US" sz="1400">
                <a:ea typeface="+mn-lt"/>
                <a:cs typeface="+mn-lt"/>
              </a:rPr>
              <a:t> </a:t>
            </a:r>
            <a:r>
              <a:rPr lang="en-US" sz="1400" err="1">
                <a:ea typeface="+mn-lt"/>
                <a:cs typeface="+mn-lt"/>
              </a:rPr>
              <a:t>phần</a:t>
            </a:r>
            <a:r>
              <a:rPr lang="en-US" sz="1400">
                <a:ea typeface="+mn-lt"/>
                <a:cs typeface="+mn-lt"/>
              </a:rPr>
              <a:t> </a:t>
            </a:r>
            <a:r>
              <a:rPr lang="en-US" sz="1400" err="1">
                <a:ea typeface="+mn-lt"/>
                <a:cs typeface="+mn-lt"/>
              </a:rPr>
              <a:t>tử</a:t>
            </a:r>
            <a:r>
              <a:rPr lang="en-US" sz="1400">
                <a:ea typeface="+mn-lt"/>
                <a:cs typeface="+mn-lt"/>
              </a:rPr>
              <a:t> </a:t>
            </a:r>
            <a:r>
              <a:rPr lang="en-US" sz="1400" err="1">
                <a:ea typeface="+mn-lt"/>
                <a:cs typeface="+mn-lt"/>
              </a:rPr>
              <a:t>trong</a:t>
            </a:r>
            <a:r>
              <a:rPr lang="en-US" sz="1400">
                <a:ea typeface="+mn-lt"/>
                <a:cs typeface="+mn-lt"/>
              </a:rPr>
              <a:t> </a:t>
            </a:r>
            <a:r>
              <a:rPr lang="en-US" sz="1400" err="1">
                <a:ea typeface="+mn-lt"/>
                <a:cs typeface="+mn-lt"/>
              </a:rPr>
              <a:t>một</a:t>
            </a:r>
            <a:r>
              <a:rPr lang="en-US" sz="1400">
                <a:ea typeface="+mn-lt"/>
                <a:cs typeface="+mn-lt"/>
              </a:rPr>
              <a:t> </a:t>
            </a:r>
            <a:r>
              <a:rPr lang="en-US" sz="1400" err="1">
                <a:ea typeface="+mn-lt"/>
                <a:cs typeface="+mn-lt"/>
              </a:rPr>
              <a:t>mảng</a:t>
            </a:r>
            <a:r>
              <a:rPr lang="en-US" sz="1400">
                <a:ea typeface="+mn-lt"/>
                <a:cs typeface="+mn-lt"/>
              </a:rPr>
              <a:t> </a:t>
            </a:r>
            <a:r>
              <a:rPr lang="en-US" sz="1400" err="1">
                <a:ea typeface="+mn-lt"/>
                <a:cs typeface="+mn-lt"/>
              </a:rPr>
              <a:t>có</a:t>
            </a:r>
            <a:r>
              <a:rPr lang="en-US" sz="1400">
                <a:ea typeface="+mn-lt"/>
                <a:cs typeface="+mn-lt"/>
              </a:rPr>
              <a:t> </a:t>
            </a:r>
            <a:r>
              <a:rPr lang="en-US" sz="1400" err="1">
                <a:ea typeface="+mn-lt"/>
                <a:cs typeface="+mn-lt"/>
              </a:rPr>
              <a:t>một</a:t>
            </a:r>
            <a:r>
              <a:rPr lang="en-US" sz="1400">
                <a:ea typeface="+mn-lt"/>
                <a:cs typeface="+mn-lt"/>
              </a:rPr>
              <a:t> </a:t>
            </a:r>
            <a:r>
              <a:rPr lang="en-US" sz="1400" err="1">
                <a:ea typeface="+mn-lt"/>
                <a:cs typeface="+mn-lt"/>
              </a:rPr>
              <a:t>chỉ</a:t>
            </a:r>
            <a:r>
              <a:rPr lang="en-US" sz="1400">
                <a:ea typeface="+mn-lt"/>
                <a:cs typeface="+mn-lt"/>
              </a:rPr>
              <a:t> </a:t>
            </a:r>
            <a:r>
              <a:rPr lang="en-US" sz="1400" err="1">
                <a:ea typeface="+mn-lt"/>
                <a:cs typeface="+mn-lt"/>
              </a:rPr>
              <a:t>mục</a:t>
            </a:r>
            <a:r>
              <a:rPr lang="en-US" sz="1400">
                <a:ea typeface="+mn-lt"/>
                <a:cs typeface="+mn-lt"/>
              </a:rPr>
              <a:t> </a:t>
            </a:r>
            <a:r>
              <a:rPr lang="en-US" sz="1400" err="1">
                <a:ea typeface="+mn-lt"/>
                <a:cs typeface="+mn-lt"/>
              </a:rPr>
              <a:t>số</a:t>
            </a:r>
            <a:r>
              <a:rPr lang="en-US" sz="1400">
                <a:ea typeface="+mn-lt"/>
                <a:cs typeface="+mn-lt"/>
              </a:rPr>
              <a:t> </a:t>
            </a:r>
            <a:r>
              <a:rPr lang="en-US" sz="1400" err="1">
                <a:ea typeface="+mn-lt"/>
                <a:cs typeface="+mn-lt"/>
              </a:rPr>
              <a:t>được</a:t>
            </a:r>
            <a:r>
              <a:rPr lang="en-US" sz="1400">
                <a:ea typeface="+mn-lt"/>
                <a:cs typeface="+mn-lt"/>
              </a:rPr>
              <a:t> </a:t>
            </a:r>
            <a:r>
              <a:rPr lang="en-US" sz="1400" err="1">
                <a:ea typeface="+mn-lt"/>
                <a:cs typeface="+mn-lt"/>
              </a:rPr>
              <a:t>sử</a:t>
            </a:r>
            <a:r>
              <a:rPr lang="en-US" sz="1400">
                <a:ea typeface="+mn-lt"/>
                <a:cs typeface="+mn-lt"/>
              </a:rPr>
              <a:t> </a:t>
            </a:r>
            <a:r>
              <a:rPr lang="en-US" sz="1400" err="1">
                <a:ea typeface="+mn-lt"/>
                <a:cs typeface="+mn-lt"/>
              </a:rPr>
              <a:t>dụng</a:t>
            </a:r>
            <a:r>
              <a:rPr lang="en-US" sz="1400">
                <a:ea typeface="+mn-lt"/>
                <a:cs typeface="+mn-lt"/>
              </a:rPr>
              <a:t> </a:t>
            </a:r>
            <a:r>
              <a:rPr lang="en-US" sz="1400" err="1">
                <a:ea typeface="+mn-lt"/>
                <a:cs typeface="+mn-lt"/>
              </a:rPr>
              <a:t>để</a:t>
            </a:r>
            <a:r>
              <a:rPr lang="en-US" sz="1400">
                <a:ea typeface="+mn-lt"/>
                <a:cs typeface="+mn-lt"/>
              </a:rPr>
              <a:t> </a:t>
            </a:r>
            <a:r>
              <a:rPr lang="en-US" sz="1400" err="1">
                <a:ea typeface="+mn-lt"/>
                <a:cs typeface="+mn-lt"/>
              </a:rPr>
              <a:t>nhận</a:t>
            </a:r>
            <a:r>
              <a:rPr lang="en-US" sz="1400">
                <a:ea typeface="+mn-lt"/>
                <a:cs typeface="+mn-lt"/>
              </a:rPr>
              <a:t> </a:t>
            </a:r>
            <a:r>
              <a:rPr lang="en-US" sz="1400" err="1">
                <a:ea typeface="+mn-lt"/>
                <a:cs typeface="+mn-lt"/>
              </a:rPr>
              <a:t>diện</a:t>
            </a:r>
            <a:r>
              <a:rPr lang="en-US" sz="1400">
                <a:ea typeface="+mn-lt"/>
                <a:cs typeface="+mn-lt"/>
              </a:rPr>
              <a:t> </a:t>
            </a:r>
            <a:r>
              <a:rPr lang="en-US" sz="1400" err="1">
                <a:ea typeface="+mn-lt"/>
                <a:cs typeface="+mn-lt"/>
              </a:rPr>
              <a:t>phần</a:t>
            </a:r>
            <a:r>
              <a:rPr lang="en-US" sz="1400">
                <a:ea typeface="+mn-lt"/>
                <a:cs typeface="+mn-lt"/>
              </a:rPr>
              <a:t> </a:t>
            </a:r>
            <a:r>
              <a:rPr lang="en-US" sz="1400" err="1">
                <a:ea typeface="+mn-lt"/>
                <a:cs typeface="+mn-lt"/>
              </a:rPr>
              <a:t>tử</a:t>
            </a:r>
            <a:r>
              <a:rPr lang="en-US" sz="1400">
                <a:ea typeface="+mn-lt"/>
                <a:cs typeface="+mn-lt"/>
              </a:rPr>
              <a:t>.</a:t>
            </a:r>
            <a:endParaRPr lang="en-US" sz="1400"/>
          </a:p>
          <a:p>
            <a:pPr algn="just"/>
            <a:r>
              <a:rPr lang="en-US" sz="1800" err="1">
                <a:ea typeface="+mn-lt"/>
                <a:cs typeface="+mn-lt"/>
              </a:rPr>
              <a:t>Mảng</a:t>
            </a:r>
            <a:r>
              <a:rPr lang="en-US" sz="1800">
                <a:ea typeface="+mn-lt"/>
                <a:cs typeface="+mn-lt"/>
              </a:rPr>
              <a:t> </a:t>
            </a:r>
            <a:r>
              <a:rPr lang="en-US" sz="1800" err="1">
                <a:ea typeface="+mn-lt"/>
                <a:cs typeface="+mn-lt"/>
              </a:rPr>
              <a:t>gồm</a:t>
            </a:r>
            <a:r>
              <a:rPr lang="en-US" sz="1800">
                <a:ea typeface="+mn-lt"/>
                <a:cs typeface="+mn-lt"/>
              </a:rPr>
              <a:t> </a:t>
            </a:r>
            <a:r>
              <a:rPr lang="en-US" sz="1800" err="1">
                <a:ea typeface="+mn-lt"/>
                <a:cs typeface="+mn-lt"/>
              </a:rPr>
              <a:t>các</a:t>
            </a:r>
            <a:r>
              <a:rPr lang="en-US" sz="1800">
                <a:ea typeface="+mn-lt"/>
                <a:cs typeface="+mn-lt"/>
              </a:rPr>
              <a:t> </a:t>
            </a:r>
            <a:r>
              <a:rPr lang="en-US" sz="1800" err="1">
                <a:ea typeface="+mn-lt"/>
                <a:cs typeface="+mn-lt"/>
              </a:rPr>
              <a:t>bản</a:t>
            </a:r>
            <a:r>
              <a:rPr lang="en-US" sz="1800">
                <a:ea typeface="+mn-lt"/>
                <a:cs typeface="+mn-lt"/>
              </a:rPr>
              <a:t> </a:t>
            </a:r>
            <a:r>
              <a:rPr lang="en-US" sz="1800" err="1">
                <a:ea typeface="+mn-lt"/>
                <a:cs typeface="+mn-lt"/>
              </a:rPr>
              <a:t>ghi</a:t>
            </a:r>
            <a:r>
              <a:rPr lang="en-US" sz="1800">
                <a:ea typeface="+mn-lt"/>
                <a:cs typeface="+mn-lt"/>
              </a:rPr>
              <a:t> </a:t>
            </a:r>
            <a:r>
              <a:rPr lang="en-US" sz="1800" err="1">
                <a:ea typeface="+mn-lt"/>
                <a:cs typeface="+mn-lt"/>
              </a:rPr>
              <a:t>có</a:t>
            </a:r>
            <a:r>
              <a:rPr lang="en-US" sz="1800">
                <a:ea typeface="+mn-lt"/>
                <a:cs typeface="+mn-lt"/>
              </a:rPr>
              <a:t> </a:t>
            </a:r>
            <a:r>
              <a:rPr lang="en-US" sz="1800" err="1">
                <a:ea typeface="+mn-lt"/>
                <a:cs typeface="+mn-lt"/>
              </a:rPr>
              <a:t>kiểu</a:t>
            </a:r>
            <a:r>
              <a:rPr lang="en-US" sz="1800">
                <a:ea typeface="+mn-lt"/>
                <a:cs typeface="+mn-lt"/>
              </a:rPr>
              <a:t> </a:t>
            </a:r>
            <a:r>
              <a:rPr lang="en-US" sz="1800" err="1">
                <a:ea typeface="+mn-lt"/>
                <a:cs typeface="+mn-lt"/>
              </a:rPr>
              <a:t>giống</a:t>
            </a:r>
            <a:r>
              <a:rPr lang="en-US" sz="1800">
                <a:ea typeface="+mn-lt"/>
                <a:cs typeface="+mn-lt"/>
              </a:rPr>
              <a:t> </a:t>
            </a:r>
            <a:r>
              <a:rPr lang="en-US" sz="1800" err="1">
                <a:ea typeface="+mn-lt"/>
                <a:cs typeface="+mn-lt"/>
              </a:rPr>
              <a:t>nhau</a:t>
            </a:r>
            <a:r>
              <a:rPr lang="en-US" sz="1800">
                <a:ea typeface="+mn-lt"/>
                <a:cs typeface="+mn-lt"/>
              </a:rPr>
              <a:t>, </a:t>
            </a:r>
            <a:r>
              <a:rPr lang="en-US" sz="1800" err="1">
                <a:ea typeface="+mn-lt"/>
                <a:cs typeface="+mn-lt"/>
              </a:rPr>
              <a:t>có</a:t>
            </a:r>
            <a:r>
              <a:rPr lang="en-US" sz="1800">
                <a:ea typeface="+mn-lt"/>
                <a:cs typeface="+mn-lt"/>
              </a:rPr>
              <a:t> </a:t>
            </a:r>
            <a:r>
              <a:rPr lang="en-US" sz="1800" err="1">
                <a:ea typeface="+mn-lt"/>
                <a:cs typeface="+mn-lt"/>
              </a:rPr>
              <a:t>kích</a:t>
            </a:r>
            <a:r>
              <a:rPr lang="en-US" sz="1800">
                <a:ea typeface="+mn-lt"/>
                <a:cs typeface="+mn-lt"/>
              </a:rPr>
              <a:t> </a:t>
            </a:r>
            <a:r>
              <a:rPr lang="en-US" sz="1800" err="1">
                <a:ea typeface="+mn-lt"/>
                <a:cs typeface="+mn-lt"/>
              </a:rPr>
              <a:t>thước</a:t>
            </a:r>
            <a:r>
              <a:rPr lang="en-US" sz="1800">
                <a:ea typeface="+mn-lt"/>
                <a:cs typeface="+mn-lt"/>
              </a:rPr>
              <a:t> </a:t>
            </a:r>
            <a:r>
              <a:rPr lang="en-US" sz="1800" err="1">
                <a:ea typeface="+mn-lt"/>
                <a:cs typeface="+mn-lt"/>
              </a:rPr>
              <a:t>cố</a:t>
            </a:r>
            <a:r>
              <a:rPr lang="en-US" sz="1800">
                <a:ea typeface="+mn-lt"/>
                <a:cs typeface="+mn-lt"/>
              </a:rPr>
              <a:t> </a:t>
            </a:r>
            <a:r>
              <a:rPr lang="en-US" sz="1800" err="1">
                <a:ea typeface="+mn-lt"/>
                <a:cs typeface="+mn-lt"/>
              </a:rPr>
              <a:t>định</a:t>
            </a:r>
            <a:r>
              <a:rPr lang="en-US" sz="1800">
                <a:ea typeface="+mn-lt"/>
                <a:cs typeface="+mn-lt"/>
              </a:rPr>
              <a:t>, </a:t>
            </a:r>
            <a:r>
              <a:rPr lang="en-US" sz="1800" err="1">
                <a:ea typeface="+mn-lt"/>
                <a:cs typeface="+mn-lt"/>
              </a:rPr>
              <a:t>mỗi</a:t>
            </a:r>
            <a:r>
              <a:rPr lang="en-US" sz="1800">
                <a:ea typeface="+mn-lt"/>
                <a:cs typeface="+mn-lt"/>
              </a:rPr>
              <a:t> </a:t>
            </a:r>
            <a:r>
              <a:rPr lang="en-US" sz="1800" err="1">
                <a:ea typeface="+mn-lt"/>
                <a:cs typeface="+mn-lt"/>
              </a:rPr>
              <a:t>phần</a:t>
            </a:r>
            <a:r>
              <a:rPr lang="en-US" sz="1800">
                <a:ea typeface="+mn-lt"/>
                <a:cs typeface="+mn-lt"/>
              </a:rPr>
              <a:t> </a:t>
            </a:r>
            <a:r>
              <a:rPr lang="en-US" sz="1800" err="1">
                <a:ea typeface="+mn-lt"/>
                <a:cs typeface="+mn-lt"/>
              </a:rPr>
              <a:t>tử</a:t>
            </a:r>
            <a:r>
              <a:rPr lang="en-US" sz="1800">
                <a:ea typeface="+mn-lt"/>
                <a:cs typeface="+mn-lt"/>
              </a:rPr>
              <a:t> </a:t>
            </a:r>
            <a:r>
              <a:rPr lang="en-US" sz="1800" err="1">
                <a:ea typeface="+mn-lt"/>
                <a:cs typeface="+mn-lt"/>
              </a:rPr>
              <a:t>được</a:t>
            </a:r>
            <a:r>
              <a:rPr lang="en-US" sz="1800">
                <a:ea typeface="+mn-lt"/>
                <a:cs typeface="+mn-lt"/>
              </a:rPr>
              <a:t> </a:t>
            </a:r>
            <a:r>
              <a:rPr lang="en-US" sz="1800" err="1">
                <a:ea typeface="+mn-lt"/>
                <a:cs typeface="+mn-lt"/>
              </a:rPr>
              <a:t>xác</a:t>
            </a:r>
            <a:r>
              <a:rPr lang="en-US" sz="1800">
                <a:ea typeface="+mn-lt"/>
                <a:cs typeface="+mn-lt"/>
              </a:rPr>
              <a:t> </a:t>
            </a:r>
            <a:r>
              <a:rPr lang="en-US" sz="1800" err="1">
                <a:ea typeface="+mn-lt"/>
                <a:cs typeface="+mn-lt"/>
              </a:rPr>
              <a:t>định</a:t>
            </a:r>
            <a:r>
              <a:rPr lang="en-US" sz="1800">
                <a:ea typeface="+mn-lt"/>
                <a:cs typeface="+mn-lt"/>
              </a:rPr>
              <a:t> </a:t>
            </a:r>
            <a:r>
              <a:rPr lang="en-US" sz="1800" err="1">
                <a:ea typeface="+mn-lt"/>
                <a:cs typeface="+mn-lt"/>
              </a:rPr>
              <a:t>bởi</a:t>
            </a:r>
            <a:r>
              <a:rPr lang="en-US" sz="1800">
                <a:ea typeface="+mn-lt"/>
                <a:cs typeface="+mn-lt"/>
              </a:rPr>
              <a:t> </a:t>
            </a:r>
            <a:r>
              <a:rPr lang="en-US" sz="1800" err="1">
                <a:ea typeface="+mn-lt"/>
                <a:cs typeface="+mn-lt"/>
              </a:rPr>
              <a:t>chỉ</a:t>
            </a:r>
            <a:r>
              <a:rPr lang="en-US" sz="1800">
                <a:ea typeface="+mn-lt"/>
                <a:cs typeface="+mn-lt"/>
              </a:rPr>
              <a:t> </a:t>
            </a:r>
            <a:r>
              <a:rPr lang="en-US" sz="1800" err="1">
                <a:ea typeface="+mn-lt"/>
                <a:cs typeface="+mn-lt"/>
              </a:rPr>
              <a:t>số</a:t>
            </a:r>
            <a:r>
              <a:rPr lang="en-US" sz="1800">
                <a:ea typeface="+mn-lt"/>
                <a:cs typeface="+mn-lt"/>
              </a:rPr>
              <a:t>.</a:t>
            </a:r>
            <a:endParaRPr lang="en-US" sz="1800"/>
          </a:p>
          <a:p>
            <a:pPr algn="just"/>
            <a:r>
              <a:rPr lang="en-US" sz="1800" err="1">
                <a:ea typeface="+mn-lt"/>
                <a:cs typeface="+mn-lt"/>
              </a:rPr>
              <a:t>Mảng</a:t>
            </a:r>
            <a:r>
              <a:rPr lang="en-US" sz="1800">
                <a:ea typeface="+mn-lt"/>
                <a:cs typeface="+mn-lt"/>
              </a:rPr>
              <a:t> </a:t>
            </a:r>
            <a:r>
              <a:rPr lang="en-US" sz="1800" err="1">
                <a:ea typeface="+mn-lt"/>
                <a:cs typeface="+mn-lt"/>
              </a:rPr>
              <a:t>là</a:t>
            </a:r>
            <a:r>
              <a:rPr lang="en-US" sz="1800">
                <a:ea typeface="+mn-lt"/>
                <a:cs typeface="+mn-lt"/>
              </a:rPr>
              <a:t> </a:t>
            </a:r>
            <a:r>
              <a:rPr lang="en-US" sz="1800" err="1">
                <a:ea typeface="+mn-lt"/>
                <a:cs typeface="+mn-lt"/>
              </a:rPr>
              <a:t>cấu</a:t>
            </a:r>
            <a:r>
              <a:rPr lang="en-US" sz="1800">
                <a:ea typeface="+mn-lt"/>
                <a:cs typeface="+mn-lt"/>
              </a:rPr>
              <a:t> </a:t>
            </a:r>
            <a:r>
              <a:rPr lang="en-US" sz="1800" err="1">
                <a:ea typeface="+mn-lt"/>
                <a:cs typeface="+mn-lt"/>
              </a:rPr>
              <a:t>trúc</a:t>
            </a:r>
            <a:r>
              <a:rPr lang="en-US" sz="1800">
                <a:ea typeface="+mn-lt"/>
                <a:cs typeface="+mn-lt"/>
              </a:rPr>
              <a:t> </a:t>
            </a:r>
            <a:r>
              <a:rPr lang="en-US" sz="1800" err="1">
                <a:ea typeface="+mn-lt"/>
                <a:cs typeface="+mn-lt"/>
              </a:rPr>
              <a:t>dữ</a:t>
            </a:r>
            <a:r>
              <a:rPr lang="en-US" sz="1800">
                <a:ea typeface="+mn-lt"/>
                <a:cs typeface="+mn-lt"/>
              </a:rPr>
              <a:t> </a:t>
            </a:r>
            <a:r>
              <a:rPr lang="en-US" sz="1800" err="1">
                <a:ea typeface="+mn-lt"/>
                <a:cs typeface="+mn-lt"/>
              </a:rPr>
              <a:t>liệu</a:t>
            </a:r>
            <a:r>
              <a:rPr lang="en-US" sz="1800">
                <a:ea typeface="+mn-lt"/>
                <a:cs typeface="+mn-lt"/>
              </a:rPr>
              <a:t> </a:t>
            </a:r>
            <a:r>
              <a:rPr lang="en-US" sz="1800" err="1">
                <a:ea typeface="+mn-lt"/>
                <a:cs typeface="+mn-lt"/>
              </a:rPr>
              <a:t>được</a:t>
            </a:r>
            <a:r>
              <a:rPr lang="en-US" sz="1800">
                <a:ea typeface="+mn-lt"/>
                <a:cs typeface="+mn-lt"/>
              </a:rPr>
              <a:t> </a:t>
            </a:r>
            <a:r>
              <a:rPr lang="en-US" sz="1800" err="1">
                <a:ea typeface="+mn-lt"/>
                <a:cs typeface="+mn-lt"/>
              </a:rPr>
              <a:t>cấp</a:t>
            </a:r>
            <a:r>
              <a:rPr lang="en-US" sz="1800">
                <a:ea typeface="+mn-lt"/>
                <a:cs typeface="+mn-lt"/>
              </a:rPr>
              <a:t> </a:t>
            </a:r>
            <a:r>
              <a:rPr lang="en-US" sz="1800" err="1">
                <a:ea typeface="+mn-lt"/>
                <a:cs typeface="+mn-lt"/>
              </a:rPr>
              <a:t>phát</a:t>
            </a:r>
            <a:r>
              <a:rPr lang="en-US" sz="1800">
                <a:ea typeface="+mn-lt"/>
                <a:cs typeface="+mn-lt"/>
              </a:rPr>
              <a:t> </a:t>
            </a:r>
            <a:r>
              <a:rPr lang="en-US" sz="1800" err="1">
                <a:ea typeface="+mn-lt"/>
                <a:cs typeface="+mn-lt"/>
              </a:rPr>
              <a:t>liên</a:t>
            </a:r>
            <a:r>
              <a:rPr lang="en-US" sz="1800">
                <a:ea typeface="+mn-lt"/>
                <a:cs typeface="+mn-lt"/>
              </a:rPr>
              <a:t> </a:t>
            </a:r>
            <a:r>
              <a:rPr lang="en-US" sz="1800" err="1">
                <a:ea typeface="+mn-lt"/>
                <a:cs typeface="+mn-lt"/>
              </a:rPr>
              <a:t>tục</a:t>
            </a:r>
            <a:r>
              <a:rPr lang="en-US" sz="1800">
                <a:ea typeface="+mn-lt"/>
                <a:cs typeface="+mn-lt"/>
              </a:rPr>
              <a:t> </a:t>
            </a:r>
            <a:r>
              <a:rPr lang="en-US" sz="1800" err="1">
                <a:ea typeface="+mn-lt"/>
                <a:cs typeface="+mn-lt"/>
              </a:rPr>
              <a:t>cơ</a:t>
            </a:r>
            <a:r>
              <a:rPr lang="en-US" sz="1800">
                <a:ea typeface="+mn-lt"/>
                <a:cs typeface="+mn-lt"/>
              </a:rPr>
              <a:t> </a:t>
            </a:r>
            <a:r>
              <a:rPr lang="en-US" sz="1800" err="1">
                <a:ea typeface="+mn-lt"/>
                <a:cs typeface="+mn-lt"/>
              </a:rPr>
              <a:t>bản</a:t>
            </a:r>
            <a:r>
              <a:rPr lang="en-US" sz="1800">
                <a:ea typeface="+mn-lt"/>
                <a:cs typeface="+mn-lt"/>
              </a:rPr>
              <a:t>.</a:t>
            </a:r>
            <a:endParaRPr lang="en-US" sz="1800"/>
          </a:p>
          <a:p>
            <a:endParaRPr lang="en-US" sz="1800"/>
          </a:p>
        </p:txBody>
      </p:sp>
    </p:spTree>
    <p:extLst>
      <p:ext uri="{BB962C8B-B14F-4D97-AF65-F5344CB8AC3E}">
        <p14:creationId xmlns:p14="http://schemas.microsoft.com/office/powerpoint/2010/main" val="423544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161F-A0F5-9928-BDF6-71710CDC6827}"/>
              </a:ext>
            </a:extLst>
          </p:cNvPr>
          <p:cNvSpPr>
            <a:spLocks noGrp="1"/>
          </p:cNvSpPr>
          <p:nvPr>
            <p:ph type="title"/>
          </p:nvPr>
        </p:nvSpPr>
        <p:spPr/>
        <p:txBody>
          <a:bodyPr/>
          <a:lstStyle/>
          <a:p>
            <a:pPr algn="ctr"/>
            <a:r>
              <a:rPr lang="en-US"/>
              <a:t>ƯU VÀ NHƯỢC ĐIỂM CỦA MẢNG</a:t>
            </a:r>
          </a:p>
        </p:txBody>
      </p:sp>
      <p:sp>
        <p:nvSpPr>
          <p:cNvPr id="3" name="Content Placeholder 2">
            <a:extLst>
              <a:ext uri="{FF2B5EF4-FFF2-40B4-BE49-F238E27FC236}">
                <a16:creationId xmlns:a16="http://schemas.microsoft.com/office/drawing/2014/main" id="{3FCCA50E-9F8C-749B-90BB-113CA6284B66}"/>
              </a:ext>
            </a:extLst>
          </p:cNvPr>
          <p:cNvSpPr>
            <a:spLocks noGrp="1"/>
          </p:cNvSpPr>
          <p:nvPr>
            <p:ph idx="1"/>
          </p:nvPr>
        </p:nvSpPr>
        <p:spPr/>
        <p:txBody>
          <a:bodyPr vert="horz" lIns="91440" tIns="45720" rIns="91440" bIns="45720" rtlCol="0" anchor="t">
            <a:normAutofit/>
          </a:bodyPr>
          <a:lstStyle/>
          <a:p>
            <a:pPr algn="just"/>
            <a:r>
              <a:rPr lang="en-US" sz="1800" err="1">
                <a:ea typeface="+mn-lt"/>
                <a:cs typeface="+mn-lt"/>
              </a:rPr>
              <a:t>Ưu</a:t>
            </a:r>
            <a:r>
              <a:rPr lang="en-US" sz="1800">
                <a:ea typeface="+mn-lt"/>
                <a:cs typeface="+mn-lt"/>
              </a:rPr>
              <a:t> </a:t>
            </a:r>
            <a:r>
              <a:rPr lang="en-US" sz="1800" err="1">
                <a:ea typeface="+mn-lt"/>
                <a:cs typeface="+mn-lt"/>
              </a:rPr>
              <a:t>điểm</a:t>
            </a:r>
            <a:r>
              <a:rPr lang="en-US" sz="1800">
                <a:ea typeface="+mn-lt"/>
                <a:cs typeface="+mn-lt"/>
              </a:rPr>
              <a:t> </a:t>
            </a:r>
            <a:r>
              <a:rPr lang="en-US" sz="1800" err="1">
                <a:ea typeface="+mn-lt"/>
                <a:cs typeface="+mn-lt"/>
              </a:rPr>
              <a:t>của</a:t>
            </a:r>
            <a:r>
              <a:rPr lang="en-US" sz="1800">
                <a:ea typeface="+mn-lt"/>
                <a:cs typeface="+mn-lt"/>
              </a:rPr>
              <a:t> </a:t>
            </a:r>
            <a:r>
              <a:rPr lang="en-US" sz="1800" err="1">
                <a:ea typeface="+mn-lt"/>
                <a:cs typeface="+mn-lt"/>
              </a:rPr>
              <a:t>mảng</a:t>
            </a:r>
            <a:r>
              <a:rPr lang="en-US" sz="1800">
                <a:ea typeface="+mn-lt"/>
                <a:cs typeface="+mn-lt"/>
              </a:rPr>
              <a:t> :</a:t>
            </a:r>
            <a:endParaRPr lang="en-US" sz="1800"/>
          </a:p>
          <a:p>
            <a:pPr lvl="1" algn="just"/>
            <a:r>
              <a:rPr lang="en-US" sz="1800" err="1">
                <a:ea typeface="+mn-lt"/>
                <a:cs typeface="+mn-lt"/>
              </a:rPr>
              <a:t>Truy</a:t>
            </a:r>
            <a:r>
              <a:rPr lang="en-US" sz="1800">
                <a:ea typeface="+mn-lt"/>
                <a:cs typeface="+mn-lt"/>
              </a:rPr>
              <a:t> </a:t>
            </a:r>
            <a:r>
              <a:rPr lang="en-US" sz="1800" err="1">
                <a:ea typeface="+mn-lt"/>
                <a:cs typeface="+mn-lt"/>
              </a:rPr>
              <a:t>câp</a:t>
            </a:r>
            <a:r>
              <a:rPr lang="en-US" sz="1800">
                <a:ea typeface="+mn-lt"/>
                <a:cs typeface="+mn-lt"/>
              </a:rPr>
              <a:t> </a:t>
            </a:r>
            <a:r>
              <a:rPr lang="en-US" sz="1800" err="1">
                <a:ea typeface="+mn-lt"/>
                <a:cs typeface="+mn-lt"/>
              </a:rPr>
              <a:t>phần</a:t>
            </a:r>
            <a:r>
              <a:rPr lang="en-US" sz="1800">
                <a:ea typeface="+mn-lt"/>
                <a:cs typeface="+mn-lt"/>
              </a:rPr>
              <a:t> </a:t>
            </a:r>
            <a:r>
              <a:rPr lang="en-US" sz="1800" err="1">
                <a:ea typeface="+mn-lt"/>
                <a:cs typeface="+mn-lt"/>
              </a:rPr>
              <a:t>tử</a:t>
            </a:r>
            <a:r>
              <a:rPr lang="en-US" sz="1800">
                <a:ea typeface="+mn-lt"/>
                <a:cs typeface="+mn-lt"/>
              </a:rPr>
              <a:t> </a:t>
            </a:r>
            <a:r>
              <a:rPr lang="en-US" sz="1800" err="1">
                <a:ea typeface="+mn-lt"/>
                <a:cs typeface="+mn-lt"/>
              </a:rPr>
              <a:t>với</a:t>
            </a:r>
            <a:r>
              <a:rPr lang="en-US" sz="1800">
                <a:ea typeface="+mn-lt"/>
                <a:cs typeface="+mn-lt"/>
              </a:rPr>
              <a:t> </a:t>
            </a:r>
            <a:r>
              <a:rPr lang="en-US" sz="1800" err="1">
                <a:ea typeface="+mn-lt"/>
                <a:cs typeface="+mn-lt"/>
              </a:rPr>
              <a:t>thời</a:t>
            </a:r>
            <a:r>
              <a:rPr lang="en-US" sz="1800">
                <a:ea typeface="+mn-lt"/>
                <a:cs typeface="+mn-lt"/>
              </a:rPr>
              <a:t> </a:t>
            </a:r>
            <a:r>
              <a:rPr lang="en-US" sz="1800" err="1">
                <a:ea typeface="+mn-lt"/>
                <a:cs typeface="+mn-lt"/>
              </a:rPr>
              <a:t>gian</a:t>
            </a:r>
            <a:r>
              <a:rPr lang="en-US" sz="1800">
                <a:ea typeface="+mn-lt"/>
                <a:cs typeface="+mn-lt"/>
              </a:rPr>
              <a:t> </a:t>
            </a:r>
            <a:r>
              <a:rPr lang="en-US" sz="1800" err="1">
                <a:ea typeface="+mn-lt"/>
                <a:cs typeface="+mn-lt"/>
              </a:rPr>
              <a:t>hằng</a:t>
            </a:r>
            <a:r>
              <a:rPr lang="en-US" sz="1800">
                <a:ea typeface="+mn-lt"/>
                <a:cs typeface="+mn-lt"/>
              </a:rPr>
              <a:t> </a:t>
            </a:r>
            <a:r>
              <a:rPr lang="en-US" sz="1800" err="1">
                <a:ea typeface="+mn-lt"/>
                <a:cs typeface="+mn-lt"/>
              </a:rPr>
              <a:t>số</a:t>
            </a:r>
            <a:r>
              <a:rPr lang="en-US" sz="1800">
                <a:ea typeface="+mn-lt"/>
                <a:cs typeface="+mn-lt"/>
              </a:rPr>
              <a:t> </a:t>
            </a:r>
            <a:r>
              <a:rPr lang="en-US" sz="1800" b="1">
                <a:ea typeface="+mn-lt"/>
                <a:cs typeface="+mn-lt"/>
              </a:rPr>
              <a:t>O(1).</a:t>
            </a:r>
            <a:endParaRPr lang="en-US" sz="1800"/>
          </a:p>
          <a:p>
            <a:pPr lvl="1" algn="just"/>
            <a:r>
              <a:rPr lang="en-US" sz="1800" err="1">
                <a:ea typeface="+mn-lt"/>
                <a:cs typeface="+mn-lt"/>
              </a:rPr>
              <a:t>Sử</a:t>
            </a:r>
            <a:r>
              <a:rPr lang="en-US" sz="1800">
                <a:ea typeface="+mn-lt"/>
                <a:cs typeface="+mn-lt"/>
              </a:rPr>
              <a:t> </a:t>
            </a:r>
            <a:r>
              <a:rPr lang="en-US" sz="1800" err="1">
                <a:ea typeface="+mn-lt"/>
                <a:cs typeface="+mn-lt"/>
              </a:rPr>
              <a:t>dụng</a:t>
            </a:r>
            <a:r>
              <a:rPr lang="en-US" sz="1800">
                <a:ea typeface="+mn-lt"/>
                <a:cs typeface="+mn-lt"/>
              </a:rPr>
              <a:t> </a:t>
            </a:r>
            <a:r>
              <a:rPr lang="en-US" sz="1800" err="1">
                <a:ea typeface="+mn-lt"/>
                <a:cs typeface="+mn-lt"/>
              </a:rPr>
              <a:t>bộ</a:t>
            </a:r>
            <a:r>
              <a:rPr lang="en-US" sz="1800">
                <a:ea typeface="+mn-lt"/>
                <a:cs typeface="+mn-lt"/>
              </a:rPr>
              <a:t> </a:t>
            </a:r>
            <a:r>
              <a:rPr lang="en-US" sz="1800" err="1">
                <a:ea typeface="+mn-lt"/>
                <a:cs typeface="+mn-lt"/>
              </a:rPr>
              <a:t>nhớ</a:t>
            </a:r>
            <a:r>
              <a:rPr lang="en-US" sz="1800">
                <a:ea typeface="+mn-lt"/>
                <a:cs typeface="+mn-lt"/>
              </a:rPr>
              <a:t> </a:t>
            </a:r>
            <a:r>
              <a:rPr lang="en-US" sz="1800" err="1">
                <a:ea typeface="+mn-lt"/>
                <a:cs typeface="+mn-lt"/>
              </a:rPr>
              <a:t>hiệu</a:t>
            </a:r>
            <a:r>
              <a:rPr lang="en-US" sz="1800">
                <a:ea typeface="+mn-lt"/>
                <a:cs typeface="+mn-lt"/>
              </a:rPr>
              <a:t> </a:t>
            </a:r>
            <a:r>
              <a:rPr lang="en-US" sz="1800" err="1">
                <a:ea typeface="+mn-lt"/>
                <a:cs typeface="+mn-lt"/>
              </a:rPr>
              <a:t>quả</a:t>
            </a:r>
            <a:r>
              <a:rPr lang="en-US" sz="1800">
                <a:ea typeface="+mn-lt"/>
                <a:cs typeface="+mn-lt"/>
              </a:rPr>
              <a:t>.</a:t>
            </a:r>
            <a:endParaRPr lang="en-US" sz="1800"/>
          </a:p>
          <a:p>
            <a:pPr lvl="1" algn="just"/>
            <a:r>
              <a:rPr lang="en-US" sz="1800" err="1">
                <a:ea typeface="+mn-lt"/>
                <a:cs typeface="+mn-lt"/>
              </a:rPr>
              <a:t>Tính</a:t>
            </a:r>
            <a:r>
              <a:rPr lang="en-US" sz="1800">
                <a:ea typeface="+mn-lt"/>
                <a:cs typeface="+mn-lt"/>
              </a:rPr>
              <a:t> </a:t>
            </a:r>
            <a:r>
              <a:rPr lang="en-US" sz="1800" err="1">
                <a:ea typeface="+mn-lt"/>
                <a:cs typeface="+mn-lt"/>
              </a:rPr>
              <a:t>cục</a:t>
            </a:r>
            <a:r>
              <a:rPr lang="en-US" sz="1800">
                <a:ea typeface="+mn-lt"/>
                <a:cs typeface="+mn-lt"/>
              </a:rPr>
              <a:t> </a:t>
            </a:r>
            <a:r>
              <a:rPr lang="en-US" sz="1800" err="1">
                <a:ea typeface="+mn-lt"/>
                <a:cs typeface="+mn-lt"/>
              </a:rPr>
              <a:t>bộ</a:t>
            </a:r>
            <a:r>
              <a:rPr lang="en-US" sz="1800">
                <a:ea typeface="+mn-lt"/>
                <a:cs typeface="+mn-lt"/>
              </a:rPr>
              <a:t> </a:t>
            </a:r>
            <a:r>
              <a:rPr lang="en-US" sz="1800" err="1">
                <a:ea typeface="+mn-lt"/>
                <a:cs typeface="+mn-lt"/>
              </a:rPr>
              <a:t>về</a:t>
            </a:r>
            <a:r>
              <a:rPr lang="en-US" sz="1800">
                <a:ea typeface="+mn-lt"/>
                <a:cs typeface="+mn-lt"/>
              </a:rPr>
              <a:t> </a:t>
            </a:r>
            <a:r>
              <a:rPr lang="en-US" sz="1800" err="1">
                <a:ea typeface="+mn-lt"/>
                <a:cs typeface="+mn-lt"/>
              </a:rPr>
              <a:t>bộ</a:t>
            </a:r>
            <a:r>
              <a:rPr lang="en-US" sz="1800">
                <a:ea typeface="+mn-lt"/>
                <a:cs typeface="+mn-lt"/>
              </a:rPr>
              <a:t> </a:t>
            </a:r>
            <a:r>
              <a:rPr lang="en-US" sz="1800" err="1">
                <a:ea typeface="+mn-lt"/>
                <a:cs typeface="+mn-lt"/>
              </a:rPr>
              <a:t>nhớ</a:t>
            </a:r>
            <a:r>
              <a:rPr lang="en-US" sz="1800">
                <a:ea typeface="+mn-lt"/>
                <a:cs typeface="+mn-lt"/>
              </a:rPr>
              <a:t>.</a:t>
            </a:r>
            <a:endParaRPr lang="en-US" sz="1800"/>
          </a:p>
          <a:p>
            <a:pPr algn="just"/>
            <a:r>
              <a:rPr lang="en-US" sz="1800" err="1">
                <a:ea typeface="+mn-lt"/>
                <a:cs typeface="+mn-lt"/>
              </a:rPr>
              <a:t>Nhược</a:t>
            </a:r>
            <a:r>
              <a:rPr lang="en-US" sz="1800">
                <a:ea typeface="+mn-lt"/>
                <a:cs typeface="+mn-lt"/>
              </a:rPr>
              <a:t> </a:t>
            </a:r>
            <a:r>
              <a:rPr lang="en-US" sz="1800" err="1">
                <a:ea typeface="+mn-lt"/>
                <a:cs typeface="+mn-lt"/>
              </a:rPr>
              <a:t>điểm</a:t>
            </a:r>
            <a:r>
              <a:rPr lang="en-US" sz="1800">
                <a:ea typeface="+mn-lt"/>
                <a:cs typeface="+mn-lt"/>
              </a:rPr>
              <a:t> </a:t>
            </a:r>
            <a:r>
              <a:rPr lang="en-US" sz="1800" err="1">
                <a:ea typeface="+mn-lt"/>
                <a:cs typeface="+mn-lt"/>
              </a:rPr>
              <a:t>của</a:t>
            </a:r>
            <a:r>
              <a:rPr lang="en-US" sz="1800">
                <a:ea typeface="+mn-lt"/>
                <a:cs typeface="+mn-lt"/>
              </a:rPr>
              <a:t> </a:t>
            </a:r>
            <a:r>
              <a:rPr lang="en-US" sz="1800" err="1">
                <a:ea typeface="+mn-lt"/>
                <a:cs typeface="+mn-lt"/>
              </a:rPr>
              <a:t>mảng</a:t>
            </a:r>
            <a:r>
              <a:rPr lang="en-US" sz="1800">
                <a:ea typeface="+mn-lt"/>
                <a:cs typeface="+mn-lt"/>
              </a:rPr>
              <a:t>:</a:t>
            </a:r>
            <a:endParaRPr lang="en-US" sz="1800"/>
          </a:p>
          <a:p>
            <a:pPr lvl="1" algn="just"/>
            <a:r>
              <a:rPr lang="en-US" sz="1800" err="1">
                <a:ea typeface="+mn-lt"/>
                <a:cs typeface="+mn-lt"/>
              </a:rPr>
              <a:t>Không</a:t>
            </a:r>
            <a:r>
              <a:rPr lang="en-US" sz="1800">
                <a:ea typeface="+mn-lt"/>
                <a:cs typeface="+mn-lt"/>
              </a:rPr>
              <a:t> </a:t>
            </a:r>
            <a:r>
              <a:rPr lang="en-US" sz="1800" err="1">
                <a:ea typeface="+mn-lt"/>
                <a:cs typeface="+mn-lt"/>
              </a:rPr>
              <a:t>thể</a:t>
            </a:r>
            <a:r>
              <a:rPr lang="en-US" sz="1800">
                <a:ea typeface="+mn-lt"/>
                <a:cs typeface="+mn-lt"/>
              </a:rPr>
              <a:t> </a:t>
            </a:r>
            <a:r>
              <a:rPr lang="en-US" sz="1800" err="1">
                <a:ea typeface="+mn-lt"/>
                <a:cs typeface="+mn-lt"/>
              </a:rPr>
              <a:t>thay</a:t>
            </a:r>
            <a:r>
              <a:rPr lang="en-US" sz="1800">
                <a:ea typeface="+mn-lt"/>
                <a:cs typeface="+mn-lt"/>
              </a:rPr>
              <a:t> </a:t>
            </a:r>
            <a:r>
              <a:rPr lang="en-US" sz="1800" err="1">
                <a:ea typeface="+mn-lt"/>
                <a:cs typeface="+mn-lt"/>
              </a:rPr>
              <a:t>đổi</a:t>
            </a:r>
            <a:r>
              <a:rPr lang="en-US" sz="1800">
                <a:ea typeface="+mn-lt"/>
                <a:cs typeface="+mn-lt"/>
              </a:rPr>
              <a:t> </a:t>
            </a:r>
            <a:r>
              <a:rPr lang="en-US" sz="1800" err="1">
                <a:ea typeface="+mn-lt"/>
                <a:cs typeface="+mn-lt"/>
              </a:rPr>
              <a:t>kích</a:t>
            </a:r>
            <a:r>
              <a:rPr lang="en-US" sz="1800">
                <a:ea typeface="+mn-lt"/>
                <a:cs typeface="+mn-lt"/>
              </a:rPr>
              <a:t> </a:t>
            </a:r>
            <a:r>
              <a:rPr lang="en-US" sz="1800" err="1">
                <a:ea typeface="+mn-lt"/>
                <a:cs typeface="+mn-lt"/>
              </a:rPr>
              <a:t>thước</a:t>
            </a:r>
            <a:r>
              <a:rPr lang="en-US" sz="1800">
                <a:ea typeface="+mn-lt"/>
                <a:cs typeface="+mn-lt"/>
              </a:rPr>
              <a:t> </a:t>
            </a:r>
            <a:r>
              <a:rPr lang="en-US" sz="1800" err="1">
                <a:ea typeface="+mn-lt"/>
                <a:cs typeface="+mn-lt"/>
              </a:rPr>
              <a:t>của</a:t>
            </a:r>
            <a:r>
              <a:rPr lang="en-US" sz="1800">
                <a:ea typeface="+mn-lt"/>
                <a:cs typeface="+mn-lt"/>
              </a:rPr>
              <a:t> </a:t>
            </a:r>
            <a:r>
              <a:rPr lang="en-US" sz="1800" err="1">
                <a:ea typeface="+mn-lt"/>
                <a:cs typeface="+mn-lt"/>
              </a:rPr>
              <a:t>mảng</a:t>
            </a:r>
            <a:r>
              <a:rPr lang="en-US" sz="1800">
                <a:ea typeface="+mn-lt"/>
                <a:cs typeface="+mn-lt"/>
              </a:rPr>
              <a:t> </a:t>
            </a:r>
            <a:r>
              <a:rPr lang="en-US" sz="1800" err="1">
                <a:ea typeface="+mn-lt"/>
                <a:cs typeface="+mn-lt"/>
              </a:rPr>
              <a:t>khi</a:t>
            </a:r>
            <a:r>
              <a:rPr lang="en-US" sz="1800">
                <a:ea typeface="+mn-lt"/>
                <a:cs typeface="+mn-lt"/>
              </a:rPr>
              <a:t> </a:t>
            </a:r>
            <a:r>
              <a:rPr lang="en-US" sz="1800" err="1">
                <a:ea typeface="+mn-lt"/>
                <a:cs typeface="+mn-lt"/>
              </a:rPr>
              <a:t>chương</a:t>
            </a:r>
            <a:r>
              <a:rPr lang="en-US" sz="1800">
                <a:ea typeface="+mn-lt"/>
                <a:cs typeface="+mn-lt"/>
              </a:rPr>
              <a:t> </a:t>
            </a:r>
            <a:r>
              <a:rPr lang="en-US" sz="1800" err="1">
                <a:ea typeface="+mn-lt"/>
                <a:cs typeface="+mn-lt"/>
              </a:rPr>
              <a:t>trình</a:t>
            </a:r>
            <a:r>
              <a:rPr lang="en-US" sz="1800">
                <a:ea typeface="+mn-lt"/>
                <a:cs typeface="+mn-lt"/>
              </a:rPr>
              <a:t> </a:t>
            </a:r>
            <a:r>
              <a:rPr lang="en-US" sz="1800" err="1">
                <a:ea typeface="+mn-lt"/>
                <a:cs typeface="+mn-lt"/>
              </a:rPr>
              <a:t>đang</a:t>
            </a:r>
            <a:r>
              <a:rPr lang="en-US" sz="1800">
                <a:ea typeface="+mn-lt"/>
                <a:cs typeface="+mn-lt"/>
              </a:rPr>
              <a:t> </a:t>
            </a:r>
            <a:r>
              <a:rPr lang="en-US" sz="1800" err="1">
                <a:ea typeface="+mn-lt"/>
                <a:cs typeface="+mn-lt"/>
              </a:rPr>
              <a:t>thực</a:t>
            </a:r>
            <a:r>
              <a:rPr lang="en-US" sz="1800">
                <a:ea typeface="+mn-lt"/>
                <a:cs typeface="+mn-lt"/>
              </a:rPr>
              <a:t> </a:t>
            </a:r>
            <a:r>
              <a:rPr lang="en-US" sz="1800" err="1">
                <a:ea typeface="+mn-lt"/>
                <a:cs typeface="+mn-lt"/>
              </a:rPr>
              <a:t>hiện</a:t>
            </a:r>
            <a:r>
              <a:rPr lang="en-US" sz="1800">
                <a:ea typeface="+mn-lt"/>
                <a:cs typeface="+mn-lt"/>
              </a:rPr>
              <a:t>.</a:t>
            </a:r>
            <a:endParaRPr lang="en-US" sz="1800"/>
          </a:p>
          <a:p>
            <a:endParaRPr lang="en-US" sz="1800"/>
          </a:p>
        </p:txBody>
      </p:sp>
    </p:spTree>
    <p:extLst>
      <p:ext uri="{BB962C8B-B14F-4D97-AF65-F5344CB8AC3E}">
        <p14:creationId xmlns:p14="http://schemas.microsoft.com/office/powerpoint/2010/main" val="82177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E5E9-3257-506D-AF80-CF67A9F70A01}"/>
              </a:ext>
            </a:extLst>
          </p:cNvPr>
          <p:cNvSpPr>
            <a:spLocks noGrp="1"/>
          </p:cNvSpPr>
          <p:nvPr>
            <p:ph type="title"/>
          </p:nvPr>
        </p:nvSpPr>
        <p:spPr/>
        <p:txBody>
          <a:bodyPr/>
          <a:lstStyle/>
          <a:p>
            <a:pPr algn="ctr"/>
            <a:r>
              <a:rPr lang="en-US"/>
              <a:t>BIỂU DIỄN CẤU TRÚC CỦA MẢNG</a:t>
            </a:r>
          </a:p>
        </p:txBody>
      </p:sp>
      <p:pic>
        <p:nvPicPr>
          <p:cNvPr id="4" name="Content Placeholder 3" descr="A screenshot of a computer&#10;&#10;Description automatically generated">
            <a:extLst>
              <a:ext uri="{FF2B5EF4-FFF2-40B4-BE49-F238E27FC236}">
                <a16:creationId xmlns:a16="http://schemas.microsoft.com/office/drawing/2014/main" id="{5B59B375-C292-C104-46FB-6ACDCE6B4EBB}"/>
              </a:ext>
            </a:extLst>
          </p:cNvPr>
          <p:cNvPicPr>
            <a:picLocks noGrp="1" noChangeAspect="1"/>
          </p:cNvPicPr>
          <p:nvPr>
            <p:ph idx="1"/>
          </p:nvPr>
        </p:nvPicPr>
        <p:blipFill>
          <a:blip r:embed="rId2"/>
          <a:stretch>
            <a:fillRect/>
          </a:stretch>
        </p:blipFill>
        <p:spPr>
          <a:xfrm>
            <a:off x="2251146" y="2246285"/>
            <a:ext cx="6472211" cy="4451902"/>
          </a:xfrm>
        </p:spPr>
      </p:pic>
    </p:spTree>
    <p:extLst>
      <p:ext uri="{BB962C8B-B14F-4D97-AF65-F5344CB8AC3E}">
        <p14:creationId xmlns:p14="http://schemas.microsoft.com/office/powerpoint/2010/main" val="273823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763B-5454-FCBC-7AD2-76723B8D0A8B}"/>
              </a:ext>
            </a:extLst>
          </p:cNvPr>
          <p:cNvSpPr>
            <a:spLocks noGrp="1"/>
          </p:cNvSpPr>
          <p:nvPr>
            <p:ph type="title"/>
          </p:nvPr>
        </p:nvSpPr>
        <p:spPr/>
        <p:txBody>
          <a:bodyPr/>
          <a:lstStyle/>
          <a:p>
            <a:r>
              <a:rPr lang="en-US" err="1"/>
              <a:t>Độ</a:t>
            </a:r>
            <a:r>
              <a:rPr lang="en-US"/>
              <a:t> </a:t>
            </a:r>
            <a:r>
              <a:rPr lang="en-US" err="1"/>
              <a:t>phức</a:t>
            </a:r>
            <a:r>
              <a:rPr lang="en-US"/>
              <a:t> </a:t>
            </a:r>
            <a:r>
              <a:rPr lang="en-US" err="1"/>
              <a:t>tạp</a:t>
            </a:r>
            <a:r>
              <a:rPr lang="en-US"/>
              <a:t> </a:t>
            </a:r>
            <a:r>
              <a:rPr lang="en-US" err="1"/>
              <a:t>của</a:t>
            </a:r>
            <a:r>
              <a:rPr lang="en-US"/>
              <a:t> </a:t>
            </a:r>
            <a:r>
              <a:rPr lang="en-US" err="1"/>
              <a:t>chèn</a:t>
            </a:r>
            <a:r>
              <a:rPr lang="en-US"/>
              <a:t>, </a:t>
            </a:r>
            <a:r>
              <a:rPr lang="en-US" err="1"/>
              <a:t>sửa</a:t>
            </a:r>
            <a:r>
              <a:rPr lang="en-US"/>
              <a:t>, </a:t>
            </a:r>
            <a:r>
              <a:rPr lang="en-US" err="1"/>
              <a:t>xóa</a:t>
            </a:r>
            <a:r>
              <a:rPr lang="en-US"/>
              <a:t> </a:t>
            </a:r>
            <a:r>
              <a:rPr lang="en-US" err="1"/>
              <a:t>trong</a:t>
            </a:r>
            <a:r>
              <a:rPr lang="en-US"/>
              <a:t> array.</a:t>
            </a:r>
          </a:p>
        </p:txBody>
      </p:sp>
      <p:pic>
        <p:nvPicPr>
          <p:cNvPr id="4" name="Content Placeholder 3" descr="A computer screen shot of a program code&#10;&#10;Description automatically generated">
            <a:extLst>
              <a:ext uri="{FF2B5EF4-FFF2-40B4-BE49-F238E27FC236}">
                <a16:creationId xmlns:a16="http://schemas.microsoft.com/office/drawing/2014/main" id="{4DB89E41-D5C1-94DA-9C46-47131D291E6A}"/>
              </a:ext>
            </a:extLst>
          </p:cNvPr>
          <p:cNvPicPr>
            <a:picLocks noGrp="1" noChangeAspect="1"/>
          </p:cNvPicPr>
          <p:nvPr>
            <p:ph idx="1"/>
          </p:nvPr>
        </p:nvPicPr>
        <p:blipFill>
          <a:blip r:embed="rId2"/>
          <a:stretch>
            <a:fillRect/>
          </a:stretch>
        </p:blipFill>
        <p:spPr>
          <a:xfrm>
            <a:off x="1071265" y="2173137"/>
            <a:ext cx="4571488" cy="4036567"/>
          </a:xfrm>
        </p:spPr>
      </p:pic>
      <p:pic>
        <p:nvPicPr>
          <p:cNvPr id="6" name="Picture 5" descr="A computer screen shot of a program&#10;&#10;Description automatically generated">
            <a:extLst>
              <a:ext uri="{FF2B5EF4-FFF2-40B4-BE49-F238E27FC236}">
                <a16:creationId xmlns:a16="http://schemas.microsoft.com/office/drawing/2014/main" id="{E18004FC-CB83-030C-3049-F5EFAA5253B9}"/>
              </a:ext>
            </a:extLst>
          </p:cNvPr>
          <p:cNvPicPr>
            <a:picLocks noChangeAspect="1"/>
          </p:cNvPicPr>
          <p:nvPr/>
        </p:nvPicPr>
        <p:blipFill>
          <a:blip r:embed="rId3"/>
          <a:stretch>
            <a:fillRect/>
          </a:stretch>
        </p:blipFill>
        <p:spPr>
          <a:xfrm>
            <a:off x="6706321" y="2078835"/>
            <a:ext cx="4420138" cy="4122670"/>
          </a:xfrm>
          <a:prstGeom prst="rect">
            <a:avLst/>
          </a:prstGeom>
        </p:spPr>
      </p:pic>
    </p:spTree>
    <p:extLst>
      <p:ext uri="{BB962C8B-B14F-4D97-AF65-F5344CB8AC3E}">
        <p14:creationId xmlns:p14="http://schemas.microsoft.com/office/powerpoint/2010/main" val="1031023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1000-680B-EEAC-1909-1EEF15CA6941}"/>
              </a:ext>
            </a:extLst>
          </p:cNvPr>
          <p:cNvSpPr>
            <a:spLocks noGrp="1"/>
          </p:cNvSpPr>
          <p:nvPr>
            <p:ph type="title"/>
          </p:nvPr>
        </p:nvSpPr>
        <p:spPr/>
        <p:txBody>
          <a:bodyPr/>
          <a:lstStyle/>
          <a:p>
            <a:pPr algn="ctr"/>
            <a:r>
              <a:rPr lang="en-US"/>
              <a:t>MẢNG ĐỘNG</a:t>
            </a:r>
          </a:p>
        </p:txBody>
      </p:sp>
      <p:sp>
        <p:nvSpPr>
          <p:cNvPr id="3" name="Content Placeholder 2">
            <a:extLst>
              <a:ext uri="{FF2B5EF4-FFF2-40B4-BE49-F238E27FC236}">
                <a16:creationId xmlns:a16="http://schemas.microsoft.com/office/drawing/2014/main" id="{AF191377-8639-4AD4-7964-4BC7C1ECEE36}"/>
              </a:ext>
            </a:extLst>
          </p:cNvPr>
          <p:cNvSpPr>
            <a:spLocks noGrp="1"/>
          </p:cNvSpPr>
          <p:nvPr>
            <p:ph idx="1"/>
          </p:nvPr>
        </p:nvSpPr>
        <p:spPr/>
        <p:txBody>
          <a:bodyPr vert="horz" lIns="91440" tIns="45720" rIns="91440" bIns="45720" rtlCol="0" anchor="t">
            <a:normAutofit/>
          </a:bodyPr>
          <a:lstStyle/>
          <a:p>
            <a:pPr algn="just"/>
            <a:r>
              <a:rPr lang="en-US" sz="1800" b="1" err="1">
                <a:ea typeface="+mn-lt"/>
                <a:cs typeface="+mn-lt"/>
              </a:rPr>
              <a:t>Mảng</a:t>
            </a:r>
            <a:r>
              <a:rPr lang="en-US" sz="1800" b="1">
                <a:ea typeface="+mn-lt"/>
                <a:cs typeface="+mn-lt"/>
              </a:rPr>
              <a:t> </a:t>
            </a:r>
            <a:r>
              <a:rPr lang="en-US" sz="1800" b="1" err="1">
                <a:ea typeface="+mn-lt"/>
                <a:cs typeface="+mn-lt"/>
              </a:rPr>
              <a:t>động</a:t>
            </a:r>
            <a:r>
              <a:rPr lang="en-US" sz="1800" b="1">
                <a:ea typeface="+mn-lt"/>
                <a:cs typeface="+mn-lt"/>
              </a:rPr>
              <a:t> (dynamic </a:t>
            </a:r>
            <a:r>
              <a:rPr lang="en-US" sz="1800" b="1" err="1">
                <a:ea typeface="+mn-lt"/>
                <a:cs typeface="+mn-lt"/>
              </a:rPr>
              <a:t>aray</a:t>
            </a:r>
            <a:r>
              <a:rPr lang="en-US" sz="1800" b="1">
                <a:ea typeface="+mn-lt"/>
                <a:cs typeface="+mn-lt"/>
              </a:rPr>
              <a:t>)</a:t>
            </a:r>
            <a:r>
              <a:rPr lang="en-US" sz="1800">
                <a:ea typeface="+mn-lt"/>
                <a:cs typeface="+mn-lt"/>
              </a:rPr>
              <a:t> : </a:t>
            </a:r>
            <a:r>
              <a:rPr lang="en-US" sz="1800" err="1">
                <a:ea typeface="+mn-lt"/>
                <a:cs typeface="+mn-lt"/>
              </a:rPr>
              <a:t>cấp</a:t>
            </a:r>
            <a:r>
              <a:rPr lang="en-US" sz="1800">
                <a:ea typeface="+mn-lt"/>
                <a:cs typeface="+mn-lt"/>
              </a:rPr>
              <a:t> </a:t>
            </a:r>
            <a:r>
              <a:rPr lang="en-US" sz="1800" err="1">
                <a:ea typeface="+mn-lt"/>
                <a:cs typeface="+mn-lt"/>
              </a:rPr>
              <a:t>phát</a:t>
            </a:r>
            <a:r>
              <a:rPr lang="en-US" sz="1800">
                <a:ea typeface="+mn-lt"/>
                <a:cs typeface="+mn-lt"/>
              </a:rPr>
              <a:t> </a:t>
            </a:r>
            <a:r>
              <a:rPr lang="en-US" sz="1800" err="1">
                <a:ea typeface="+mn-lt"/>
                <a:cs typeface="+mn-lt"/>
              </a:rPr>
              <a:t>bộ</a:t>
            </a:r>
            <a:r>
              <a:rPr lang="en-US" sz="1800">
                <a:ea typeface="+mn-lt"/>
                <a:cs typeface="+mn-lt"/>
              </a:rPr>
              <a:t> </a:t>
            </a:r>
            <a:r>
              <a:rPr lang="en-US" sz="1800" err="1">
                <a:ea typeface="+mn-lt"/>
                <a:cs typeface="+mn-lt"/>
              </a:rPr>
              <a:t>nhớ</a:t>
            </a:r>
            <a:r>
              <a:rPr lang="en-US" sz="1800">
                <a:ea typeface="+mn-lt"/>
                <a:cs typeface="+mn-lt"/>
              </a:rPr>
              <a:t> </a:t>
            </a:r>
            <a:r>
              <a:rPr lang="en-US" sz="1800" err="1">
                <a:ea typeface="+mn-lt"/>
                <a:cs typeface="+mn-lt"/>
              </a:rPr>
              <a:t>cho</a:t>
            </a:r>
            <a:r>
              <a:rPr lang="en-US" sz="1800">
                <a:ea typeface="+mn-lt"/>
                <a:cs typeface="+mn-lt"/>
              </a:rPr>
              <a:t> </a:t>
            </a:r>
            <a:r>
              <a:rPr lang="en-US" sz="1800" err="1">
                <a:ea typeface="+mn-lt"/>
                <a:cs typeface="+mn-lt"/>
              </a:rPr>
              <a:t>mảng</a:t>
            </a:r>
            <a:r>
              <a:rPr lang="en-US" sz="1800">
                <a:ea typeface="+mn-lt"/>
                <a:cs typeface="+mn-lt"/>
              </a:rPr>
              <a:t> </a:t>
            </a:r>
            <a:r>
              <a:rPr lang="en-US" sz="1800" err="1">
                <a:ea typeface="+mn-lt"/>
                <a:cs typeface="+mn-lt"/>
              </a:rPr>
              <a:t>một</a:t>
            </a:r>
            <a:r>
              <a:rPr lang="en-US" sz="1800">
                <a:ea typeface="+mn-lt"/>
                <a:cs typeface="+mn-lt"/>
              </a:rPr>
              <a:t> </a:t>
            </a:r>
            <a:r>
              <a:rPr lang="en-US" sz="1800" err="1">
                <a:ea typeface="+mn-lt"/>
                <a:cs typeface="+mn-lt"/>
              </a:rPr>
              <a:t>cách</a:t>
            </a:r>
            <a:r>
              <a:rPr lang="en-US" sz="1800">
                <a:ea typeface="+mn-lt"/>
                <a:cs typeface="+mn-lt"/>
              </a:rPr>
              <a:t> </a:t>
            </a:r>
            <a:r>
              <a:rPr lang="en-US" sz="1800" err="1">
                <a:ea typeface="+mn-lt"/>
                <a:cs typeface="+mn-lt"/>
              </a:rPr>
              <a:t>động</a:t>
            </a:r>
            <a:r>
              <a:rPr lang="en-US" sz="1800">
                <a:ea typeface="+mn-lt"/>
                <a:cs typeface="+mn-lt"/>
              </a:rPr>
              <a:t> </a:t>
            </a:r>
            <a:r>
              <a:rPr lang="en-US" sz="1800" err="1">
                <a:ea typeface="+mn-lt"/>
                <a:cs typeface="+mn-lt"/>
              </a:rPr>
              <a:t>trong</a:t>
            </a:r>
            <a:r>
              <a:rPr lang="en-US" sz="1800">
                <a:ea typeface="+mn-lt"/>
                <a:cs typeface="+mn-lt"/>
              </a:rPr>
              <a:t> </a:t>
            </a:r>
            <a:r>
              <a:rPr lang="en-US" sz="1800" err="1">
                <a:ea typeface="+mn-lt"/>
                <a:cs typeface="+mn-lt"/>
              </a:rPr>
              <a:t>quá</a:t>
            </a:r>
            <a:r>
              <a:rPr lang="en-US" sz="1800">
                <a:ea typeface="+mn-lt"/>
                <a:cs typeface="+mn-lt"/>
              </a:rPr>
              <a:t> </a:t>
            </a:r>
            <a:r>
              <a:rPr lang="en-US" sz="1800" err="1">
                <a:ea typeface="+mn-lt"/>
                <a:cs typeface="+mn-lt"/>
              </a:rPr>
              <a:t>trình</a:t>
            </a:r>
            <a:r>
              <a:rPr lang="en-US" sz="1800">
                <a:ea typeface="+mn-lt"/>
                <a:cs typeface="+mn-lt"/>
              </a:rPr>
              <a:t> </a:t>
            </a:r>
            <a:r>
              <a:rPr lang="en-US" sz="1800" err="1">
                <a:ea typeface="+mn-lt"/>
                <a:cs typeface="+mn-lt"/>
              </a:rPr>
              <a:t>chạy</a:t>
            </a:r>
            <a:r>
              <a:rPr lang="en-US" sz="1800">
                <a:ea typeface="+mn-lt"/>
                <a:cs typeface="+mn-lt"/>
              </a:rPr>
              <a:t> </a:t>
            </a:r>
            <a:r>
              <a:rPr lang="en-US" sz="1800" err="1">
                <a:ea typeface="+mn-lt"/>
                <a:cs typeface="+mn-lt"/>
              </a:rPr>
              <a:t>chương</a:t>
            </a:r>
            <a:r>
              <a:rPr lang="en-US" sz="1800">
                <a:ea typeface="+mn-lt"/>
                <a:cs typeface="+mn-lt"/>
              </a:rPr>
              <a:t> </a:t>
            </a:r>
            <a:r>
              <a:rPr lang="en-US" sz="1800" err="1">
                <a:ea typeface="+mn-lt"/>
                <a:cs typeface="+mn-lt"/>
              </a:rPr>
              <a:t>trình</a:t>
            </a:r>
            <a:r>
              <a:rPr lang="en-US" sz="1800">
                <a:ea typeface="+mn-lt"/>
                <a:cs typeface="+mn-lt"/>
              </a:rPr>
              <a:t> </a:t>
            </a:r>
            <a:r>
              <a:rPr lang="en-US" sz="1800" err="1">
                <a:ea typeface="+mn-lt"/>
                <a:cs typeface="+mn-lt"/>
              </a:rPr>
              <a:t>trong</a:t>
            </a:r>
            <a:r>
              <a:rPr lang="en-US" sz="1800">
                <a:ea typeface="+mn-lt"/>
                <a:cs typeface="+mn-lt"/>
              </a:rPr>
              <a:t> C </a:t>
            </a:r>
            <a:r>
              <a:rPr lang="en-US" sz="1800" err="1">
                <a:ea typeface="+mn-lt"/>
                <a:cs typeface="+mn-lt"/>
              </a:rPr>
              <a:t>là</a:t>
            </a:r>
            <a:r>
              <a:rPr lang="en-US" sz="1800">
                <a:ea typeface="+mn-lt"/>
                <a:cs typeface="+mn-lt"/>
              </a:rPr>
              <a:t> malloc </a:t>
            </a:r>
            <a:r>
              <a:rPr lang="en-US" sz="1800" err="1">
                <a:ea typeface="+mn-lt"/>
                <a:cs typeface="+mn-lt"/>
              </a:rPr>
              <a:t>và</a:t>
            </a:r>
            <a:r>
              <a:rPr lang="en-US" sz="1800">
                <a:ea typeface="+mn-lt"/>
                <a:cs typeface="+mn-lt"/>
              </a:rPr>
              <a:t> </a:t>
            </a:r>
            <a:r>
              <a:rPr lang="en-US" sz="1800" err="1">
                <a:ea typeface="+mn-lt"/>
                <a:cs typeface="+mn-lt"/>
              </a:rPr>
              <a:t>calloc</a:t>
            </a:r>
            <a:r>
              <a:rPr lang="en-US" sz="1800">
                <a:ea typeface="+mn-lt"/>
                <a:cs typeface="+mn-lt"/>
              </a:rPr>
              <a:t>, </a:t>
            </a:r>
            <a:r>
              <a:rPr lang="en-US" sz="1800" err="1">
                <a:ea typeface="+mn-lt"/>
                <a:cs typeface="+mn-lt"/>
              </a:rPr>
              <a:t>trong</a:t>
            </a:r>
            <a:r>
              <a:rPr lang="en-US" sz="1800">
                <a:ea typeface="+mn-lt"/>
                <a:cs typeface="+mn-lt"/>
              </a:rPr>
              <a:t> C++ </a:t>
            </a:r>
            <a:r>
              <a:rPr lang="en-US" sz="1800" err="1">
                <a:ea typeface="+mn-lt"/>
                <a:cs typeface="+mn-lt"/>
              </a:rPr>
              <a:t>là</a:t>
            </a:r>
            <a:r>
              <a:rPr lang="en-US" sz="1800">
                <a:ea typeface="+mn-lt"/>
                <a:cs typeface="+mn-lt"/>
              </a:rPr>
              <a:t> new.</a:t>
            </a:r>
            <a:endParaRPr lang="en-US" sz="1800"/>
          </a:p>
          <a:p>
            <a:pPr algn="just"/>
            <a:r>
              <a:rPr lang="en-US" sz="1800" err="1">
                <a:ea typeface="+mn-lt"/>
                <a:cs typeface="+mn-lt"/>
              </a:rPr>
              <a:t>Sử</a:t>
            </a:r>
            <a:r>
              <a:rPr lang="en-US" sz="1800">
                <a:ea typeface="+mn-lt"/>
                <a:cs typeface="+mn-lt"/>
              </a:rPr>
              <a:t> </a:t>
            </a:r>
            <a:r>
              <a:rPr lang="en-US" sz="1800" err="1">
                <a:ea typeface="+mn-lt"/>
                <a:cs typeface="+mn-lt"/>
              </a:rPr>
              <a:t>dụng</a:t>
            </a:r>
            <a:r>
              <a:rPr lang="en-US" sz="1800">
                <a:ea typeface="+mn-lt"/>
                <a:cs typeface="+mn-lt"/>
              </a:rPr>
              <a:t> </a:t>
            </a:r>
            <a:r>
              <a:rPr lang="en-US" sz="1800" err="1">
                <a:ea typeface="+mn-lt"/>
                <a:cs typeface="+mn-lt"/>
              </a:rPr>
              <a:t>mảng</a:t>
            </a:r>
            <a:r>
              <a:rPr lang="en-US" sz="1800">
                <a:ea typeface="+mn-lt"/>
                <a:cs typeface="+mn-lt"/>
              </a:rPr>
              <a:t> </a:t>
            </a:r>
            <a:r>
              <a:rPr lang="en-US" sz="1800" err="1">
                <a:ea typeface="+mn-lt"/>
                <a:cs typeface="+mn-lt"/>
              </a:rPr>
              <a:t>động</a:t>
            </a:r>
            <a:r>
              <a:rPr lang="en-US" sz="1800">
                <a:ea typeface="+mn-lt"/>
                <a:cs typeface="+mn-lt"/>
              </a:rPr>
              <a:t> ta </a:t>
            </a:r>
            <a:r>
              <a:rPr lang="en-US" sz="1800" err="1">
                <a:ea typeface="+mn-lt"/>
                <a:cs typeface="+mn-lt"/>
              </a:rPr>
              <a:t>bắt</a:t>
            </a:r>
            <a:r>
              <a:rPr lang="en-US" sz="1800">
                <a:ea typeface="+mn-lt"/>
                <a:cs typeface="+mn-lt"/>
              </a:rPr>
              <a:t> </a:t>
            </a:r>
            <a:r>
              <a:rPr lang="en-US" sz="1800" err="1">
                <a:ea typeface="+mn-lt"/>
                <a:cs typeface="+mn-lt"/>
              </a:rPr>
              <a:t>đầu</a:t>
            </a:r>
            <a:r>
              <a:rPr lang="en-US" sz="1800">
                <a:ea typeface="+mn-lt"/>
                <a:cs typeface="+mn-lt"/>
              </a:rPr>
              <a:t> </a:t>
            </a:r>
            <a:r>
              <a:rPr lang="en-US" sz="1800" err="1">
                <a:ea typeface="+mn-lt"/>
                <a:cs typeface="+mn-lt"/>
              </a:rPr>
              <a:t>với</a:t>
            </a:r>
            <a:r>
              <a:rPr lang="en-US" sz="1800">
                <a:ea typeface="+mn-lt"/>
                <a:cs typeface="+mn-lt"/>
              </a:rPr>
              <a:t> </a:t>
            </a:r>
            <a:r>
              <a:rPr lang="en-US" sz="1800" err="1">
                <a:ea typeface="+mn-lt"/>
                <a:cs typeface="+mn-lt"/>
              </a:rPr>
              <a:t>mảng</a:t>
            </a:r>
            <a:r>
              <a:rPr lang="en-US" sz="1800">
                <a:ea typeface="+mn-lt"/>
                <a:cs typeface="+mn-lt"/>
              </a:rPr>
              <a:t> </a:t>
            </a:r>
            <a:r>
              <a:rPr lang="en-US" sz="1800" err="1">
                <a:ea typeface="+mn-lt"/>
                <a:cs typeface="+mn-lt"/>
              </a:rPr>
              <a:t>có</a:t>
            </a:r>
            <a:r>
              <a:rPr lang="en-US" sz="1800">
                <a:ea typeface="+mn-lt"/>
                <a:cs typeface="+mn-lt"/>
              </a:rPr>
              <a:t> 1 </a:t>
            </a:r>
            <a:r>
              <a:rPr lang="en-US" sz="1800" err="1">
                <a:ea typeface="+mn-lt"/>
                <a:cs typeface="+mn-lt"/>
              </a:rPr>
              <a:t>phần</a:t>
            </a:r>
            <a:r>
              <a:rPr lang="en-US" sz="1800">
                <a:ea typeface="+mn-lt"/>
                <a:cs typeface="+mn-lt"/>
              </a:rPr>
              <a:t> </a:t>
            </a:r>
            <a:r>
              <a:rPr lang="en-US" sz="1800" err="1">
                <a:ea typeface="+mn-lt"/>
                <a:cs typeface="+mn-lt"/>
              </a:rPr>
              <a:t>tử</a:t>
            </a:r>
            <a:r>
              <a:rPr lang="en-US" sz="1800">
                <a:ea typeface="+mn-lt"/>
                <a:cs typeface="+mn-lt"/>
              </a:rPr>
              <a:t>, </a:t>
            </a:r>
            <a:r>
              <a:rPr lang="en-US" sz="1800" err="1">
                <a:ea typeface="+mn-lt"/>
                <a:cs typeface="+mn-lt"/>
              </a:rPr>
              <a:t>khi</a:t>
            </a:r>
            <a:r>
              <a:rPr lang="en-US" sz="1800">
                <a:ea typeface="+mn-lt"/>
                <a:cs typeface="+mn-lt"/>
              </a:rPr>
              <a:t> </a:t>
            </a:r>
            <a:r>
              <a:rPr lang="en-US" sz="1800" err="1">
                <a:ea typeface="+mn-lt"/>
                <a:cs typeface="+mn-lt"/>
              </a:rPr>
              <a:t>số</a:t>
            </a:r>
            <a:r>
              <a:rPr lang="en-US" sz="1800">
                <a:ea typeface="+mn-lt"/>
                <a:cs typeface="+mn-lt"/>
              </a:rPr>
              <a:t> </a:t>
            </a:r>
            <a:r>
              <a:rPr lang="en-US" sz="1800" err="1">
                <a:ea typeface="+mn-lt"/>
                <a:cs typeface="+mn-lt"/>
              </a:rPr>
              <a:t>lượng</a:t>
            </a:r>
            <a:r>
              <a:rPr lang="en-US" sz="1800">
                <a:ea typeface="+mn-lt"/>
                <a:cs typeface="+mn-lt"/>
              </a:rPr>
              <a:t> </a:t>
            </a:r>
            <a:r>
              <a:rPr lang="en-US" sz="1800" err="1">
                <a:ea typeface="+mn-lt"/>
                <a:cs typeface="+mn-lt"/>
              </a:rPr>
              <a:t>phần</a:t>
            </a:r>
            <a:r>
              <a:rPr lang="en-US" sz="1800">
                <a:ea typeface="+mn-lt"/>
                <a:cs typeface="+mn-lt"/>
              </a:rPr>
              <a:t> </a:t>
            </a:r>
            <a:r>
              <a:rPr lang="en-US" sz="1800" err="1">
                <a:ea typeface="+mn-lt"/>
                <a:cs typeface="+mn-lt"/>
              </a:rPr>
              <a:t>tử</a:t>
            </a:r>
            <a:r>
              <a:rPr lang="en-US" sz="1800">
                <a:ea typeface="+mn-lt"/>
                <a:cs typeface="+mn-lt"/>
              </a:rPr>
              <a:t> </a:t>
            </a:r>
            <a:r>
              <a:rPr lang="en-US" sz="1800" err="1">
                <a:ea typeface="+mn-lt"/>
                <a:cs typeface="+mn-lt"/>
              </a:rPr>
              <a:t>vượt</a:t>
            </a:r>
            <a:r>
              <a:rPr lang="en-US" sz="1800">
                <a:ea typeface="+mn-lt"/>
                <a:cs typeface="+mn-lt"/>
              </a:rPr>
              <a:t> qua </a:t>
            </a:r>
            <a:r>
              <a:rPr lang="en-US" sz="1800" err="1">
                <a:ea typeface="+mn-lt"/>
                <a:cs typeface="+mn-lt"/>
              </a:rPr>
              <a:t>khả</a:t>
            </a:r>
            <a:r>
              <a:rPr lang="en-US" sz="1800">
                <a:ea typeface="+mn-lt"/>
                <a:cs typeface="+mn-lt"/>
              </a:rPr>
              <a:t> </a:t>
            </a:r>
            <a:r>
              <a:rPr lang="en-US" sz="1800" err="1">
                <a:ea typeface="+mn-lt"/>
                <a:cs typeface="+mn-lt"/>
              </a:rPr>
              <a:t>năng</a:t>
            </a:r>
            <a:r>
              <a:rPr lang="en-US" sz="1800">
                <a:ea typeface="+mn-lt"/>
                <a:cs typeface="+mn-lt"/>
              </a:rPr>
              <a:t> </a:t>
            </a:r>
            <a:r>
              <a:rPr lang="en-US" sz="1800" err="1">
                <a:ea typeface="+mn-lt"/>
                <a:cs typeface="+mn-lt"/>
              </a:rPr>
              <a:t>của</a:t>
            </a:r>
            <a:r>
              <a:rPr lang="en-US" sz="1800">
                <a:ea typeface="+mn-lt"/>
                <a:cs typeface="+mn-lt"/>
              </a:rPr>
              <a:t> </a:t>
            </a:r>
            <a:r>
              <a:rPr lang="en-US" sz="1800" err="1">
                <a:ea typeface="+mn-lt"/>
                <a:cs typeface="+mn-lt"/>
              </a:rPr>
              <a:t>mảng</a:t>
            </a:r>
            <a:r>
              <a:rPr lang="en-US" sz="1800">
                <a:ea typeface="+mn-lt"/>
                <a:cs typeface="+mn-lt"/>
              </a:rPr>
              <a:t> </a:t>
            </a:r>
            <a:r>
              <a:rPr lang="en-US" sz="1800" err="1">
                <a:ea typeface="+mn-lt"/>
                <a:cs typeface="+mn-lt"/>
              </a:rPr>
              <a:t>thì</a:t>
            </a:r>
            <a:r>
              <a:rPr lang="en-US" sz="1800">
                <a:ea typeface="+mn-lt"/>
                <a:cs typeface="+mn-lt"/>
              </a:rPr>
              <a:t> ta </a:t>
            </a:r>
            <a:r>
              <a:rPr lang="en-US" sz="1800" err="1">
                <a:ea typeface="+mn-lt"/>
                <a:cs typeface="+mn-lt"/>
              </a:rPr>
              <a:t>gấp</a:t>
            </a:r>
            <a:r>
              <a:rPr lang="en-US" sz="1800">
                <a:ea typeface="+mn-lt"/>
                <a:cs typeface="+mn-lt"/>
              </a:rPr>
              <a:t> </a:t>
            </a:r>
            <a:r>
              <a:rPr lang="en-US" sz="1800" err="1">
                <a:ea typeface="+mn-lt"/>
                <a:cs typeface="+mn-lt"/>
              </a:rPr>
              <a:t>đôi</a:t>
            </a:r>
            <a:r>
              <a:rPr lang="en-US" sz="1800">
                <a:ea typeface="+mn-lt"/>
                <a:cs typeface="+mn-lt"/>
              </a:rPr>
              <a:t> </a:t>
            </a:r>
            <a:r>
              <a:rPr lang="en-US" sz="1800" err="1">
                <a:ea typeface="+mn-lt"/>
                <a:cs typeface="+mn-lt"/>
              </a:rPr>
              <a:t>kích</a:t>
            </a:r>
            <a:r>
              <a:rPr lang="en-US" sz="1800">
                <a:ea typeface="+mn-lt"/>
                <a:cs typeface="+mn-lt"/>
              </a:rPr>
              <a:t> </a:t>
            </a:r>
            <a:r>
              <a:rPr lang="en-US" sz="1800" err="1">
                <a:ea typeface="+mn-lt"/>
                <a:cs typeface="+mn-lt"/>
              </a:rPr>
              <a:t>thước</a:t>
            </a:r>
            <a:r>
              <a:rPr lang="en-US" sz="1800">
                <a:ea typeface="+mn-lt"/>
                <a:cs typeface="+mn-lt"/>
              </a:rPr>
              <a:t> </a:t>
            </a:r>
            <a:r>
              <a:rPr lang="en-US" sz="1800" err="1">
                <a:ea typeface="+mn-lt"/>
                <a:cs typeface="+mn-lt"/>
              </a:rPr>
              <a:t>mảng</a:t>
            </a:r>
            <a:r>
              <a:rPr lang="en-US" sz="1800">
                <a:ea typeface="+mn-lt"/>
                <a:cs typeface="+mn-lt"/>
              </a:rPr>
              <a:t> </a:t>
            </a:r>
            <a:r>
              <a:rPr lang="en-US" sz="1800" err="1">
                <a:ea typeface="+mn-lt"/>
                <a:cs typeface="+mn-lt"/>
              </a:rPr>
              <a:t>cũ</a:t>
            </a:r>
            <a:r>
              <a:rPr lang="en-US" sz="1800">
                <a:ea typeface="+mn-lt"/>
                <a:cs typeface="+mn-lt"/>
              </a:rPr>
              <a:t> </a:t>
            </a:r>
            <a:r>
              <a:rPr lang="en-US" sz="1800" err="1">
                <a:ea typeface="+mn-lt"/>
                <a:cs typeface="+mn-lt"/>
              </a:rPr>
              <a:t>và</a:t>
            </a:r>
            <a:r>
              <a:rPr lang="en-US" sz="1800">
                <a:ea typeface="+mn-lt"/>
                <a:cs typeface="+mn-lt"/>
              </a:rPr>
              <a:t> copy </a:t>
            </a:r>
            <a:r>
              <a:rPr lang="en-US" sz="1800" err="1">
                <a:ea typeface="+mn-lt"/>
                <a:cs typeface="+mn-lt"/>
              </a:rPr>
              <a:t>phần</a:t>
            </a:r>
            <a:r>
              <a:rPr lang="en-US" sz="1800">
                <a:ea typeface="+mn-lt"/>
                <a:cs typeface="+mn-lt"/>
              </a:rPr>
              <a:t> </a:t>
            </a:r>
            <a:r>
              <a:rPr lang="en-US" sz="1800" err="1">
                <a:ea typeface="+mn-lt"/>
                <a:cs typeface="+mn-lt"/>
              </a:rPr>
              <a:t>tử</a:t>
            </a:r>
            <a:r>
              <a:rPr lang="en-US" sz="1800">
                <a:ea typeface="+mn-lt"/>
                <a:cs typeface="+mn-lt"/>
              </a:rPr>
              <a:t> </a:t>
            </a:r>
            <a:r>
              <a:rPr lang="en-US" sz="1800" err="1">
                <a:ea typeface="+mn-lt"/>
                <a:cs typeface="+mn-lt"/>
              </a:rPr>
              <a:t>mảng</a:t>
            </a:r>
            <a:r>
              <a:rPr lang="en-US" sz="1800">
                <a:ea typeface="+mn-lt"/>
                <a:cs typeface="+mn-lt"/>
              </a:rPr>
              <a:t> </a:t>
            </a:r>
            <a:r>
              <a:rPr lang="en-US" sz="1800" err="1">
                <a:ea typeface="+mn-lt"/>
                <a:cs typeface="+mn-lt"/>
              </a:rPr>
              <a:t>cũ</a:t>
            </a:r>
            <a:r>
              <a:rPr lang="en-US" sz="1800">
                <a:ea typeface="+mn-lt"/>
                <a:cs typeface="+mn-lt"/>
              </a:rPr>
              <a:t> </a:t>
            </a:r>
            <a:r>
              <a:rPr lang="en-US" sz="1800" err="1">
                <a:ea typeface="+mn-lt"/>
                <a:cs typeface="+mn-lt"/>
              </a:rPr>
              <a:t>vào</a:t>
            </a:r>
            <a:r>
              <a:rPr lang="en-US" sz="1800">
                <a:ea typeface="+mn-lt"/>
                <a:cs typeface="+mn-lt"/>
              </a:rPr>
              <a:t> </a:t>
            </a:r>
            <a:r>
              <a:rPr lang="en-US" sz="1800" err="1">
                <a:ea typeface="+mn-lt"/>
                <a:cs typeface="+mn-lt"/>
              </a:rPr>
              <a:t>nửa</a:t>
            </a:r>
            <a:r>
              <a:rPr lang="en-US" sz="1800">
                <a:ea typeface="+mn-lt"/>
                <a:cs typeface="+mn-lt"/>
              </a:rPr>
              <a:t> </a:t>
            </a:r>
            <a:r>
              <a:rPr lang="en-US" sz="1800" err="1">
                <a:ea typeface="+mn-lt"/>
                <a:cs typeface="+mn-lt"/>
              </a:rPr>
              <a:t>đầu</a:t>
            </a:r>
            <a:r>
              <a:rPr lang="en-US" sz="1800">
                <a:ea typeface="+mn-lt"/>
                <a:cs typeface="+mn-lt"/>
              </a:rPr>
              <a:t> </a:t>
            </a:r>
            <a:r>
              <a:rPr lang="en-US" sz="1800" err="1">
                <a:ea typeface="+mn-lt"/>
                <a:cs typeface="+mn-lt"/>
              </a:rPr>
              <a:t>của</a:t>
            </a:r>
            <a:r>
              <a:rPr lang="en-US" sz="1800">
                <a:ea typeface="+mn-lt"/>
                <a:cs typeface="+mn-lt"/>
              </a:rPr>
              <a:t> </a:t>
            </a:r>
            <a:r>
              <a:rPr lang="en-US" sz="1800" err="1">
                <a:ea typeface="+mn-lt"/>
                <a:cs typeface="+mn-lt"/>
              </a:rPr>
              <a:t>mảng</a:t>
            </a:r>
            <a:r>
              <a:rPr lang="en-US" sz="1800">
                <a:ea typeface="+mn-lt"/>
                <a:cs typeface="+mn-lt"/>
              </a:rPr>
              <a:t> </a:t>
            </a:r>
            <a:r>
              <a:rPr lang="en-US" sz="1800" err="1">
                <a:ea typeface="+mn-lt"/>
                <a:cs typeface="+mn-lt"/>
              </a:rPr>
              <a:t>mới</a:t>
            </a:r>
            <a:r>
              <a:rPr lang="en-US" sz="1800">
                <a:ea typeface="+mn-lt"/>
                <a:cs typeface="+mn-lt"/>
              </a:rPr>
              <a:t>.</a:t>
            </a:r>
            <a:endParaRPr lang="en-US" sz="1800"/>
          </a:p>
          <a:p>
            <a:pPr algn="just"/>
            <a:r>
              <a:rPr lang="en-US" sz="1800" b="1" err="1">
                <a:ea typeface="+mn-lt"/>
                <a:cs typeface="+mn-lt"/>
              </a:rPr>
              <a:t>Ưu</a:t>
            </a:r>
            <a:r>
              <a:rPr lang="en-US" sz="1800" b="1">
                <a:ea typeface="+mn-lt"/>
                <a:cs typeface="+mn-lt"/>
              </a:rPr>
              <a:t> </a:t>
            </a:r>
            <a:r>
              <a:rPr lang="en-US" sz="1800" b="1" err="1">
                <a:ea typeface="+mn-lt"/>
                <a:cs typeface="+mn-lt"/>
              </a:rPr>
              <a:t>điểm</a:t>
            </a:r>
            <a:r>
              <a:rPr lang="en-US" sz="1800" b="1">
                <a:ea typeface="+mn-lt"/>
                <a:cs typeface="+mn-lt"/>
              </a:rPr>
              <a:t>:</a:t>
            </a:r>
            <a:endParaRPr lang="en-US" sz="1800"/>
          </a:p>
          <a:p>
            <a:pPr algn="just"/>
            <a:r>
              <a:rPr lang="en-US" sz="1800" err="1">
                <a:ea typeface="+mn-lt"/>
                <a:cs typeface="+mn-lt"/>
              </a:rPr>
              <a:t>Tránh</a:t>
            </a:r>
            <a:r>
              <a:rPr lang="en-US" sz="1800">
                <a:ea typeface="+mn-lt"/>
                <a:cs typeface="+mn-lt"/>
              </a:rPr>
              <a:t> </a:t>
            </a:r>
            <a:r>
              <a:rPr lang="en-US" sz="1800" err="1">
                <a:ea typeface="+mn-lt"/>
                <a:cs typeface="+mn-lt"/>
              </a:rPr>
              <a:t>lãng</a:t>
            </a:r>
            <a:r>
              <a:rPr lang="en-US" sz="1800">
                <a:ea typeface="+mn-lt"/>
                <a:cs typeface="+mn-lt"/>
              </a:rPr>
              <a:t> </a:t>
            </a:r>
            <a:r>
              <a:rPr lang="en-US" sz="1800" err="1">
                <a:ea typeface="+mn-lt"/>
                <a:cs typeface="+mn-lt"/>
              </a:rPr>
              <a:t>phí</a:t>
            </a:r>
            <a:r>
              <a:rPr lang="en-US" sz="1800">
                <a:ea typeface="+mn-lt"/>
                <a:cs typeface="+mn-lt"/>
              </a:rPr>
              <a:t> </a:t>
            </a:r>
            <a:r>
              <a:rPr lang="en-US" sz="1800" err="1">
                <a:ea typeface="+mn-lt"/>
                <a:cs typeface="+mn-lt"/>
              </a:rPr>
              <a:t>bộ</a:t>
            </a:r>
            <a:r>
              <a:rPr lang="en-US" sz="1800">
                <a:ea typeface="+mn-lt"/>
                <a:cs typeface="+mn-lt"/>
              </a:rPr>
              <a:t> </a:t>
            </a:r>
            <a:r>
              <a:rPr lang="en-US" sz="1800" err="1">
                <a:ea typeface="+mn-lt"/>
                <a:cs typeface="+mn-lt"/>
              </a:rPr>
              <a:t>nhớ</a:t>
            </a:r>
            <a:r>
              <a:rPr lang="en-US" sz="1800">
                <a:ea typeface="+mn-lt"/>
                <a:cs typeface="+mn-lt"/>
              </a:rPr>
              <a:t> </a:t>
            </a:r>
            <a:r>
              <a:rPr lang="en-US" sz="1800" err="1">
                <a:ea typeface="+mn-lt"/>
                <a:cs typeface="+mn-lt"/>
              </a:rPr>
              <a:t>khi</a:t>
            </a:r>
            <a:r>
              <a:rPr lang="en-US" sz="1800">
                <a:ea typeface="+mn-lt"/>
                <a:cs typeface="+mn-lt"/>
              </a:rPr>
              <a:t> </a:t>
            </a:r>
            <a:r>
              <a:rPr lang="en-US" sz="1800" err="1">
                <a:ea typeface="+mn-lt"/>
                <a:cs typeface="+mn-lt"/>
              </a:rPr>
              <a:t>phải</a:t>
            </a:r>
            <a:r>
              <a:rPr lang="en-US" sz="1800">
                <a:ea typeface="+mn-lt"/>
                <a:cs typeface="+mn-lt"/>
              </a:rPr>
              <a:t> </a:t>
            </a:r>
            <a:r>
              <a:rPr lang="en-US" sz="1800" err="1">
                <a:ea typeface="+mn-lt"/>
                <a:cs typeface="+mn-lt"/>
              </a:rPr>
              <a:t>khai</a:t>
            </a:r>
            <a:r>
              <a:rPr lang="en-US" sz="1800">
                <a:ea typeface="+mn-lt"/>
                <a:cs typeface="+mn-lt"/>
              </a:rPr>
              <a:t> </a:t>
            </a:r>
            <a:r>
              <a:rPr lang="en-US" sz="1800" err="1">
                <a:ea typeface="+mn-lt"/>
                <a:cs typeface="+mn-lt"/>
              </a:rPr>
              <a:t>báo</a:t>
            </a:r>
            <a:r>
              <a:rPr lang="en-US" sz="1800">
                <a:ea typeface="+mn-lt"/>
                <a:cs typeface="+mn-lt"/>
              </a:rPr>
              <a:t> </a:t>
            </a:r>
            <a:r>
              <a:rPr lang="en-US" sz="1800" err="1">
                <a:ea typeface="+mn-lt"/>
                <a:cs typeface="+mn-lt"/>
              </a:rPr>
              <a:t>mảng</a:t>
            </a:r>
            <a:r>
              <a:rPr lang="en-US" sz="1800">
                <a:ea typeface="+mn-lt"/>
                <a:cs typeface="+mn-lt"/>
              </a:rPr>
              <a:t> </a:t>
            </a:r>
            <a:r>
              <a:rPr lang="en-US" sz="1800" err="1">
                <a:ea typeface="+mn-lt"/>
                <a:cs typeface="+mn-lt"/>
              </a:rPr>
              <a:t>có</a:t>
            </a:r>
            <a:r>
              <a:rPr lang="en-US" sz="1800">
                <a:ea typeface="+mn-lt"/>
                <a:cs typeface="+mn-lt"/>
              </a:rPr>
              <a:t> </a:t>
            </a:r>
            <a:r>
              <a:rPr lang="en-US" sz="1800" err="1">
                <a:ea typeface="+mn-lt"/>
                <a:cs typeface="+mn-lt"/>
              </a:rPr>
              <a:t>kích</a:t>
            </a:r>
            <a:r>
              <a:rPr lang="en-US" sz="1800">
                <a:ea typeface="+mn-lt"/>
                <a:cs typeface="+mn-lt"/>
              </a:rPr>
              <a:t> </a:t>
            </a:r>
            <a:r>
              <a:rPr lang="en-US" sz="1800" err="1">
                <a:ea typeface="+mn-lt"/>
                <a:cs typeface="+mn-lt"/>
              </a:rPr>
              <a:t>thước</a:t>
            </a:r>
            <a:r>
              <a:rPr lang="en-US" sz="1800">
                <a:ea typeface="+mn-lt"/>
                <a:cs typeface="+mn-lt"/>
              </a:rPr>
              <a:t> </a:t>
            </a:r>
            <a:r>
              <a:rPr lang="en-US" sz="1800" err="1">
                <a:ea typeface="+mn-lt"/>
                <a:cs typeface="+mn-lt"/>
              </a:rPr>
              <a:t>lớn</a:t>
            </a:r>
            <a:r>
              <a:rPr lang="en-US" sz="1800">
                <a:ea typeface="+mn-lt"/>
                <a:cs typeface="+mn-lt"/>
              </a:rPr>
              <a:t> </a:t>
            </a:r>
            <a:r>
              <a:rPr lang="en-US" sz="1800" err="1">
                <a:ea typeface="+mn-lt"/>
                <a:cs typeface="+mn-lt"/>
              </a:rPr>
              <a:t>ngay</a:t>
            </a:r>
            <a:r>
              <a:rPr lang="en-US" sz="1800">
                <a:ea typeface="+mn-lt"/>
                <a:cs typeface="+mn-lt"/>
              </a:rPr>
              <a:t> </a:t>
            </a:r>
            <a:r>
              <a:rPr lang="en-US" sz="1800" err="1">
                <a:ea typeface="+mn-lt"/>
                <a:cs typeface="+mn-lt"/>
              </a:rPr>
              <a:t>từ</a:t>
            </a:r>
            <a:r>
              <a:rPr lang="en-US" sz="1800">
                <a:ea typeface="+mn-lt"/>
                <a:cs typeface="+mn-lt"/>
              </a:rPr>
              <a:t> </a:t>
            </a:r>
            <a:r>
              <a:rPr lang="en-US" sz="1800" err="1">
                <a:ea typeface="+mn-lt"/>
                <a:cs typeface="+mn-lt"/>
              </a:rPr>
              <a:t>đầu</a:t>
            </a:r>
            <a:r>
              <a:rPr lang="en-US" sz="1800">
                <a:ea typeface="+mn-lt"/>
                <a:cs typeface="+mn-lt"/>
              </a:rPr>
              <a:t>.</a:t>
            </a:r>
            <a:endParaRPr lang="en-US" sz="1800"/>
          </a:p>
          <a:p>
            <a:pPr algn="just"/>
            <a:r>
              <a:rPr lang="en-US" sz="1800" b="1" err="1">
                <a:ea typeface="+mn-lt"/>
                <a:cs typeface="+mn-lt"/>
              </a:rPr>
              <a:t>Nhược</a:t>
            </a:r>
            <a:r>
              <a:rPr lang="en-US" sz="1800" b="1">
                <a:ea typeface="+mn-lt"/>
                <a:cs typeface="+mn-lt"/>
              </a:rPr>
              <a:t> </a:t>
            </a:r>
            <a:r>
              <a:rPr lang="en-US" sz="1800" b="1" err="1">
                <a:ea typeface="+mn-lt"/>
                <a:cs typeface="+mn-lt"/>
              </a:rPr>
              <a:t>điểm</a:t>
            </a:r>
            <a:r>
              <a:rPr lang="en-US" sz="1800" b="1">
                <a:ea typeface="+mn-lt"/>
                <a:cs typeface="+mn-lt"/>
              </a:rPr>
              <a:t>:</a:t>
            </a:r>
            <a:endParaRPr lang="en-US" sz="1800"/>
          </a:p>
          <a:p>
            <a:pPr algn="just"/>
            <a:r>
              <a:rPr lang="en-US" sz="1800" err="1">
                <a:ea typeface="+mn-lt"/>
                <a:cs typeface="+mn-lt"/>
              </a:rPr>
              <a:t>Phải</a:t>
            </a:r>
            <a:r>
              <a:rPr lang="en-US" sz="1800">
                <a:ea typeface="+mn-lt"/>
                <a:cs typeface="+mn-lt"/>
              </a:rPr>
              <a:t> </a:t>
            </a:r>
            <a:r>
              <a:rPr lang="en-US" sz="1800" err="1">
                <a:ea typeface="+mn-lt"/>
                <a:cs typeface="+mn-lt"/>
              </a:rPr>
              <a:t>thực</a:t>
            </a:r>
            <a:r>
              <a:rPr lang="en-US" sz="1800">
                <a:ea typeface="+mn-lt"/>
                <a:cs typeface="+mn-lt"/>
              </a:rPr>
              <a:t> </a:t>
            </a:r>
            <a:r>
              <a:rPr lang="en-US" sz="1800" err="1">
                <a:ea typeface="+mn-lt"/>
                <a:cs typeface="+mn-lt"/>
              </a:rPr>
              <a:t>hiện</a:t>
            </a:r>
            <a:r>
              <a:rPr lang="en-US" sz="1800">
                <a:ea typeface="+mn-lt"/>
                <a:cs typeface="+mn-lt"/>
              </a:rPr>
              <a:t> </a:t>
            </a:r>
            <a:r>
              <a:rPr lang="en-US" sz="1800" err="1">
                <a:ea typeface="+mn-lt"/>
                <a:cs typeface="+mn-lt"/>
              </a:rPr>
              <a:t>thêm</a:t>
            </a:r>
            <a:r>
              <a:rPr lang="en-US" sz="1800">
                <a:ea typeface="+mn-lt"/>
                <a:cs typeface="+mn-lt"/>
              </a:rPr>
              <a:t> </a:t>
            </a:r>
            <a:r>
              <a:rPr lang="en-US" sz="1800" err="1">
                <a:ea typeface="+mn-lt"/>
                <a:cs typeface="+mn-lt"/>
              </a:rPr>
              <a:t>thao</a:t>
            </a:r>
            <a:r>
              <a:rPr lang="en-US" sz="1800">
                <a:ea typeface="+mn-lt"/>
                <a:cs typeface="+mn-lt"/>
              </a:rPr>
              <a:t> </a:t>
            </a:r>
            <a:r>
              <a:rPr lang="en-US" sz="1800" err="1">
                <a:ea typeface="+mn-lt"/>
                <a:cs typeface="+mn-lt"/>
              </a:rPr>
              <a:t>tác</a:t>
            </a:r>
            <a:r>
              <a:rPr lang="en-US" sz="1800">
                <a:ea typeface="+mn-lt"/>
                <a:cs typeface="+mn-lt"/>
              </a:rPr>
              <a:t> copy </a:t>
            </a:r>
            <a:r>
              <a:rPr lang="en-US" sz="1800" err="1">
                <a:ea typeface="+mn-lt"/>
                <a:cs typeface="+mn-lt"/>
              </a:rPr>
              <a:t>phần</a:t>
            </a:r>
            <a:r>
              <a:rPr lang="en-US" sz="1800">
                <a:ea typeface="+mn-lt"/>
                <a:cs typeface="+mn-lt"/>
              </a:rPr>
              <a:t> </a:t>
            </a:r>
            <a:r>
              <a:rPr lang="en-US" sz="1800" err="1">
                <a:ea typeface="+mn-lt"/>
                <a:cs typeface="+mn-lt"/>
              </a:rPr>
              <a:t>tử</a:t>
            </a:r>
            <a:r>
              <a:rPr lang="en-US" sz="1800">
                <a:ea typeface="+mn-lt"/>
                <a:cs typeface="+mn-lt"/>
              </a:rPr>
              <a:t> </a:t>
            </a:r>
            <a:r>
              <a:rPr lang="en-US" sz="1800" err="1">
                <a:ea typeface="+mn-lt"/>
                <a:cs typeface="+mn-lt"/>
              </a:rPr>
              <a:t>mỗi</a:t>
            </a:r>
            <a:r>
              <a:rPr lang="en-US" sz="1800">
                <a:ea typeface="+mn-lt"/>
                <a:cs typeface="+mn-lt"/>
              </a:rPr>
              <a:t> </a:t>
            </a:r>
            <a:r>
              <a:rPr lang="en-US" sz="1800" err="1">
                <a:ea typeface="+mn-lt"/>
                <a:cs typeface="+mn-lt"/>
              </a:rPr>
              <a:t>khi</a:t>
            </a:r>
            <a:r>
              <a:rPr lang="en-US" sz="1800">
                <a:ea typeface="+mn-lt"/>
                <a:cs typeface="+mn-lt"/>
              </a:rPr>
              <a:t> </a:t>
            </a:r>
            <a:r>
              <a:rPr lang="en-US" sz="1800" err="1">
                <a:ea typeface="+mn-lt"/>
                <a:cs typeface="+mn-lt"/>
              </a:rPr>
              <a:t>thay</a:t>
            </a:r>
            <a:r>
              <a:rPr lang="en-US" sz="1800">
                <a:ea typeface="+mn-lt"/>
                <a:cs typeface="+mn-lt"/>
              </a:rPr>
              <a:t> </a:t>
            </a:r>
            <a:r>
              <a:rPr lang="en-US" sz="1800" err="1">
                <a:ea typeface="+mn-lt"/>
                <a:cs typeface="+mn-lt"/>
              </a:rPr>
              <a:t>đổi</a:t>
            </a:r>
            <a:r>
              <a:rPr lang="en-US" sz="1800">
                <a:ea typeface="+mn-lt"/>
                <a:cs typeface="+mn-lt"/>
              </a:rPr>
              <a:t> </a:t>
            </a:r>
            <a:r>
              <a:rPr lang="en-US" sz="1800" err="1">
                <a:ea typeface="+mn-lt"/>
                <a:cs typeface="+mn-lt"/>
              </a:rPr>
              <a:t>kích</a:t>
            </a:r>
            <a:r>
              <a:rPr lang="en-US" sz="1800">
                <a:ea typeface="+mn-lt"/>
                <a:cs typeface="+mn-lt"/>
              </a:rPr>
              <a:t> </a:t>
            </a:r>
            <a:r>
              <a:rPr lang="en-US" sz="1800" err="1">
                <a:ea typeface="+mn-lt"/>
                <a:cs typeface="+mn-lt"/>
              </a:rPr>
              <a:t>thước</a:t>
            </a:r>
            <a:r>
              <a:rPr lang="en-US" sz="1800">
                <a:ea typeface="+mn-lt"/>
                <a:cs typeface="+mn-lt"/>
              </a:rPr>
              <a:t>.</a:t>
            </a:r>
            <a:endParaRPr lang="en-US" sz="1800"/>
          </a:p>
          <a:p>
            <a:pPr algn="just"/>
            <a:endParaRPr lang="en-US" sz="1800"/>
          </a:p>
          <a:p>
            <a:endParaRPr lang="en-US" sz="1800"/>
          </a:p>
        </p:txBody>
      </p:sp>
    </p:spTree>
    <p:extLst>
      <p:ext uri="{BB962C8B-B14F-4D97-AF65-F5344CB8AC3E}">
        <p14:creationId xmlns:p14="http://schemas.microsoft.com/office/powerpoint/2010/main" val="2609268865"/>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TM04033917[[fn=Berlin]]_novariants</vt:lpstr>
      <vt:lpstr>Array and Vector</vt:lpstr>
      <vt:lpstr>MỤC TIÊU</vt:lpstr>
      <vt:lpstr>ĐỘ PHỨC TẠP TÍNH TOÁN</vt:lpstr>
      <vt:lpstr>VÍ DỤ VỀ TÍNH TOÁN ĐỘ PHỨC TẠP</vt:lpstr>
      <vt:lpstr>CẤU TRÚC DỮ LIỆU MẢNG</vt:lpstr>
      <vt:lpstr>ƯU VÀ NHƯỢC ĐIỂM CỦA MẢNG</vt:lpstr>
      <vt:lpstr>BIỂU DIỄN CẤU TRÚC CỦA MẢNG</vt:lpstr>
      <vt:lpstr>Độ phức tạp của chèn, sửa, xóa trong array.</vt:lpstr>
      <vt:lpstr>MẢNG ĐỘNG</vt:lpstr>
      <vt:lpstr>ĐỊA CHỈ CỦA MẢNG</vt:lpstr>
      <vt:lpstr>BẢN CHẤT CỦA CHỈ SỐ TRONG ARRAY</vt:lpstr>
      <vt:lpstr>LƯU Ý KHI SỬ DỤNG MẢNG</vt:lpstr>
      <vt:lpstr>VECTOR</vt:lpstr>
      <vt:lpstr>Khởi tạo template vector</vt:lpstr>
      <vt:lpstr>Khởi tạo vector</vt:lpstr>
      <vt:lpstr>Khởi tạo vector</vt:lpstr>
      <vt:lpstr>Thêm phần tử vào vector</vt:lpstr>
      <vt:lpstr>Chèn phần tử vào 1 ví trị trong vector</vt:lpstr>
      <vt:lpstr>Lấy phần tử từ vector</vt:lpstr>
      <vt:lpstr>Xóa phần tử tại 1 vị trí trong vector</vt:lpstr>
      <vt:lpstr>Xóa tất cả các phần tử trong vector</vt:lpstr>
      <vt:lpstr>Kiểm tra kích thước vector </vt:lpstr>
      <vt:lpstr>Toán tử gán và toán tử truy cập phần tử vector</vt:lpstr>
      <vt:lpstr>Memory layout vector</vt:lpstr>
      <vt:lpstr>Memory layout vector</vt:lpstr>
      <vt:lpstr>So sánh array và vector</vt:lpstr>
      <vt:lpstr>So sánh array và vector</vt:lpstr>
      <vt:lpstr>Dynamic allocate array và vector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2023-09-07T08:02:35Z</dcterms:created>
  <dcterms:modified xsi:type="dcterms:W3CDTF">2023-09-14T14:05:35Z</dcterms:modified>
</cp:coreProperties>
</file>