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5" r:id="rId6"/>
    <p:sldId id="266" r:id="rId7"/>
    <p:sldId id="267" r:id="rId8"/>
    <p:sldId id="268" r:id="rId9"/>
    <p:sldId id="262" r:id="rId10"/>
    <p:sldId id="264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60774-12E6-48CF-8572-C802E48A002A}" v="1168" dt="2023-09-11T04:44:00.960"/>
    <p1510:client id="{9D2DE0DF-E2A0-4D7C-8F00-985F0A2C90BE}" v="2653" dt="2023-09-12T04:23:12.214"/>
    <p1510:client id="{D15AF7B8-0027-483F-8511-B025885B2E43}" v="671" dt="2023-09-09T15:09:5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iến Đạt" userId="630b43fa9a43a7ca" providerId="Windows Live" clId="Web-{9D2DE0DF-E2A0-4D7C-8F00-985F0A2C90BE}"/>
    <pc:docChg chg="addSld delSld modSld sldOrd">
      <pc:chgData name="Nguyễn Tiến Đạt" userId="630b43fa9a43a7ca" providerId="Windows Live" clId="Web-{9D2DE0DF-E2A0-4D7C-8F00-985F0A2C90BE}" dt="2023-09-12T04:23:08.745" v="1462"/>
      <pc:docMkLst>
        <pc:docMk/>
      </pc:docMkLst>
      <pc:sldChg chg="addSp delSp modSp">
        <pc:chgData name="Nguyễn Tiến Đạt" userId="630b43fa9a43a7ca" providerId="Windows Live" clId="Web-{9D2DE0DF-E2A0-4D7C-8F00-985F0A2C90BE}" dt="2023-09-12T03:21:34.540" v="101" actId="20577"/>
        <pc:sldMkLst>
          <pc:docMk/>
          <pc:sldMk cId="1036113314" sldId="258"/>
        </pc:sldMkLst>
        <pc:spChg chg="add del mod">
          <ac:chgData name="Nguyễn Tiến Đạt" userId="630b43fa9a43a7ca" providerId="Windows Live" clId="Web-{9D2DE0DF-E2A0-4D7C-8F00-985F0A2C90BE}" dt="2023-09-12T03:20:38.599" v="1"/>
          <ac:spMkLst>
            <pc:docMk/>
            <pc:sldMk cId="1036113314" sldId="258"/>
            <ac:spMk id="4" creationId="{F9946A26-C598-C2BD-FA11-7027BAF294F4}"/>
          </ac:spMkLst>
        </pc:spChg>
        <pc:spChg chg="mod">
          <ac:chgData name="Nguyễn Tiến Đạt" userId="630b43fa9a43a7ca" providerId="Windows Live" clId="Web-{9D2DE0DF-E2A0-4D7C-8F00-985F0A2C90BE}" dt="2023-09-12T03:21:34.540" v="101" actId="20577"/>
          <ac:spMkLst>
            <pc:docMk/>
            <pc:sldMk cId="1036113314" sldId="258"/>
            <ac:spMk id="5" creationId="{A7A34685-C8BC-7C04-4476-E04C1D437E26}"/>
          </ac:spMkLst>
        </pc:spChg>
        <pc:picChg chg="add mod ord">
          <ac:chgData name="Nguyễn Tiến Đạt" userId="630b43fa9a43a7ca" providerId="Windows Live" clId="Web-{9D2DE0DF-E2A0-4D7C-8F00-985F0A2C90BE}" dt="2023-09-12T03:20:40.724" v="2" actId="1076"/>
          <ac:picMkLst>
            <pc:docMk/>
            <pc:sldMk cId="1036113314" sldId="258"/>
            <ac:picMk id="6" creationId="{1D730BCF-CF88-1A13-31AA-72D218AC7879}"/>
          </ac:picMkLst>
        </pc:picChg>
        <pc:picChg chg="del">
          <ac:chgData name="Nguyễn Tiến Đạt" userId="630b43fa9a43a7ca" providerId="Windows Live" clId="Web-{9D2DE0DF-E2A0-4D7C-8F00-985F0A2C90BE}" dt="2023-09-12T03:20:07.284" v="0"/>
          <ac:picMkLst>
            <pc:docMk/>
            <pc:sldMk cId="1036113314" sldId="258"/>
            <ac:picMk id="10" creationId="{824AAE19-AAEA-1995-2AA8-10515B34B721}"/>
          </ac:picMkLst>
        </pc:picChg>
      </pc:sldChg>
      <pc:sldChg chg="del">
        <pc:chgData name="Nguyễn Tiến Đạt" userId="630b43fa9a43a7ca" providerId="Windows Live" clId="Web-{9D2DE0DF-E2A0-4D7C-8F00-985F0A2C90BE}" dt="2023-09-12T03:23:31.781" v="206"/>
        <pc:sldMkLst>
          <pc:docMk/>
          <pc:sldMk cId="370988539" sldId="259"/>
        </pc:sldMkLst>
      </pc:sldChg>
      <pc:sldChg chg="del">
        <pc:chgData name="Nguyễn Tiến Đạt" userId="630b43fa9a43a7ca" providerId="Windows Live" clId="Web-{9D2DE0DF-E2A0-4D7C-8F00-985F0A2C90BE}" dt="2023-09-12T03:50:11.251" v="688"/>
        <pc:sldMkLst>
          <pc:docMk/>
          <pc:sldMk cId="2443342912" sldId="260"/>
        </pc:sldMkLst>
      </pc:sldChg>
      <pc:sldChg chg="addSp delSp modSp ord">
        <pc:chgData name="Nguyễn Tiến Đạt" userId="630b43fa9a43a7ca" providerId="Windows Live" clId="Web-{9D2DE0DF-E2A0-4D7C-8F00-985F0A2C90BE}" dt="2023-09-12T03:50:03.501" v="687" actId="14100"/>
        <pc:sldMkLst>
          <pc:docMk/>
          <pc:sldMk cId="3773642688" sldId="262"/>
        </pc:sldMkLst>
        <pc:spChg chg="add del mod">
          <ac:chgData name="Nguyễn Tiến Đạt" userId="630b43fa9a43a7ca" providerId="Windows Live" clId="Web-{9D2DE0DF-E2A0-4D7C-8F00-985F0A2C90BE}" dt="2023-09-12T03:49:59.923" v="685"/>
          <ac:spMkLst>
            <pc:docMk/>
            <pc:sldMk cId="3773642688" sldId="262"/>
            <ac:spMk id="5" creationId="{55B180D9-2B49-9DC1-E09F-E0B34DC3B349}"/>
          </ac:spMkLst>
        </pc:spChg>
        <pc:picChg chg="del">
          <ac:chgData name="Nguyễn Tiến Đạt" userId="630b43fa9a43a7ca" providerId="Windows Live" clId="Web-{9D2DE0DF-E2A0-4D7C-8F00-985F0A2C90BE}" dt="2023-09-12T03:49:58.454" v="684"/>
          <ac:picMkLst>
            <pc:docMk/>
            <pc:sldMk cId="3773642688" sldId="262"/>
            <ac:picMk id="4" creationId="{4742DE8C-A4A3-B794-FE31-11AA79001877}"/>
          </ac:picMkLst>
        </pc:picChg>
        <pc:picChg chg="add mod ord">
          <ac:chgData name="Nguyễn Tiến Đạt" userId="630b43fa9a43a7ca" providerId="Windows Live" clId="Web-{9D2DE0DF-E2A0-4D7C-8F00-985F0A2C90BE}" dt="2023-09-12T03:50:03.501" v="687" actId="14100"/>
          <ac:picMkLst>
            <pc:docMk/>
            <pc:sldMk cId="3773642688" sldId="262"/>
            <ac:picMk id="6" creationId="{97B9A524-03C3-5F72-5E18-94292338CB13}"/>
          </ac:picMkLst>
        </pc:picChg>
      </pc:sldChg>
      <pc:sldChg chg="del">
        <pc:chgData name="Nguyễn Tiến Đạt" userId="630b43fa9a43a7ca" providerId="Windows Live" clId="Web-{9D2DE0DF-E2A0-4D7C-8F00-985F0A2C90BE}" dt="2023-09-12T03:50:12.923" v="689"/>
        <pc:sldMkLst>
          <pc:docMk/>
          <pc:sldMk cId="2610069081" sldId="263"/>
        </pc:sldMkLst>
      </pc:sldChg>
      <pc:sldChg chg="addSp delSp modSp new">
        <pc:chgData name="Nguyễn Tiến Đạt" userId="630b43fa9a43a7ca" providerId="Windows Live" clId="Web-{9D2DE0DF-E2A0-4D7C-8F00-985F0A2C90BE}" dt="2023-09-12T03:23:27.718" v="205" actId="14100"/>
        <pc:sldMkLst>
          <pc:docMk/>
          <pc:sldMk cId="1884953640" sldId="265"/>
        </pc:sldMkLst>
        <pc:spChg chg="mod">
          <ac:chgData name="Nguyễn Tiến Đạt" userId="630b43fa9a43a7ca" providerId="Windows Live" clId="Web-{9D2DE0DF-E2A0-4D7C-8F00-985F0A2C90BE}" dt="2023-09-12T03:21:40.743" v="106" actId="20577"/>
          <ac:spMkLst>
            <pc:docMk/>
            <pc:sldMk cId="1884953640" sldId="265"/>
            <ac:spMk id="2" creationId="{82ABF0E4-E5F6-9DEB-6EF1-DC08E3992B45}"/>
          </ac:spMkLst>
        </pc:spChg>
        <pc:spChg chg="del">
          <ac:chgData name="Nguyễn Tiến Đạt" userId="630b43fa9a43a7ca" providerId="Windows Live" clId="Web-{9D2DE0DF-E2A0-4D7C-8F00-985F0A2C90BE}" dt="2023-09-12T03:21:59.869" v="107"/>
          <ac:spMkLst>
            <pc:docMk/>
            <pc:sldMk cId="1884953640" sldId="265"/>
            <ac:spMk id="3" creationId="{B5C876FA-45A0-C3F3-2512-31CB08239127}"/>
          </ac:spMkLst>
        </pc:spChg>
        <pc:spChg chg="add mod">
          <ac:chgData name="Nguyễn Tiến Đạt" userId="630b43fa9a43a7ca" providerId="Windows Live" clId="Web-{9D2DE0DF-E2A0-4D7C-8F00-985F0A2C90BE}" dt="2023-09-12T03:23:22.937" v="203" actId="1076"/>
          <ac:spMkLst>
            <pc:docMk/>
            <pc:sldMk cId="1884953640" sldId="265"/>
            <ac:spMk id="5" creationId="{E7EDC778-C716-EB70-058A-F1422016D8BA}"/>
          </ac:spMkLst>
        </pc:spChg>
        <pc:picChg chg="add mod ord">
          <ac:chgData name="Nguyễn Tiến Đạt" userId="630b43fa9a43a7ca" providerId="Windows Live" clId="Web-{9D2DE0DF-E2A0-4D7C-8F00-985F0A2C90BE}" dt="2023-09-12T03:23:27.718" v="205" actId="14100"/>
          <ac:picMkLst>
            <pc:docMk/>
            <pc:sldMk cId="1884953640" sldId="265"/>
            <ac:picMk id="4" creationId="{9E651298-347B-BDC8-9AFB-C340C8EB94A9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3:35:31.871" v="387" actId="20577"/>
        <pc:sldMkLst>
          <pc:docMk/>
          <pc:sldMk cId="1929910458" sldId="266"/>
        </pc:sldMkLst>
        <pc:spChg chg="mod">
          <ac:chgData name="Nguyễn Tiến Đạt" userId="630b43fa9a43a7ca" providerId="Windows Live" clId="Web-{9D2DE0DF-E2A0-4D7C-8F00-985F0A2C90BE}" dt="2023-09-12T03:32:43.892" v="210" actId="20577"/>
          <ac:spMkLst>
            <pc:docMk/>
            <pc:sldMk cId="1929910458" sldId="266"/>
            <ac:spMk id="2" creationId="{E94D08A9-EFF6-B7FA-CFF9-95852A8BD8BA}"/>
          </ac:spMkLst>
        </pc:spChg>
        <pc:spChg chg="del">
          <ac:chgData name="Nguyễn Tiến Đạt" userId="630b43fa9a43a7ca" providerId="Windows Live" clId="Web-{9D2DE0DF-E2A0-4D7C-8F00-985F0A2C90BE}" dt="2023-09-12T03:32:54.580" v="211"/>
          <ac:spMkLst>
            <pc:docMk/>
            <pc:sldMk cId="1929910458" sldId="266"/>
            <ac:spMk id="3" creationId="{97FC8C89-E161-3C83-FB7A-97F7A4E6DDFD}"/>
          </ac:spMkLst>
        </pc:spChg>
        <pc:spChg chg="add mod">
          <ac:chgData name="Nguyễn Tiến Đạt" userId="630b43fa9a43a7ca" providerId="Windows Live" clId="Web-{9D2DE0DF-E2A0-4D7C-8F00-985F0A2C90BE}" dt="2023-09-12T03:35:10.635" v="363" actId="14100"/>
          <ac:spMkLst>
            <pc:docMk/>
            <pc:sldMk cId="1929910458" sldId="266"/>
            <ac:spMk id="5" creationId="{F347F5BD-5BF2-AF7C-415A-1F340D3BA528}"/>
          </ac:spMkLst>
        </pc:spChg>
        <pc:spChg chg="add mod">
          <ac:chgData name="Nguyễn Tiến Đạt" userId="630b43fa9a43a7ca" providerId="Windows Live" clId="Web-{9D2DE0DF-E2A0-4D7C-8F00-985F0A2C90BE}" dt="2023-09-12T03:35:31.871" v="387" actId="20577"/>
          <ac:spMkLst>
            <pc:docMk/>
            <pc:sldMk cId="1929910458" sldId="266"/>
            <ac:spMk id="6" creationId="{9BCC0AB0-E96B-DA70-55D9-9740ED29C083}"/>
          </ac:spMkLst>
        </pc:spChg>
        <pc:picChg chg="add mod ord">
          <ac:chgData name="Nguyễn Tiến Đạt" userId="630b43fa9a43a7ca" providerId="Windows Live" clId="Web-{9D2DE0DF-E2A0-4D7C-8F00-985F0A2C90BE}" dt="2023-09-12T03:35:13.229" v="364" actId="1076"/>
          <ac:picMkLst>
            <pc:docMk/>
            <pc:sldMk cId="1929910458" sldId="266"/>
            <ac:picMk id="4" creationId="{E6AF6D2A-8145-1B40-578F-F11EA4DCE4A4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3:47:52.259" v="682" actId="1076"/>
        <pc:sldMkLst>
          <pc:docMk/>
          <pc:sldMk cId="936680579" sldId="267"/>
        </pc:sldMkLst>
        <pc:spChg chg="mod">
          <ac:chgData name="Nguyễn Tiến Đạt" userId="630b43fa9a43a7ca" providerId="Windows Live" clId="Web-{9D2DE0DF-E2A0-4D7C-8F00-985F0A2C90BE}" dt="2023-09-12T03:36:53.282" v="397" actId="20577"/>
          <ac:spMkLst>
            <pc:docMk/>
            <pc:sldMk cId="936680579" sldId="267"/>
            <ac:spMk id="2" creationId="{F0C27CB2-E30C-872E-DFB4-AABA5974085D}"/>
          </ac:spMkLst>
        </pc:spChg>
        <pc:spChg chg="del">
          <ac:chgData name="Nguyễn Tiến Đạt" userId="630b43fa9a43a7ca" providerId="Windows Live" clId="Web-{9D2DE0DF-E2A0-4D7C-8F00-985F0A2C90BE}" dt="2023-09-12T03:36:54.610" v="398"/>
          <ac:spMkLst>
            <pc:docMk/>
            <pc:sldMk cId="936680579" sldId="267"/>
            <ac:spMk id="3" creationId="{E21855A8-0718-7336-701F-2C9303358FE7}"/>
          </ac:spMkLst>
        </pc:spChg>
        <pc:spChg chg="add mod">
          <ac:chgData name="Nguyễn Tiến Đạt" userId="630b43fa9a43a7ca" providerId="Windows Live" clId="Web-{9D2DE0DF-E2A0-4D7C-8F00-985F0A2C90BE}" dt="2023-09-12T03:46:52.099" v="609" actId="1076"/>
          <ac:spMkLst>
            <pc:docMk/>
            <pc:sldMk cId="936680579" sldId="267"/>
            <ac:spMk id="5" creationId="{3739750F-F195-1560-B990-4C739749533B}"/>
          </ac:spMkLst>
        </pc:spChg>
        <pc:spChg chg="add mod">
          <ac:chgData name="Nguyễn Tiến Đạt" userId="630b43fa9a43a7ca" providerId="Windows Live" clId="Web-{9D2DE0DF-E2A0-4D7C-8F00-985F0A2C90BE}" dt="2023-09-12T03:46:50.536" v="608" actId="1076"/>
          <ac:spMkLst>
            <pc:docMk/>
            <pc:sldMk cId="936680579" sldId="267"/>
            <ac:spMk id="6" creationId="{28EA0092-EC09-D51B-E79D-D93B86868038}"/>
          </ac:spMkLst>
        </pc:spChg>
        <pc:spChg chg="add mod">
          <ac:chgData name="Nguyễn Tiến Đạt" userId="630b43fa9a43a7ca" providerId="Windows Live" clId="Web-{9D2DE0DF-E2A0-4D7C-8F00-985F0A2C90BE}" dt="2023-09-12T03:47:52.259" v="682" actId="1076"/>
          <ac:spMkLst>
            <pc:docMk/>
            <pc:sldMk cId="936680579" sldId="267"/>
            <ac:spMk id="8" creationId="{C80DD31D-3B01-981F-C900-956438F88698}"/>
          </ac:spMkLst>
        </pc:spChg>
        <pc:picChg chg="add mod ord">
          <ac:chgData name="Nguyễn Tiến Đạt" userId="630b43fa9a43a7ca" providerId="Windows Live" clId="Web-{9D2DE0DF-E2A0-4D7C-8F00-985F0A2C90BE}" dt="2023-09-12T03:46:44.911" v="607" actId="1076"/>
          <ac:picMkLst>
            <pc:docMk/>
            <pc:sldMk cId="936680579" sldId="267"/>
            <ac:picMk id="4" creationId="{2B087E45-9A52-7190-4296-4EFA368D0131}"/>
          </ac:picMkLst>
        </pc:picChg>
        <pc:picChg chg="add mod">
          <ac:chgData name="Nguyễn Tiến Đạt" userId="630b43fa9a43a7ca" providerId="Windows Live" clId="Web-{9D2DE0DF-E2A0-4D7C-8F00-985F0A2C90BE}" dt="2023-09-12T03:47:10.725" v="612" actId="14100"/>
          <ac:picMkLst>
            <pc:docMk/>
            <pc:sldMk cId="936680579" sldId="267"/>
            <ac:picMk id="7" creationId="{1BB9FF17-F6FD-AF65-3E6B-059C0F30922E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3:46:33.551" v="606" actId="14100"/>
        <pc:sldMkLst>
          <pc:docMk/>
          <pc:sldMk cId="3380127675" sldId="268"/>
        </pc:sldMkLst>
        <pc:spChg chg="mod">
          <ac:chgData name="Nguyễn Tiến Đạt" userId="630b43fa9a43a7ca" providerId="Windows Live" clId="Web-{9D2DE0DF-E2A0-4D7C-8F00-985F0A2C90BE}" dt="2023-09-12T03:45:20.625" v="537" actId="20577"/>
          <ac:spMkLst>
            <pc:docMk/>
            <pc:sldMk cId="3380127675" sldId="268"/>
            <ac:spMk id="2" creationId="{3E62E4F0-3187-08A0-5D0D-5723203F352F}"/>
          </ac:spMkLst>
        </pc:spChg>
        <pc:spChg chg="del">
          <ac:chgData name="Nguyễn Tiến Đạt" userId="630b43fa9a43a7ca" providerId="Windows Live" clId="Web-{9D2DE0DF-E2A0-4D7C-8F00-985F0A2C90BE}" dt="2023-09-12T03:45:29.953" v="538"/>
          <ac:spMkLst>
            <pc:docMk/>
            <pc:sldMk cId="3380127675" sldId="268"/>
            <ac:spMk id="3" creationId="{FACB6513-2C03-8A56-A53D-8AC0F41F64DD}"/>
          </ac:spMkLst>
        </pc:spChg>
        <pc:spChg chg="add mod">
          <ac:chgData name="Nguyễn Tiến Đạt" userId="630b43fa9a43a7ca" providerId="Windows Live" clId="Web-{9D2DE0DF-E2A0-4D7C-8F00-985F0A2C90BE}" dt="2023-09-12T03:46:33.551" v="606" actId="14100"/>
          <ac:spMkLst>
            <pc:docMk/>
            <pc:sldMk cId="3380127675" sldId="268"/>
            <ac:spMk id="5" creationId="{27DB8D44-7641-5C46-4AFC-7DE266BDBC1F}"/>
          </ac:spMkLst>
        </pc:spChg>
        <pc:picChg chg="add mod ord">
          <ac:chgData name="Nguyễn Tiến Đạt" userId="630b43fa9a43a7ca" providerId="Windows Live" clId="Web-{9D2DE0DF-E2A0-4D7C-8F00-985F0A2C90BE}" dt="2023-09-12T03:45:32.079" v="539" actId="1076"/>
          <ac:picMkLst>
            <pc:docMk/>
            <pc:sldMk cId="3380127675" sldId="268"/>
            <ac:picMk id="4" creationId="{F5F15AB4-5F7A-3F8C-501A-36DA978EE6B4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4:09:24.102" v="843" actId="20577"/>
        <pc:sldMkLst>
          <pc:docMk/>
          <pc:sldMk cId="2668253751" sldId="269"/>
        </pc:sldMkLst>
        <pc:spChg chg="mod">
          <ac:chgData name="Nguyễn Tiến Đạt" userId="630b43fa9a43a7ca" providerId="Windows Live" clId="Web-{9D2DE0DF-E2A0-4D7C-8F00-985F0A2C90BE}" dt="2023-09-12T04:01:01.306" v="714" actId="20577"/>
          <ac:spMkLst>
            <pc:docMk/>
            <pc:sldMk cId="2668253751" sldId="269"/>
            <ac:spMk id="2" creationId="{6131EFF2-A68D-9A69-AC74-D0865E59B491}"/>
          </ac:spMkLst>
        </pc:spChg>
        <pc:spChg chg="del">
          <ac:chgData name="Nguyễn Tiến Đạt" userId="630b43fa9a43a7ca" providerId="Windows Live" clId="Web-{9D2DE0DF-E2A0-4D7C-8F00-985F0A2C90BE}" dt="2023-09-12T04:00:33.039" v="691"/>
          <ac:spMkLst>
            <pc:docMk/>
            <pc:sldMk cId="2668253751" sldId="269"/>
            <ac:spMk id="3" creationId="{890E0982-9E21-CC47-2674-FEB16ECC5B3A}"/>
          </ac:spMkLst>
        </pc:spChg>
        <pc:spChg chg="add mod">
          <ac:chgData name="Nguyễn Tiến Đạt" userId="630b43fa9a43a7ca" providerId="Windows Live" clId="Web-{9D2DE0DF-E2A0-4D7C-8F00-985F0A2C90BE}" dt="2023-09-12T04:09:24.102" v="843" actId="20577"/>
          <ac:spMkLst>
            <pc:docMk/>
            <pc:sldMk cId="2668253751" sldId="269"/>
            <ac:spMk id="5" creationId="{8B89A8BE-55DE-CF1C-2063-C1E02CA608AD}"/>
          </ac:spMkLst>
        </pc:spChg>
        <pc:picChg chg="add mod ord">
          <ac:chgData name="Nguyễn Tiến Đạt" userId="630b43fa9a43a7ca" providerId="Windows Live" clId="Web-{9D2DE0DF-E2A0-4D7C-8F00-985F0A2C90BE}" dt="2023-09-12T04:00:34.836" v="692" actId="1076"/>
          <ac:picMkLst>
            <pc:docMk/>
            <pc:sldMk cId="2668253751" sldId="269"/>
            <ac:picMk id="4" creationId="{030A2AAD-B86C-5B5B-2A34-C7C07F59DB2B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4:22:27.774" v="1452" actId="1076"/>
        <pc:sldMkLst>
          <pc:docMk/>
          <pc:sldMk cId="1101780524" sldId="270"/>
        </pc:sldMkLst>
        <pc:spChg chg="mod">
          <ac:chgData name="Nguyễn Tiến Đạt" userId="630b43fa9a43a7ca" providerId="Windows Live" clId="Web-{9D2DE0DF-E2A0-4D7C-8F00-985F0A2C90BE}" dt="2023-09-12T04:09:57.869" v="853" actId="20577"/>
          <ac:spMkLst>
            <pc:docMk/>
            <pc:sldMk cId="1101780524" sldId="270"/>
            <ac:spMk id="2" creationId="{058D1C87-B104-0D7B-E451-10EF4175FE3C}"/>
          </ac:spMkLst>
        </pc:spChg>
        <pc:spChg chg="del">
          <ac:chgData name="Nguyễn Tiến Đạt" userId="630b43fa9a43a7ca" providerId="Windows Live" clId="Web-{9D2DE0DF-E2A0-4D7C-8F00-985F0A2C90BE}" dt="2023-09-12T04:09:58.807" v="854"/>
          <ac:spMkLst>
            <pc:docMk/>
            <pc:sldMk cId="1101780524" sldId="270"/>
            <ac:spMk id="3" creationId="{CBF47246-57AE-1125-5B9F-2785736B1DE9}"/>
          </ac:spMkLst>
        </pc:spChg>
        <pc:spChg chg="add del">
          <ac:chgData name="Nguyễn Tiến Đạt" userId="630b43fa9a43a7ca" providerId="Windows Live" clId="Web-{9D2DE0DF-E2A0-4D7C-8F00-985F0A2C90BE}" dt="2023-09-12T04:10:06.870" v="857"/>
          <ac:spMkLst>
            <pc:docMk/>
            <pc:sldMk cId="1101780524" sldId="270"/>
            <ac:spMk id="5" creationId="{99D903DC-0F69-ECD6-18AB-AE0BCFFA6DB1}"/>
          </ac:spMkLst>
        </pc:spChg>
        <pc:spChg chg="add mod">
          <ac:chgData name="Nguyễn Tiến Đạt" userId="630b43fa9a43a7ca" providerId="Windows Live" clId="Web-{9D2DE0DF-E2A0-4D7C-8F00-985F0A2C90BE}" dt="2023-09-12T04:22:21.508" v="1450" actId="1076"/>
          <ac:spMkLst>
            <pc:docMk/>
            <pc:sldMk cId="1101780524" sldId="270"/>
            <ac:spMk id="6" creationId="{5BFE2536-CC2F-5765-38B3-A431E95D3EB7}"/>
          </ac:spMkLst>
        </pc:spChg>
        <pc:spChg chg="add mod">
          <ac:chgData name="Nguyễn Tiến Đạt" userId="630b43fa9a43a7ca" providerId="Windows Live" clId="Web-{9D2DE0DF-E2A0-4D7C-8F00-985F0A2C90BE}" dt="2023-09-12T04:22:27.774" v="1452" actId="1076"/>
          <ac:spMkLst>
            <pc:docMk/>
            <pc:sldMk cId="1101780524" sldId="270"/>
            <ac:spMk id="8" creationId="{9A0C0F08-09BF-54C8-7008-2AB4ABC7DB43}"/>
          </ac:spMkLst>
        </pc:spChg>
        <pc:picChg chg="add mod ord">
          <ac:chgData name="Nguyễn Tiến Đạt" userId="630b43fa9a43a7ca" providerId="Windows Live" clId="Web-{9D2DE0DF-E2A0-4D7C-8F00-985F0A2C90BE}" dt="2023-09-12T04:22:23.570" v="1451" actId="1076"/>
          <ac:picMkLst>
            <pc:docMk/>
            <pc:sldMk cId="1101780524" sldId="270"/>
            <ac:picMk id="4" creationId="{6D7FA0EB-4FD4-B635-9213-649C51CB9E2F}"/>
          </ac:picMkLst>
        </pc:picChg>
        <pc:picChg chg="add mod">
          <ac:chgData name="Nguyễn Tiến Đạt" userId="630b43fa9a43a7ca" providerId="Windows Live" clId="Web-{9D2DE0DF-E2A0-4D7C-8F00-985F0A2C90BE}" dt="2023-09-12T04:21:37.958" v="1378" actId="1076"/>
          <ac:picMkLst>
            <pc:docMk/>
            <pc:sldMk cId="1101780524" sldId="270"/>
            <ac:picMk id="7" creationId="{F54535E4-F985-9384-FF1E-6E443B858F51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4:18:36.807" v="1241" actId="20577"/>
        <pc:sldMkLst>
          <pc:docMk/>
          <pc:sldMk cId="3286802989" sldId="271"/>
        </pc:sldMkLst>
        <pc:spChg chg="mod">
          <ac:chgData name="Nguyễn Tiến Đạt" userId="630b43fa9a43a7ca" providerId="Windows Live" clId="Web-{9D2DE0DF-E2A0-4D7C-8F00-985F0A2C90BE}" dt="2023-09-12T04:16:56.801" v="1068" actId="20577"/>
          <ac:spMkLst>
            <pc:docMk/>
            <pc:sldMk cId="3286802989" sldId="271"/>
            <ac:spMk id="2" creationId="{701C204E-3EF9-38AF-CEB4-125E51D04434}"/>
          </ac:spMkLst>
        </pc:spChg>
        <pc:spChg chg="del">
          <ac:chgData name="Nguyễn Tiến Đạt" userId="630b43fa9a43a7ca" providerId="Windows Live" clId="Web-{9D2DE0DF-E2A0-4D7C-8F00-985F0A2C90BE}" dt="2023-09-12T04:16:57.551" v="1069"/>
          <ac:spMkLst>
            <pc:docMk/>
            <pc:sldMk cId="3286802989" sldId="271"/>
            <ac:spMk id="3" creationId="{D0C3DFA0-6EA0-A809-AFCF-9AF92D4D30C1}"/>
          </ac:spMkLst>
        </pc:spChg>
        <pc:spChg chg="add mod">
          <ac:chgData name="Nguyễn Tiến Đạt" userId="630b43fa9a43a7ca" providerId="Windows Live" clId="Web-{9D2DE0DF-E2A0-4D7C-8F00-985F0A2C90BE}" dt="2023-09-12T04:18:36.807" v="1241" actId="20577"/>
          <ac:spMkLst>
            <pc:docMk/>
            <pc:sldMk cId="3286802989" sldId="271"/>
            <ac:spMk id="5" creationId="{DA22566B-FA6F-BACB-0A5A-31A99040058C}"/>
          </ac:spMkLst>
        </pc:spChg>
        <pc:picChg chg="add mod ord">
          <ac:chgData name="Nguyễn Tiến Đạt" userId="630b43fa9a43a7ca" providerId="Windows Live" clId="Web-{9D2DE0DF-E2A0-4D7C-8F00-985F0A2C90BE}" dt="2023-09-12T04:17:06.661" v="1073" actId="14100"/>
          <ac:picMkLst>
            <pc:docMk/>
            <pc:sldMk cId="3286802989" sldId="271"/>
            <ac:picMk id="4" creationId="{E2886D05-D667-A378-9B8E-4BFBB638A142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4:21:01.503" v="1372" actId="20577"/>
        <pc:sldMkLst>
          <pc:docMk/>
          <pc:sldMk cId="1215905425" sldId="272"/>
        </pc:sldMkLst>
        <pc:spChg chg="mod">
          <ac:chgData name="Nguyễn Tiến Đạt" userId="630b43fa9a43a7ca" providerId="Windows Live" clId="Web-{9D2DE0DF-E2A0-4D7C-8F00-985F0A2C90BE}" dt="2023-09-12T04:19:58.312" v="1273" actId="20577"/>
          <ac:spMkLst>
            <pc:docMk/>
            <pc:sldMk cId="1215905425" sldId="272"/>
            <ac:spMk id="2" creationId="{C010CAFF-23AF-CD45-7674-AD37BCE15AF8}"/>
          </ac:spMkLst>
        </pc:spChg>
        <pc:spChg chg="del">
          <ac:chgData name="Nguyễn Tiến Đạt" userId="630b43fa9a43a7ca" providerId="Windows Live" clId="Web-{9D2DE0DF-E2A0-4D7C-8F00-985F0A2C90BE}" dt="2023-09-12T04:19:59.702" v="1274"/>
          <ac:spMkLst>
            <pc:docMk/>
            <pc:sldMk cId="1215905425" sldId="272"/>
            <ac:spMk id="3" creationId="{7CB197B0-1DF8-1C1C-F387-700F63886A46}"/>
          </ac:spMkLst>
        </pc:spChg>
        <pc:spChg chg="add mod">
          <ac:chgData name="Nguyễn Tiến Đạt" userId="630b43fa9a43a7ca" providerId="Windows Live" clId="Web-{9D2DE0DF-E2A0-4D7C-8F00-985F0A2C90BE}" dt="2023-09-12T04:21:01.503" v="1372" actId="20577"/>
          <ac:spMkLst>
            <pc:docMk/>
            <pc:sldMk cId="1215905425" sldId="272"/>
            <ac:spMk id="5" creationId="{1C4FC868-B4AC-3247-ECFD-E9CAF4B3A6BA}"/>
          </ac:spMkLst>
        </pc:spChg>
        <pc:picChg chg="add mod ord">
          <ac:chgData name="Nguyễn Tiến Đạt" userId="630b43fa9a43a7ca" providerId="Windows Live" clId="Web-{9D2DE0DF-E2A0-4D7C-8F00-985F0A2C90BE}" dt="2023-09-12T04:20:07.859" v="1278" actId="14100"/>
          <ac:picMkLst>
            <pc:docMk/>
            <pc:sldMk cId="1215905425" sldId="272"/>
            <ac:picMk id="4" creationId="{0740D58F-41FC-279E-CFB5-8CC8BF2AC080}"/>
          </ac:picMkLst>
        </pc:picChg>
      </pc:sldChg>
      <pc:sldChg chg="addSp delSp modSp new">
        <pc:chgData name="Nguyễn Tiến Đạt" userId="630b43fa9a43a7ca" providerId="Windows Live" clId="Web-{9D2DE0DF-E2A0-4D7C-8F00-985F0A2C90BE}" dt="2023-09-12T04:23:08.745" v="1462"/>
        <pc:sldMkLst>
          <pc:docMk/>
          <pc:sldMk cId="1448372299" sldId="273"/>
        </pc:sldMkLst>
        <pc:spChg chg="mod">
          <ac:chgData name="Nguyễn Tiến Đạt" userId="630b43fa9a43a7ca" providerId="Windows Live" clId="Web-{9D2DE0DF-E2A0-4D7C-8F00-985F0A2C90BE}" dt="2023-09-12T04:23:07.073" v="1461" actId="20577"/>
          <ac:spMkLst>
            <pc:docMk/>
            <pc:sldMk cId="1448372299" sldId="273"/>
            <ac:spMk id="2" creationId="{E28490B6-CDD0-852F-32B9-FAB0403E2014}"/>
          </ac:spMkLst>
        </pc:spChg>
        <pc:spChg chg="del">
          <ac:chgData name="Nguyễn Tiến Đạt" userId="630b43fa9a43a7ca" providerId="Windows Live" clId="Web-{9D2DE0DF-E2A0-4D7C-8F00-985F0A2C90BE}" dt="2023-09-12T04:23:08.745" v="1462"/>
          <ac:spMkLst>
            <pc:docMk/>
            <pc:sldMk cId="1448372299" sldId="273"/>
            <ac:spMk id="3" creationId="{CB340DDB-0417-63AD-598F-D428BE3CBA26}"/>
          </ac:spMkLst>
        </pc:spChg>
        <pc:picChg chg="add mod ord">
          <ac:chgData name="Nguyễn Tiến Đạt" userId="630b43fa9a43a7ca" providerId="Windows Live" clId="Web-{9D2DE0DF-E2A0-4D7C-8F00-985F0A2C90BE}" dt="2023-09-12T04:23:08.745" v="1462"/>
          <ac:picMkLst>
            <pc:docMk/>
            <pc:sldMk cId="1448372299" sldId="273"/>
            <ac:picMk id="4" creationId="{608F6915-EC38-AF61-FC22-1825E358D80C}"/>
          </ac:picMkLst>
        </pc:picChg>
      </pc:sldChg>
    </pc:docChg>
  </pc:docChgLst>
  <pc:docChgLst>
    <pc:chgData name="Nguyễn Tiến Đạt" userId="630b43fa9a43a7ca" providerId="Windows Live" clId="Web-{8B460774-12E6-48CF-8572-C802E48A002A}"/>
    <pc:docChg chg="addSld modSld sldOrd">
      <pc:chgData name="Nguyễn Tiến Đạt" userId="630b43fa9a43a7ca" providerId="Windows Live" clId="Web-{8B460774-12E6-48CF-8572-C802E48A002A}" dt="2023-09-11T04:44:00.960" v="672" actId="20577"/>
      <pc:docMkLst>
        <pc:docMk/>
      </pc:docMkLst>
      <pc:sldChg chg="addSp delSp modSp">
        <pc:chgData name="Nguyễn Tiến Đạt" userId="630b43fa9a43a7ca" providerId="Windows Live" clId="Web-{8B460774-12E6-48CF-8572-C802E48A002A}" dt="2023-09-11T04:11:52.417" v="235" actId="20577"/>
        <pc:sldMkLst>
          <pc:docMk/>
          <pc:sldMk cId="1036113314" sldId="258"/>
        </pc:sldMkLst>
        <pc:spChg chg="add del mod">
          <ac:chgData name="Nguyễn Tiến Đạt" userId="630b43fa9a43a7ca" providerId="Windows Live" clId="Web-{8B460774-12E6-48CF-8572-C802E48A002A}" dt="2023-09-11T04:00:18.047" v="1"/>
          <ac:spMkLst>
            <pc:docMk/>
            <pc:sldMk cId="1036113314" sldId="258"/>
            <ac:spMk id="4" creationId="{EF9F9B07-25FA-4DE8-3587-BFECB18FE8B5}"/>
          </ac:spMkLst>
        </pc:spChg>
        <pc:spChg chg="mod">
          <ac:chgData name="Nguyễn Tiến Đạt" userId="630b43fa9a43a7ca" providerId="Windows Live" clId="Web-{8B460774-12E6-48CF-8572-C802E48A002A}" dt="2023-09-11T04:11:52.417" v="235" actId="20577"/>
          <ac:spMkLst>
            <pc:docMk/>
            <pc:sldMk cId="1036113314" sldId="258"/>
            <ac:spMk id="5" creationId="{A7A34685-C8BC-7C04-4476-E04C1D437E26}"/>
          </ac:spMkLst>
        </pc:spChg>
        <pc:spChg chg="add del mod">
          <ac:chgData name="Nguyễn Tiến Đạt" userId="630b43fa9a43a7ca" providerId="Windows Live" clId="Web-{8B460774-12E6-48CF-8572-C802E48A002A}" dt="2023-09-11T04:11:03.134" v="181"/>
          <ac:spMkLst>
            <pc:docMk/>
            <pc:sldMk cId="1036113314" sldId="258"/>
            <ac:spMk id="9" creationId="{A1D3DA3E-9F5D-29EE-EDC5-A88C2A15380D}"/>
          </ac:spMkLst>
        </pc:spChg>
        <pc:picChg chg="add del mod ord">
          <ac:chgData name="Nguyễn Tiến Đạt" userId="630b43fa9a43a7ca" providerId="Windows Live" clId="Web-{8B460774-12E6-48CF-8572-C802E48A002A}" dt="2023-09-11T04:11:01.665" v="180"/>
          <ac:picMkLst>
            <pc:docMk/>
            <pc:sldMk cId="1036113314" sldId="258"/>
            <ac:picMk id="6" creationId="{BBB48D66-09A7-A006-B7F8-5ED4440123AA}"/>
          </ac:picMkLst>
        </pc:picChg>
        <pc:picChg chg="del">
          <ac:chgData name="Nguyễn Tiến Đạt" userId="630b43fa9a43a7ca" providerId="Windows Live" clId="Web-{8B460774-12E6-48CF-8572-C802E48A002A}" dt="2023-09-11T04:00:16.922" v="0"/>
          <ac:picMkLst>
            <pc:docMk/>
            <pc:sldMk cId="1036113314" sldId="258"/>
            <ac:picMk id="7" creationId="{23D79CAC-8C33-2D76-05EF-84820301A81A}"/>
          </ac:picMkLst>
        </pc:picChg>
        <pc:picChg chg="add mod ord">
          <ac:chgData name="Nguyễn Tiến Đạt" userId="630b43fa9a43a7ca" providerId="Windows Live" clId="Web-{8B460774-12E6-48CF-8572-C802E48A002A}" dt="2023-09-11T04:11:04.993" v="182" actId="1076"/>
          <ac:picMkLst>
            <pc:docMk/>
            <pc:sldMk cId="1036113314" sldId="258"/>
            <ac:picMk id="10" creationId="{824AAE19-AAEA-1995-2AA8-10515B34B721}"/>
          </ac:picMkLst>
        </pc:picChg>
      </pc:sldChg>
      <pc:sldChg chg="addSp delSp modSp">
        <pc:chgData name="Nguyễn Tiến Đạt" userId="630b43fa9a43a7ca" providerId="Windows Live" clId="Web-{8B460774-12E6-48CF-8572-C802E48A002A}" dt="2023-09-11T04:27:37.922" v="585" actId="20577"/>
        <pc:sldMkLst>
          <pc:docMk/>
          <pc:sldMk cId="370988539" sldId="259"/>
        </pc:sldMkLst>
        <pc:spChg chg="mod">
          <ac:chgData name="Nguyễn Tiến Đạt" userId="630b43fa9a43a7ca" providerId="Windows Live" clId="Web-{8B460774-12E6-48CF-8572-C802E48A002A}" dt="2023-09-11T04:12:50.029" v="255" actId="20577"/>
          <ac:spMkLst>
            <pc:docMk/>
            <pc:sldMk cId="370988539" sldId="259"/>
            <ac:spMk id="2" creationId="{C499601E-7A0A-167C-29C2-4E97B4A0977F}"/>
          </ac:spMkLst>
        </pc:spChg>
        <pc:spChg chg="del">
          <ac:chgData name="Nguyễn Tiến Đạt" userId="630b43fa9a43a7ca" providerId="Windows Live" clId="Web-{8B460774-12E6-48CF-8572-C802E48A002A}" dt="2023-09-11T04:12:33.684" v="245"/>
          <ac:spMkLst>
            <pc:docMk/>
            <pc:sldMk cId="370988539" sldId="259"/>
            <ac:spMk id="3" creationId="{2A9C1C99-7E46-EA93-E5E7-BAEFBB7F3714}"/>
          </ac:spMkLst>
        </pc:spChg>
        <pc:spChg chg="add mod">
          <ac:chgData name="Nguyễn Tiến Đạt" userId="630b43fa9a43a7ca" providerId="Windows Live" clId="Web-{8B460774-12E6-48CF-8572-C802E48A002A}" dt="2023-09-11T04:26:27.076" v="504" actId="1076"/>
          <ac:spMkLst>
            <pc:docMk/>
            <pc:sldMk cId="370988539" sldId="259"/>
            <ac:spMk id="5" creationId="{D5747FC6-DE23-6967-39B5-F2610C548FFB}"/>
          </ac:spMkLst>
        </pc:spChg>
        <pc:spChg chg="add mod">
          <ac:chgData name="Nguyễn Tiến Đạt" userId="630b43fa9a43a7ca" providerId="Windows Live" clId="Web-{8B460774-12E6-48CF-8572-C802E48A002A}" dt="2023-09-11T04:26:18.185" v="501" actId="1076"/>
          <ac:spMkLst>
            <pc:docMk/>
            <pc:sldMk cId="370988539" sldId="259"/>
            <ac:spMk id="6" creationId="{995D84CC-B976-4CF3-6339-6CAF1CE970AA}"/>
          </ac:spMkLst>
        </pc:spChg>
        <pc:spChg chg="add del">
          <ac:chgData name="Nguyễn Tiến Đạt" userId="630b43fa9a43a7ca" providerId="Windows Live" clId="Web-{8B460774-12E6-48CF-8572-C802E48A002A}" dt="2023-09-11T04:26:49.264" v="509"/>
          <ac:spMkLst>
            <pc:docMk/>
            <pc:sldMk cId="370988539" sldId="259"/>
            <ac:spMk id="9" creationId="{12E6A461-86C4-5EDF-C5CD-8541AE3D3752}"/>
          </ac:spMkLst>
        </pc:spChg>
        <pc:spChg chg="add mod">
          <ac:chgData name="Nguyễn Tiến Đạt" userId="630b43fa9a43a7ca" providerId="Windows Live" clId="Web-{8B460774-12E6-48CF-8572-C802E48A002A}" dt="2023-09-11T04:27:37.922" v="585" actId="20577"/>
          <ac:spMkLst>
            <pc:docMk/>
            <pc:sldMk cId="370988539" sldId="259"/>
            <ac:spMk id="10" creationId="{EAC0CA5D-E753-95DA-6882-F01B8496AA64}"/>
          </ac:spMkLst>
        </pc:spChg>
        <pc:picChg chg="add mod ord">
          <ac:chgData name="Nguyễn Tiến Đạt" userId="630b43fa9a43a7ca" providerId="Windows Live" clId="Web-{8B460774-12E6-48CF-8572-C802E48A002A}" dt="2023-09-11T04:26:23.200" v="503" actId="1076"/>
          <ac:picMkLst>
            <pc:docMk/>
            <pc:sldMk cId="370988539" sldId="259"/>
            <ac:picMk id="4" creationId="{DE4586DD-D214-7426-CB82-790F5F4A929D}"/>
          </ac:picMkLst>
        </pc:picChg>
        <pc:picChg chg="add mod">
          <ac:chgData name="Nguyễn Tiến Đạt" userId="630b43fa9a43a7ca" providerId="Windows Live" clId="Web-{8B460774-12E6-48CF-8572-C802E48A002A}" dt="2023-09-11T04:26:20.716" v="502" actId="1076"/>
          <ac:picMkLst>
            <pc:docMk/>
            <pc:sldMk cId="370988539" sldId="259"/>
            <ac:picMk id="7" creationId="{8E8A2004-8AE1-3614-B3D9-D722BCA962B1}"/>
          </ac:picMkLst>
        </pc:picChg>
        <pc:picChg chg="add mod">
          <ac:chgData name="Nguyễn Tiến Đạt" userId="630b43fa9a43a7ca" providerId="Windows Live" clId="Web-{8B460774-12E6-48CF-8572-C802E48A002A}" dt="2023-09-11T04:26:40.139" v="507" actId="14100"/>
          <ac:picMkLst>
            <pc:docMk/>
            <pc:sldMk cId="370988539" sldId="259"/>
            <ac:picMk id="8" creationId="{6048F1A0-1AC1-9B22-68F4-70E99B796D04}"/>
          </ac:picMkLst>
        </pc:picChg>
      </pc:sldChg>
      <pc:sldChg chg="addSp delSp modSp new">
        <pc:chgData name="Nguyễn Tiến Đạt" userId="630b43fa9a43a7ca" providerId="Windows Live" clId="Web-{8B460774-12E6-48CF-8572-C802E48A002A}" dt="2023-09-11T04:25:24.901" v="499" actId="20577"/>
        <pc:sldMkLst>
          <pc:docMk/>
          <pc:sldMk cId="2443342912" sldId="260"/>
        </pc:sldMkLst>
        <pc:spChg chg="mod">
          <ac:chgData name="Nguyễn Tiến Đạt" userId="630b43fa9a43a7ca" providerId="Windows Live" clId="Web-{8B460774-12E6-48CF-8572-C802E48A002A}" dt="2023-09-11T04:25:24.901" v="499" actId="20577"/>
          <ac:spMkLst>
            <pc:docMk/>
            <pc:sldMk cId="2443342912" sldId="260"/>
            <ac:spMk id="2" creationId="{3B75E318-8284-522F-C21E-C788F53C0C96}"/>
          </ac:spMkLst>
        </pc:spChg>
        <pc:spChg chg="del">
          <ac:chgData name="Nguyễn Tiến Đạt" userId="630b43fa9a43a7ca" providerId="Windows Live" clId="Web-{8B460774-12E6-48CF-8572-C802E48A002A}" dt="2023-09-11T04:24:20.039" v="388"/>
          <ac:spMkLst>
            <pc:docMk/>
            <pc:sldMk cId="2443342912" sldId="260"/>
            <ac:spMk id="3" creationId="{D5671916-6987-F02C-AF45-BA9E90C9A98F}"/>
          </ac:spMkLst>
        </pc:spChg>
        <pc:spChg chg="add mod">
          <ac:chgData name="Nguyễn Tiến Đạt" userId="630b43fa9a43a7ca" providerId="Windows Live" clId="Web-{8B460774-12E6-48CF-8572-C802E48A002A}" dt="2023-09-11T04:25:18.401" v="487" actId="14100"/>
          <ac:spMkLst>
            <pc:docMk/>
            <pc:sldMk cId="2443342912" sldId="260"/>
            <ac:spMk id="5" creationId="{A7370439-0B0D-C2D8-57F9-1B3D4BAE57B5}"/>
          </ac:spMkLst>
        </pc:spChg>
        <pc:picChg chg="add mod ord">
          <ac:chgData name="Nguyễn Tiến Đạt" userId="630b43fa9a43a7ca" providerId="Windows Live" clId="Web-{8B460774-12E6-48CF-8572-C802E48A002A}" dt="2023-09-11T04:24:22.321" v="389" actId="1076"/>
          <ac:picMkLst>
            <pc:docMk/>
            <pc:sldMk cId="2443342912" sldId="260"/>
            <ac:picMk id="4" creationId="{B17AB180-C510-D44E-32DE-70F662560710}"/>
          </ac:picMkLst>
        </pc:picChg>
      </pc:sldChg>
      <pc:sldChg chg="modSp new">
        <pc:chgData name="Nguyễn Tiến Đạt" userId="630b43fa9a43a7ca" providerId="Windows Live" clId="Web-{8B460774-12E6-48CF-8572-C802E48A002A}" dt="2023-09-11T04:28:16.439" v="620" actId="20577"/>
        <pc:sldMkLst>
          <pc:docMk/>
          <pc:sldMk cId="3117556671" sldId="261"/>
        </pc:sldMkLst>
        <pc:spChg chg="mod">
          <ac:chgData name="Nguyễn Tiến Đạt" userId="630b43fa9a43a7ca" providerId="Windows Live" clId="Web-{8B460774-12E6-48CF-8572-C802E48A002A}" dt="2023-09-11T04:27:53.345" v="589" actId="20577"/>
          <ac:spMkLst>
            <pc:docMk/>
            <pc:sldMk cId="3117556671" sldId="261"/>
            <ac:spMk id="2" creationId="{97F5953D-474D-8F00-B02E-913FAB892CA0}"/>
          </ac:spMkLst>
        </pc:spChg>
        <pc:spChg chg="mod">
          <ac:chgData name="Nguyễn Tiến Đạt" userId="630b43fa9a43a7ca" providerId="Windows Live" clId="Web-{8B460774-12E6-48CF-8572-C802E48A002A}" dt="2023-09-11T04:28:16.439" v="620" actId="20577"/>
          <ac:spMkLst>
            <pc:docMk/>
            <pc:sldMk cId="3117556671" sldId="261"/>
            <ac:spMk id="3" creationId="{3B6AE61E-9BE6-3654-FD1B-B277153B9DCC}"/>
          </ac:spMkLst>
        </pc:spChg>
      </pc:sldChg>
      <pc:sldChg chg="addSp delSp modSp new">
        <pc:chgData name="Nguyễn Tiến Đạt" userId="630b43fa9a43a7ca" providerId="Windows Live" clId="Web-{8B460774-12E6-48CF-8572-C802E48A002A}" dt="2023-09-11T04:32:25.871" v="641" actId="1076"/>
        <pc:sldMkLst>
          <pc:docMk/>
          <pc:sldMk cId="3773642688" sldId="262"/>
        </pc:sldMkLst>
        <pc:spChg chg="mod">
          <ac:chgData name="Nguyễn Tiến Đạt" userId="630b43fa9a43a7ca" providerId="Windows Live" clId="Web-{8B460774-12E6-48CF-8572-C802E48A002A}" dt="2023-09-11T04:32:20.245" v="638" actId="20577"/>
          <ac:spMkLst>
            <pc:docMk/>
            <pc:sldMk cId="3773642688" sldId="262"/>
            <ac:spMk id="2" creationId="{7D435DC3-8C4B-5407-7FE8-44317AE53BC4}"/>
          </ac:spMkLst>
        </pc:spChg>
        <pc:spChg chg="del">
          <ac:chgData name="Nguyễn Tiến Đạt" userId="630b43fa9a43a7ca" providerId="Windows Live" clId="Web-{8B460774-12E6-48CF-8572-C802E48A002A}" dt="2023-09-11T04:32:22.449" v="639"/>
          <ac:spMkLst>
            <pc:docMk/>
            <pc:sldMk cId="3773642688" sldId="262"/>
            <ac:spMk id="3" creationId="{5F34E639-073D-13C7-A432-72BF8A6749D5}"/>
          </ac:spMkLst>
        </pc:spChg>
        <pc:picChg chg="add mod ord">
          <ac:chgData name="Nguyễn Tiến Đạt" userId="630b43fa9a43a7ca" providerId="Windows Live" clId="Web-{8B460774-12E6-48CF-8572-C802E48A002A}" dt="2023-09-11T04:32:25.871" v="641" actId="1076"/>
          <ac:picMkLst>
            <pc:docMk/>
            <pc:sldMk cId="3773642688" sldId="262"/>
            <ac:picMk id="4" creationId="{4742DE8C-A4A3-B794-FE31-11AA79001877}"/>
          </ac:picMkLst>
        </pc:picChg>
      </pc:sldChg>
      <pc:sldChg chg="addSp delSp modSp new">
        <pc:chgData name="Nguyễn Tiến Đạt" userId="630b43fa9a43a7ca" providerId="Windows Live" clId="Web-{8B460774-12E6-48CF-8572-C802E48A002A}" dt="2023-09-11T04:39:34.418" v="648" actId="1076"/>
        <pc:sldMkLst>
          <pc:docMk/>
          <pc:sldMk cId="2610069081" sldId="263"/>
        </pc:sldMkLst>
        <pc:spChg chg="mod">
          <ac:chgData name="Nguyễn Tiến Đạt" userId="630b43fa9a43a7ca" providerId="Windows Live" clId="Web-{8B460774-12E6-48CF-8572-C802E48A002A}" dt="2023-09-11T04:33:40.139" v="646" actId="20577"/>
          <ac:spMkLst>
            <pc:docMk/>
            <pc:sldMk cId="2610069081" sldId="263"/>
            <ac:spMk id="2" creationId="{968D3776-8898-9F54-6EDA-D3053489731E}"/>
          </ac:spMkLst>
        </pc:spChg>
        <pc:spChg chg="del">
          <ac:chgData name="Nguyễn Tiến Đạt" userId="630b43fa9a43a7ca" providerId="Windows Live" clId="Web-{8B460774-12E6-48CF-8572-C802E48A002A}" dt="2023-09-11T04:39:30.090" v="647"/>
          <ac:spMkLst>
            <pc:docMk/>
            <pc:sldMk cId="2610069081" sldId="263"/>
            <ac:spMk id="3" creationId="{EBE33CF7-55A5-DE50-EDC5-3F925B702D52}"/>
          </ac:spMkLst>
        </pc:spChg>
        <pc:picChg chg="add mod ord">
          <ac:chgData name="Nguyễn Tiến Đạt" userId="630b43fa9a43a7ca" providerId="Windows Live" clId="Web-{8B460774-12E6-48CF-8572-C802E48A002A}" dt="2023-09-11T04:39:34.418" v="648" actId="1076"/>
          <ac:picMkLst>
            <pc:docMk/>
            <pc:sldMk cId="2610069081" sldId="263"/>
            <ac:picMk id="4" creationId="{545BF227-B4BB-71C2-654B-0F578C4AD645}"/>
          </ac:picMkLst>
        </pc:picChg>
      </pc:sldChg>
      <pc:sldChg chg="addSp modSp new ord">
        <pc:chgData name="Nguyễn Tiến Đạt" userId="630b43fa9a43a7ca" providerId="Windows Live" clId="Web-{8B460774-12E6-48CF-8572-C802E48A002A}" dt="2023-09-11T04:44:00.960" v="672" actId="20577"/>
        <pc:sldMkLst>
          <pc:docMk/>
          <pc:sldMk cId="926607626" sldId="264"/>
        </pc:sldMkLst>
        <pc:spChg chg="mod">
          <ac:chgData name="Nguyễn Tiến Đạt" userId="630b43fa9a43a7ca" providerId="Windows Live" clId="Web-{8B460774-12E6-48CF-8572-C802E48A002A}" dt="2023-09-11T04:40:01.544" v="658" actId="20577"/>
          <ac:spMkLst>
            <pc:docMk/>
            <pc:sldMk cId="926607626" sldId="264"/>
            <ac:spMk id="2" creationId="{905596F6-5BA9-96E7-AD0E-3B5BF96C3A4A}"/>
          </ac:spMkLst>
        </pc:spChg>
        <pc:spChg chg="mod">
          <ac:chgData name="Nguyễn Tiến Đạt" userId="630b43fa9a43a7ca" providerId="Windows Live" clId="Web-{8B460774-12E6-48CF-8572-C802E48A002A}" dt="2023-09-11T04:44:00.960" v="672" actId="20577"/>
          <ac:spMkLst>
            <pc:docMk/>
            <pc:sldMk cId="926607626" sldId="264"/>
            <ac:spMk id="3" creationId="{C8143C72-5E00-5DAC-6148-8EE7CD2F5233}"/>
          </ac:spMkLst>
        </pc:spChg>
        <pc:picChg chg="add mod">
          <ac:chgData name="Nguyễn Tiến Đạt" userId="630b43fa9a43a7ca" providerId="Windows Live" clId="Web-{8B460774-12E6-48CF-8572-C802E48A002A}" dt="2023-09-11T04:40:28.092" v="668" actId="1076"/>
          <ac:picMkLst>
            <pc:docMk/>
            <pc:sldMk cId="926607626" sldId="264"/>
            <ac:picMk id="4" creationId="{E874341A-22BF-C1F1-8835-D1BB47426801}"/>
          </ac:picMkLst>
        </pc:picChg>
      </pc:sldChg>
    </pc:docChg>
  </pc:docChgLst>
  <pc:docChgLst>
    <pc:chgData clId="Web-{D15AF7B8-0027-483F-8511-B025885B2E43}"/>
    <pc:docChg chg="modSld">
      <pc:chgData name="" userId="" providerId="" clId="Web-{D15AF7B8-0027-483F-8511-B025885B2E43}" dt="2023-09-09T14:08:34.376" v="3" actId="20577"/>
      <pc:docMkLst>
        <pc:docMk/>
      </pc:docMkLst>
      <pc:sldChg chg="modSp">
        <pc:chgData name="" userId="" providerId="" clId="Web-{D15AF7B8-0027-483F-8511-B025885B2E43}" dt="2023-09-09T14:08:34.376" v="3" actId="20577"/>
        <pc:sldMkLst>
          <pc:docMk/>
          <pc:sldMk cId="4144221" sldId="256"/>
        </pc:sldMkLst>
        <pc:spChg chg="mod">
          <ac:chgData name="" userId="" providerId="" clId="Web-{D15AF7B8-0027-483F-8511-B025885B2E43}" dt="2023-09-09T14:08:34.376" v="3" actId="20577"/>
          <ac:spMkLst>
            <pc:docMk/>
            <pc:sldMk cId="4144221" sldId="256"/>
            <ac:spMk id="2" creationId="{00000000-0000-0000-0000-000000000000}"/>
          </ac:spMkLst>
        </pc:spChg>
      </pc:sldChg>
    </pc:docChg>
  </pc:docChgLst>
  <pc:docChgLst>
    <pc:chgData name="Nguyễn Tiến Đạt" userId="630b43fa9a43a7ca" providerId="Windows Live" clId="Web-{D15AF7B8-0027-483F-8511-B025885B2E43}"/>
    <pc:docChg chg="addSld modSld">
      <pc:chgData name="Nguyễn Tiến Đạt" userId="630b43fa9a43a7ca" providerId="Windows Live" clId="Web-{D15AF7B8-0027-483F-8511-B025885B2E43}" dt="2023-09-09T15:09:49.115" v="375" actId="20577"/>
      <pc:docMkLst>
        <pc:docMk/>
      </pc:docMkLst>
      <pc:sldChg chg="modSp">
        <pc:chgData name="Nguyễn Tiến Đạt" userId="630b43fa9a43a7ca" providerId="Windows Live" clId="Web-{D15AF7B8-0027-483F-8511-B025885B2E43}" dt="2023-09-09T14:09:37.940" v="11" actId="20577"/>
        <pc:sldMkLst>
          <pc:docMk/>
          <pc:sldMk cId="4144221" sldId="256"/>
        </pc:sldMkLst>
        <pc:spChg chg="mod">
          <ac:chgData name="Nguyễn Tiến Đạt" userId="630b43fa9a43a7ca" providerId="Windows Live" clId="Web-{D15AF7B8-0027-483F-8511-B025885B2E43}" dt="2023-09-09T14:09:37.940" v="11" actId="20577"/>
          <ac:spMkLst>
            <pc:docMk/>
            <pc:sldMk cId="4144221" sldId="256"/>
            <ac:spMk id="2" creationId="{00000000-0000-0000-0000-000000000000}"/>
          </ac:spMkLst>
        </pc:spChg>
      </pc:sldChg>
      <pc:sldChg chg="addSp modSp new">
        <pc:chgData name="Nguyễn Tiến Đạt" userId="630b43fa9a43a7ca" providerId="Windows Live" clId="Web-{D15AF7B8-0027-483F-8511-B025885B2E43}" dt="2023-09-09T14:18:44.828" v="35" actId="1076"/>
        <pc:sldMkLst>
          <pc:docMk/>
          <pc:sldMk cId="784543098" sldId="257"/>
        </pc:sldMkLst>
        <pc:spChg chg="mod">
          <ac:chgData name="Nguyễn Tiến Đạt" userId="630b43fa9a43a7ca" providerId="Windows Live" clId="Web-{D15AF7B8-0027-483F-8511-B025885B2E43}" dt="2023-09-09T14:17:58.858" v="22" actId="20577"/>
          <ac:spMkLst>
            <pc:docMk/>
            <pc:sldMk cId="784543098" sldId="257"/>
            <ac:spMk id="2" creationId="{024E6237-3E8F-0070-81AD-277C0309D053}"/>
          </ac:spMkLst>
        </pc:spChg>
        <pc:spChg chg="mod">
          <ac:chgData name="Nguyễn Tiến Đạt" userId="630b43fa9a43a7ca" providerId="Windows Live" clId="Web-{D15AF7B8-0027-483F-8511-B025885B2E43}" dt="2023-09-09T14:18:29.187" v="31" actId="14100"/>
          <ac:spMkLst>
            <pc:docMk/>
            <pc:sldMk cId="784543098" sldId="257"/>
            <ac:spMk id="3" creationId="{9DF62C42-3B55-4DCD-AF1A-BF5760763DD3}"/>
          </ac:spMkLst>
        </pc:spChg>
        <pc:picChg chg="add mod">
          <ac:chgData name="Nguyễn Tiến Đạt" userId="630b43fa9a43a7ca" providerId="Windows Live" clId="Web-{D15AF7B8-0027-483F-8511-B025885B2E43}" dt="2023-09-09T14:18:44.828" v="35" actId="1076"/>
          <ac:picMkLst>
            <pc:docMk/>
            <pc:sldMk cId="784543098" sldId="257"/>
            <ac:picMk id="4" creationId="{953DD2B0-4162-BB63-1EC2-06D423DC0A64}"/>
          </ac:picMkLst>
        </pc:picChg>
      </pc:sldChg>
      <pc:sldChg chg="addSp delSp modSp new">
        <pc:chgData name="Nguyễn Tiến Đạt" userId="630b43fa9a43a7ca" providerId="Windows Live" clId="Web-{D15AF7B8-0027-483F-8511-B025885B2E43}" dt="2023-09-09T15:09:49.115" v="375" actId="20577"/>
        <pc:sldMkLst>
          <pc:docMk/>
          <pc:sldMk cId="1036113314" sldId="258"/>
        </pc:sldMkLst>
        <pc:spChg chg="mod">
          <ac:chgData name="Nguyễn Tiến Đạt" userId="630b43fa9a43a7ca" providerId="Windows Live" clId="Web-{D15AF7B8-0027-483F-8511-B025885B2E43}" dt="2023-09-09T14:18:58.703" v="52" actId="20577"/>
          <ac:spMkLst>
            <pc:docMk/>
            <pc:sldMk cId="1036113314" sldId="258"/>
            <ac:spMk id="2" creationId="{7FC8C11A-B87E-08AE-861C-FC2FAF20325C}"/>
          </ac:spMkLst>
        </pc:spChg>
        <pc:spChg chg="del">
          <ac:chgData name="Nguyễn Tiến Đạt" userId="630b43fa9a43a7ca" providerId="Windows Live" clId="Web-{D15AF7B8-0027-483F-8511-B025885B2E43}" dt="2023-09-09T14:22:44.693" v="53"/>
          <ac:spMkLst>
            <pc:docMk/>
            <pc:sldMk cId="1036113314" sldId="258"/>
            <ac:spMk id="3" creationId="{04BEBBFB-D99E-0207-BD63-B1BE6008C241}"/>
          </ac:spMkLst>
        </pc:spChg>
        <pc:spChg chg="add mod">
          <ac:chgData name="Nguyễn Tiến Đạt" userId="630b43fa9a43a7ca" providerId="Windows Live" clId="Web-{D15AF7B8-0027-483F-8511-B025885B2E43}" dt="2023-09-09T15:09:49.115" v="375" actId="20577"/>
          <ac:spMkLst>
            <pc:docMk/>
            <pc:sldMk cId="1036113314" sldId="258"/>
            <ac:spMk id="5" creationId="{A7A34685-C8BC-7C04-4476-E04C1D437E26}"/>
          </ac:spMkLst>
        </pc:spChg>
        <pc:spChg chg="add del mod">
          <ac:chgData name="Nguyễn Tiến Đạt" userId="630b43fa9a43a7ca" providerId="Windows Live" clId="Web-{D15AF7B8-0027-483F-8511-B025885B2E43}" dt="2023-09-09T15:08:27.877" v="292"/>
          <ac:spMkLst>
            <pc:docMk/>
            <pc:sldMk cId="1036113314" sldId="258"/>
            <ac:spMk id="6" creationId="{B2979386-7774-DE26-C711-B40CE532BBD3}"/>
          </ac:spMkLst>
        </pc:spChg>
        <pc:picChg chg="add del mod ord">
          <ac:chgData name="Nguyễn Tiến Đạt" userId="630b43fa9a43a7ca" providerId="Windows Live" clId="Web-{D15AF7B8-0027-483F-8511-B025885B2E43}" dt="2023-09-09T15:08:26.456" v="291"/>
          <ac:picMkLst>
            <pc:docMk/>
            <pc:sldMk cId="1036113314" sldId="258"/>
            <ac:picMk id="4" creationId="{6BA3CF01-A9B9-CFC1-ABC0-55F94177C4D3}"/>
          </ac:picMkLst>
        </pc:picChg>
        <pc:picChg chg="add mod ord">
          <ac:chgData name="Nguyễn Tiến Đạt" userId="630b43fa9a43a7ca" providerId="Windows Live" clId="Web-{D15AF7B8-0027-483F-8511-B025885B2E43}" dt="2023-09-09T15:08:43.097" v="295" actId="14100"/>
          <ac:picMkLst>
            <pc:docMk/>
            <pc:sldMk cId="1036113314" sldId="258"/>
            <ac:picMk id="7" creationId="{23D79CAC-8C33-2D76-05EF-84820301A81A}"/>
          </ac:picMkLst>
        </pc:picChg>
      </pc:sldChg>
      <pc:sldChg chg="new">
        <pc:chgData name="Nguyễn Tiến Đạt" userId="630b43fa9a43a7ca" providerId="Windows Live" clId="Web-{D15AF7B8-0027-483F-8511-B025885B2E43}" dt="2023-09-09T14:25:39.587" v="290"/>
        <pc:sldMkLst>
          <pc:docMk/>
          <pc:sldMk cId="37098853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Hình chữ nhật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Hình chữ nhật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BE3C1-DBE1-495D-B57B-2849774B866A}" type="datetimeFigureOut">
              <a:rPr lang="en-US" dirty="0"/>
              <a:t>9/11/2023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"/>
              <a:t>Bấm vào biểu tượng để thêm ảnh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C117F-5CCF-4837-BE5F-2B92066CAFAF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B90BD-B6CE-46B7-997F-7313B992CCDC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Hình ảnh 12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Hình chữ nhật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Hình chữ nhậ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12" name="Chỗ dành sẵn cho Văn bản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9D11F-B188-461D-B23F-39381795C052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Hộp văn bản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Hộp văn bản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Hình ảnh 9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Hình chữ nhật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Hình chữ nhật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6D8D9-55A2-4063-B0F3-121F44549695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ộ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Hình ảnh 13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Hình chữ nhật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Hình chữ nhậ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êu đề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7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8" name="Chỗ dành sẵn cho Văn bản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9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10" name="Chỗ dành sẵn cho Văn bản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11" name="Chỗ dành sẵn cho Văn bản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12" name="Chỗ dành sẵn cho Văn bản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24536-994D-4021-A283-9F449C0DB509}" type="datetimeFigureOut">
              <a:rPr lang="en-US" dirty="0"/>
              <a:t>9/11/2023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ột 3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Hình ảnh 15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Hình chữ nhậ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Hình chữ nhậ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êu đề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19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0" name="Chỗ dành sẵn cho Hình ảnh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"/>
              <a:t>Bấm vào biểu tượng để thêm ảnh</a:t>
            </a:r>
            <a:endParaRPr lang="en-US"/>
          </a:p>
        </p:txBody>
      </p:sp>
      <p:sp>
        <p:nvSpPr>
          <p:cNvPr id="21" name="Chỗ dành sẵn cho Văn bản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2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3" name="Chỗ dành sẵn cho Hình ảnh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"/>
              <a:t>Bấm vào biểu tượng để thêm ảnh</a:t>
            </a:r>
            <a:endParaRPr lang="en-US"/>
          </a:p>
        </p:txBody>
      </p:sp>
      <p:sp>
        <p:nvSpPr>
          <p:cNvPr id="24" name="Chỗ dành sẵn cho Văn bản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5" name="Chỗ dành sẵn cho Văn bản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6" name="Chỗ dành sẵn cho Hình ảnh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"/>
              <a:t>Bấm vào biểu tượng để thêm ảnh</a:t>
            </a:r>
            <a:endParaRPr lang="en-US"/>
          </a:p>
        </p:txBody>
      </p:sp>
      <p:sp>
        <p:nvSpPr>
          <p:cNvPr id="27" name="Chỗ dành sẵn cho Văn bản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BBB78-C96F-47B7-AB17-D852CA960AC9}" type="datetimeFigureOut">
              <a:rPr lang="en-US" dirty="0"/>
              <a:t>9/11/2023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Hình chữ nhật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Hình chữ nhật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3F48C-C7C6-4055-9F49-3777875E72AE}" type="datetimeFigureOut">
              <a:rPr lang="en-US" dirty="0"/>
              <a:t>9/11/2023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Hình chữ nhật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6178E61D-D431-422C-9764-11DAFE33AB63}" type="datetimeFigureOut">
              <a:rPr lang="en-US" dirty="0"/>
              <a:t>9/11/2023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Hình ảnh 15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Hình chữ nhậ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Hình chữ nhậ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DE42F4-6EEF-4EF7-8ED4-2208F0F89A08}" type="datetimeFigureOut">
              <a:rPr lang="en-US" dirty="0"/>
              <a:t>9/11/2023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Hình chữ nhật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Hình chữ nhậ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78ACC-22D6-47C1-A373-4FD133E34F3C}" type="datetimeFigureOut">
              <a:rPr lang="en-US" dirty="0"/>
              <a:t>9/11/2023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A6C69-6797-4E8A-BF37-F2C3751466E9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Hình ảnh 10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Hình chữ nhật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Hình chữ nhậ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2014A1-A632-4878-A0D3-F52BA7563730}" type="datetimeFigureOut">
              <a:rPr lang="en-US" dirty="0"/>
              <a:t>9/11/2023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Hình chữ nhật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Hình chữ nhậ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9F462-093F-4566-844B-4C71F2739DA5}" type="datetimeFigureOut">
              <a:rPr lang="en-US" dirty="0"/>
              <a:t>9/11/2023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4A7AC-904D-4781-85BA-7D10C17ED021}" type="datetimeFigureOut">
              <a:rPr lang="en-US" dirty="0"/>
              <a:t>9/11/2023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1444B-B92B-4E27-8C94-BB93EAF5CB18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"/>
              <a:t>Bấm vào biểu tượng để thêm ảnh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EFA5E-FA76-400D-B3DC-F0BA90E6D107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D6E9DEC-419B-4CC5-A080-3B06BD5A8291}" type="datetimeFigureOut">
              <a:rPr lang="en-US" dirty="0"/>
              <a:t>9/11/2023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err="1"/>
              <a:t>Stack,queue</a:t>
            </a:r>
            <a:r>
              <a:rPr lang="en-US"/>
              <a:t> 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5596F6-5BA9-96E7-AD0E-3B5BF96C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Queue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143C72-5E00-5DAC-6148-8EE7CD2F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Queue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 là một loại </a:t>
            </a:r>
            <a:r>
              <a:rPr lang="vi-VN" dirty="0">
                <a:latin typeface="Arial"/>
                <a:ea typeface="+mn-lt"/>
                <a:cs typeface="Arial"/>
              </a:rPr>
              <a:t>bộ điều hợp </a:t>
            </a:r>
            <a:r>
              <a:rPr lang="vi-VN" dirty="0" err="1">
                <a:latin typeface="Arial"/>
                <a:ea typeface="+mn-lt"/>
                <a:cs typeface="Arial"/>
              </a:rPr>
              <a:t>container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 hoạt động theo kiểu sắp xếp trước xuất trước (FIFO). Các yếu tố được chèn ở phía sau (cuối) và bị xóa khỏi mặt trước. Hàng đợi sử dụng một đối tượng đóng gói của </a:t>
            </a:r>
            <a:r>
              <a:rPr lang="vi-VN" dirty="0" err="1">
                <a:latin typeface="Arial"/>
                <a:ea typeface="+mn-lt"/>
                <a:cs typeface="Arial"/>
              </a:rPr>
              <a:t>deque</a:t>
            </a:r>
            <a:r>
              <a:rPr lang="vi-VN" dirty="0">
                <a:latin typeface="Arial"/>
                <a:ea typeface="+mn-lt"/>
                <a:cs typeface="Arial"/>
              </a:rPr>
              <a:t> 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hoặc </a:t>
            </a:r>
            <a:r>
              <a:rPr lang="vi-VN" dirty="0" err="1">
                <a:latin typeface="Arial"/>
                <a:ea typeface="+mn-lt"/>
                <a:cs typeface="Arial"/>
              </a:rPr>
              <a:t>list</a:t>
            </a:r>
            <a:r>
              <a:rPr lang="vi-VN" dirty="0">
                <a:latin typeface="Arial"/>
                <a:ea typeface="+mn-lt"/>
                <a:cs typeface="Arial"/>
              </a:rPr>
              <a:t> 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(lớp </a:t>
            </a:r>
            <a:r>
              <a:rPr lang="vi-VN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container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 tuần tự) làm vùng chứa cơ bản của nó, cung cấp một tập hợp các hàm thành viên cụ thể để truy cập các phần tử của nó.</a:t>
            </a:r>
            <a:endParaRPr lang="vi-V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E874341A-22BF-C1F1-8835-D1BB4742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64" y="4322545"/>
            <a:ext cx="4961964" cy="24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0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31EFF2-A68D-9A69-AC74-D0865E59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Triển khai </a:t>
            </a:r>
            <a:r>
              <a:rPr lang="vi-VN" dirty="0" err="1">
                <a:latin typeface="Times New Roman"/>
                <a:cs typeface="Times New Roman"/>
              </a:rPr>
              <a:t>Queue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ần mềm&#10;&#10;Mô tả được tự động tạo">
            <a:extLst>
              <a:ext uri="{FF2B5EF4-FFF2-40B4-BE49-F238E27FC236}">
                <a16:creationId xmlns:a16="http://schemas.microsoft.com/office/drawing/2014/main" id="{030A2AAD-B86C-5B5B-2A34-C7C07F59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135" y="2336873"/>
            <a:ext cx="5332627" cy="3599316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B89A8BE-55DE-CF1C-2063-C1E02CA608AD}"/>
              </a:ext>
            </a:extLst>
          </p:cNvPr>
          <p:cNvSpPr txBox="1"/>
          <p:nvPr/>
        </p:nvSpPr>
        <p:spPr>
          <a:xfrm>
            <a:off x="214648" y="2522112"/>
            <a:ext cx="43197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Trong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 tạo ra 2 con trỏ kiểu </a:t>
            </a:r>
            <a:r>
              <a:rPr lang="vi-VN" dirty="0" err="1">
                <a:latin typeface="Arial"/>
                <a:cs typeface="Arial"/>
              </a:rPr>
              <a:t>Node</a:t>
            </a:r>
            <a:r>
              <a:rPr lang="vi-VN" dirty="0">
                <a:latin typeface="Arial"/>
                <a:cs typeface="Arial"/>
              </a:rPr>
              <a:t> để trỏ đến phần tử trước và sau phần tử hiện tại</a:t>
            </a:r>
          </a:p>
          <a:p>
            <a:r>
              <a:rPr lang="vi-VN" dirty="0">
                <a:latin typeface="Arial"/>
                <a:cs typeface="Arial"/>
              </a:rPr>
              <a:t>Có các </a:t>
            </a:r>
            <a:r>
              <a:rPr lang="vi-VN" dirty="0" err="1">
                <a:latin typeface="Arial"/>
                <a:cs typeface="Arial"/>
              </a:rPr>
              <a:t>menthod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Khởi tạo </a:t>
            </a:r>
            <a:r>
              <a:rPr lang="vi-VN" dirty="0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Enqueue</a:t>
            </a:r>
            <a:r>
              <a:rPr lang="vi-VN" dirty="0">
                <a:latin typeface="Arial"/>
                <a:cs typeface="Arial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Dequeue</a:t>
            </a:r>
            <a:r>
              <a:rPr lang="vi-VN" dirty="0"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825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D1C87-B104-0D7B-E451-10EF4175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Thêm phần tử vào </a:t>
            </a:r>
            <a:r>
              <a:rPr lang="vi-VN" dirty="0" err="1">
                <a:latin typeface="Times New Roman"/>
                <a:cs typeface="Times New Roman"/>
              </a:rPr>
              <a:t>queue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6D7FA0EB-4FD4-B635-9213-649C51CB9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956" y="3885461"/>
            <a:ext cx="4152900" cy="2219325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BFE2536-CC2F-5765-38B3-A431E95D3EB7}"/>
              </a:ext>
            </a:extLst>
          </p:cNvPr>
          <p:cNvSpPr txBox="1"/>
          <p:nvPr/>
        </p:nvSpPr>
        <p:spPr>
          <a:xfrm>
            <a:off x="431978" y="3809998"/>
            <a:ext cx="378316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Tạo 1 con trỏ </a:t>
            </a:r>
            <a:r>
              <a:rPr lang="vi-VN" dirty="0" err="1">
                <a:latin typeface="Arial"/>
                <a:cs typeface="Arial"/>
              </a:rPr>
              <a:t>newNode</a:t>
            </a:r>
            <a:r>
              <a:rPr lang="vi-VN" dirty="0">
                <a:latin typeface="Arial"/>
                <a:cs typeface="Arial"/>
              </a:rPr>
              <a:t> và cấp phát động cho nó</a:t>
            </a:r>
          </a:p>
          <a:p>
            <a:r>
              <a:rPr lang="vi-VN" dirty="0" err="1">
                <a:latin typeface="Arial"/>
                <a:cs typeface="Arial"/>
              </a:rPr>
              <a:t>Trongn</a:t>
            </a:r>
            <a:r>
              <a:rPr lang="vi-VN" dirty="0">
                <a:latin typeface="Arial"/>
                <a:cs typeface="Arial"/>
              </a:rPr>
              <a:t> TH </a:t>
            </a:r>
            <a:r>
              <a:rPr lang="vi-VN" dirty="0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 đang trống thì con trỏ </a:t>
            </a:r>
            <a:r>
              <a:rPr lang="vi-VN" dirty="0" err="1">
                <a:latin typeface="Arial"/>
                <a:cs typeface="Arial"/>
              </a:rPr>
              <a:t>frontNode</a:t>
            </a:r>
            <a:r>
              <a:rPr lang="vi-VN" dirty="0">
                <a:latin typeface="Arial"/>
                <a:cs typeface="Arial"/>
              </a:rPr>
              <a:t> và </a:t>
            </a:r>
            <a:r>
              <a:rPr lang="vi-VN" dirty="0" err="1">
                <a:latin typeface="Arial"/>
                <a:cs typeface="Arial"/>
              </a:rPr>
              <a:t>rearNode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đc</a:t>
            </a:r>
            <a:r>
              <a:rPr lang="vi-VN" dirty="0">
                <a:latin typeface="Arial"/>
                <a:cs typeface="Arial"/>
              </a:rPr>
              <a:t> trỏ đến </a:t>
            </a:r>
            <a:r>
              <a:rPr lang="vi-VN" dirty="0" err="1">
                <a:latin typeface="Arial"/>
                <a:cs typeface="Arial"/>
              </a:rPr>
              <a:t>newNode</a:t>
            </a:r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Trong TH </a:t>
            </a:r>
            <a:r>
              <a:rPr lang="vi-VN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 đã có phần tử , </a:t>
            </a:r>
            <a:r>
              <a:rPr lang="vi-VN" err="1">
                <a:latin typeface="Arial"/>
                <a:cs typeface="Arial"/>
              </a:rPr>
              <a:t>rearNode</a:t>
            </a:r>
            <a:r>
              <a:rPr lang="vi-VN" dirty="0">
                <a:latin typeface="Arial"/>
                <a:cs typeface="Arial"/>
              </a:rPr>
              <a:t>-&gt;</a:t>
            </a:r>
            <a:r>
              <a:rPr lang="vi-VN" err="1">
                <a:latin typeface="Arial"/>
                <a:cs typeface="Arial"/>
              </a:rPr>
              <a:t>next</a:t>
            </a:r>
            <a:r>
              <a:rPr lang="vi-VN" dirty="0">
                <a:latin typeface="Arial"/>
                <a:cs typeface="Arial"/>
              </a:rPr>
              <a:t> và </a:t>
            </a:r>
            <a:r>
              <a:rPr lang="vi-VN" err="1">
                <a:latin typeface="Arial"/>
                <a:cs typeface="Arial"/>
              </a:rPr>
              <a:t>rearNode</a:t>
            </a:r>
            <a:r>
              <a:rPr lang="vi-VN" dirty="0">
                <a:latin typeface="Arial"/>
                <a:cs typeface="Arial"/>
              </a:rPr>
              <a:t>  sẽ trỏ đến </a:t>
            </a:r>
            <a:r>
              <a:rPr lang="vi-VN" err="1">
                <a:latin typeface="Arial"/>
                <a:cs typeface="Arial"/>
              </a:rPr>
              <a:t>newNode</a:t>
            </a:r>
            <a:endParaRPr lang="vi-VN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Độ phức tạp : O(1)</a:t>
            </a:r>
          </a:p>
        </p:txBody>
      </p:sp>
      <p:pic>
        <p:nvPicPr>
          <p:cNvPr id="7" name="Hình ảnh 6" descr="Ảnh có chứa văn bản, Phông chữ, ảnh chụp màn hình, hàng&#10;&#10;Mô tả được tự động tạo">
            <a:extLst>
              <a:ext uri="{FF2B5EF4-FFF2-40B4-BE49-F238E27FC236}">
                <a16:creationId xmlns:a16="http://schemas.microsoft.com/office/drawing/2014/main" id="{F54535E4-F985-9384-FF1E-6E443B85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33" y="2248187"/>
            <a:ext cx="4224270" cy="1073738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A0C0F08-09BF-54C8-7008-2AB4ABC7DB43}"/>
              </a:ext>
            </a:extLst>
          </p:cNvPr>
          <p:cNvSpPr txBox="1"/>
          <p:nvPr/>
        </p:nvSpPr>
        <p:spPr>
          <a:xfrm>
            <a:off x="547351" y="223233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Để kiểm tra </a:t>
            </a:r>
            <a:r>
              <a:rPr lang="vi-VN" dirty="0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empty</a:t>
            </a:r>
            <a:r>
              <a:rPr lang="vi-VN" dirty="0">
                <a:latin typeface="Arial"/>
                <a:cs typeface="Arial"/>
              </a:rPr>
              <a:t> hay không cần kiểm tra giá trị </a:t>
            </a:r>
            <a:r>
              <a:rPr lang="vi-VN" dirty="0" err="1">
                <a:latin typeface="Arial"/>
                <a:cs typeface="Arial"/>
              </a:rPr>
              <a:t>frontNode</a:t>
            </a:r>
            <a:r>
              <a:rPr lang="vi-VN" dirty="0">
                <a:latin typeface="Arial"/>
                <a:cs typeface="Arial"/>
              </a:rPr>
              <a:t> có bằng </a:t>
            </a:r>
            <a:r>
              <a:rPr lang="vi-VN" dirty="0" err="1">
                <a:latin typeface="Arial"/>
                <a:cs typeface="Arial"/>
              </a:rPr>
              <a:t>nullPtr</a:t>
            </a:r>
            <a:r>
              <a:rPr lang="vi-VN" dirty="0">
                <a:latin typeface="Arial"/>
                <a:cs typeface="Arial"/>
              </a:rPr>
              <a:t> hay không</a:t>
            </a:r>
          </a:p>
        </p:txBody>
      </p:sp>
    </p:spTree>
    <p:extLst>
      <p:ext uri="{BB962C8B-B14F-4D97-AF65-F5344CB8AC3E}">
        <p14:creationId xmlns:p14="http://schemas.microsoft.com/office/powerpoint/2010/main" val="110178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C204E-3EF9-38AF-CEB4-125E51D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Xóa phần tử khỏi </a:t>
            </a:r>
            <a:r>
              <a:rPr lang="vi-VN" dirty="0" err="1">
                <a:latin typeface="Times New Roman"/>
                <a:cs typeface="Times New Roman"/>
              </a:rPr>
              <a:t>Queue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E2886D05-D667-A378-9B8E-4BFBB638A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068" y="2247764"/>
            <a:ext cx="5360562" cy="2092548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A22566B-FA6F-BACB-0A5A-31A99040058C}"/>
              </a:ext>
            </a:extLst>
          </p:cNvPr>
          <p:cNvSpPr txBox="1"/>
          <p:nvPr/>
        </p:nvSpPr>
        <p:spPr>
          <a:xfrm>
            <a:off x="643943" y="2508696"/>
            <a:ext cx="339411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Để xóa phần tử khỏi </a:t>
            </a:r>
            <a:r>
              <a:rPr lang="vi-VN" dirty="0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 ta tạo 1 con trỏ </a:t>
            </a:r>
            <a:r>
              <a:rPr lang="vi-VN" dirty="0" err="1">
                <a:latin typeface="Arial"/>
                <a:cs typeface="Arial"/>
              </a:rPr>
              <a:t>temp</a:t>
            </a:r>
            <a:r>
              <a:rPr lang="vi-VN" dirty="0">
                <a:latin typeface="Arial"/>
                <a:cs typeface="Arial"/>
              </a:rPr>
              <a:t> chứa giá trị </a:t>
            </a:r>
            <a:r>
              <a:rPr lang="vi-VN" dirty="0" err="1">
                <a:latin typeface="Arial"/>
                <a:cs typeface="Arial"/>
              </a:rPr>
              <a:t>frontNode</a:t>
            </a:r>
            <a:r>
              <a:rPr lang="vi-VN" dirty="0">
                <a:latin typeface="Arial"/>
                <a:cs typeface="Arial"/>
              </a:rPr>
              <a:t>, sau đó trỏ </a:t>
            </a:r>
            <a:r>
              <a:rPr lang="vi-VN" dirty="0" err="1">
                <a:latin typeface="Arial"/>
                <a:cs typeface="Arial"/>
              </a:rPr>
              <a:t>frontNode</a:t>
            </a:r>
            <a:r>
              <a:rPr lang="vi-VN" dirty="0">
                <a:latin typeface="Arial"/>
                <a:cs typeface="Arial"/>
              </a:rPr>
              <a:t> đến </a:t>
            </a:r>
            <a:r>
              <a:rPr lang="vi-VN" dirty="0" err="1">
                <a:latin typeface="Arial"/>
                <a:cs typeface="Arial"/>
              </a:rPr>
              <a:t>frontNode</a:t>
            </a:r>
            <a:r>
              <a:rPr lang="vi-VN" dirty="0">
                <a:latin typeface="Arial"/>
                <a:cs typeface="Arial"/>
              </a:rPr>
              <a:t>-&gt;</a:t>
            </a:r>
            <a:r>
              <a:rPr lang="vi-VN" dirty="0" err="1">
                <a:latin typeface="Arial"/>
                <a:cs typeface="Arial"/>
              </a:rPr>
              <a:t>next</a:t>
            </a:r>
            <a:r>
              <a:rPr lang="vi-VN" dirty="0">
                <a:latin typeface="Arial"/>
                <a:cs typeface="Arial"/>
              </a:rPr>
              <a:t> là phần tử đứng sau , sau đó </a:t>
            </a:r>
            <a:r>
              <a:rPr lang="vi-VN" dirty="0" err="1">
                <a:latin typeface="Arial"/>
                <a:cs typeface="Arial"/>
              </a:rPr>
              <a:t>delete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temp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r>
              <a:rPr lang="vi-VN" dirty="0">
                <a:latin typeface="Arial"/>
                <a:cs typeface="Arial"/>
              </a:rPr>
              <a:t>Độ phức tạp O(1)</a:t>
            </a:r>
          </a:p>
        </p:txBody>
      </p:sp>
    </p:spTree>
    <p:extLst>
      <p:ext uri="{BB962C8B-B14F-4D97-AF65-F5344CB8AC3E}">
        <p14:creationId xmlns:p14="http://schemas.microsoft.com/office/powerpoint/2010/main" val="328680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10CAFF-23AF-CD45-7674-AD37BCE1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Lấy giá trị phần tử đầu tiên trong </a:t>
            </a:r>
            <a:r>
              <a:rPr lang="vi-VN" dirty="0" err="1">
                <a:latin typeface="Times New Roman"/>
                <a:cs typeface="Times New Roman"/>
              </a:rPr>
              <a:t>queue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0740D58F-41FC-279E-CFB5-8CC8BF2A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841" y="2256081"/>
            <a:ext cx="6064876" cy="2172505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4FC868-B4AC-3247-ECFD-E9CAF4B3A6BA}"/>
              </a:ext>
            </a:extLst>
          </p:cNvPr>
          <p:cNvSpPr txBox="1"/>
          <p:nvPr/>
        </p:nvSpPr>
        <p:spPr>
          <a:xfrm>
            <a:off x="643943" y="2508697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Lấy phần tử đầu </a:t>
            </a:r>
            <a:r>
              <a:rPr lang="vi-VN" dirty="0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 thì cần </a:t>
            </a:r>
            <a:r>
              <a:rPr lang="vi-VN" dirty="0" err="1">
                <a:latin typeface="Arial"/>
                <a:cs typeface="Arial"/>
              </a:rPr>
              <a:t>return</a:t>
            </a:r>
            <a:r>
              <a:rPr lang="vi-VN" dirty="0">
                <a:latin typeface="Arial"/>
                <a:cs typeface="Arial"/>
              </a:rPr>
              <a:t> về giá trị của </a:t>
            </a:r>
            <a:r>
              <a:rPr lang="vi-VN" dirty="0" err="1">
                <a:latin typeface="Arial"/>
                <a:cs typeface="Arial"/>
              </a:rPr>
              <a:t>frontNode</a:t>
            </a:r>
            <a:r>
              <a:rPr lang="vi-VN" dirty="0">
                <a:latin typeface="Arial"/>
                <a:cs typeface="Arial"/>
              </a:rPr>
              <a:t>-&gt;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 trong TH </a:t>
            </a:r>
            <a:r>
              <a:rPr lang="vi-VN" dirty="0" err="1">
                <a:latin typeface="Arial"/>
                <a:cs typeface="Arial"/>
              </a:rPr>
              <a:t>queue</a:t>
            </a:r>
            <a:r>
              <a:rPr lang="vi-VN" dirty="0">
                <a:latin typeface="Arial"/>
                <a:cs typeface="Arial"/>
              </a:rPr>
              <a:t> không trống</a:t>
            </a:r>
          </a:p>
          <a:p>
            <a:r>
              <a:rPr lang="vi-VN" dirty="0">
                <a:latin typeface="Arial"/>
                <a:cs typeface="Arial"/>
              </a:rPr>
              <a:t>Độ phức tạp O(1)</a:t>
            </a:r>
          </a:p>
        </p:txBody>
      </p:sp>
    </p:spTree>
    <p:extLst>
      <p:ext uri="{BB962C8B-B14F-4D97-AF65-F5344CB8AC3E}">
        <p14:creationId xmlns:p14="http://schemas.microsoft.com/office/powerpoint/2010/main" val="12159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8490B6-CDD0-852F-32B9-FAB0403E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Chạy thử </a:t>
            </a:r>
            <a:r>
              <a:rPr lang="vi-VN" dirty="0" err="1">
                <a:latin typeface="Times New Roman"/>
                <a:cs typeface="Times New Roman"/>
              </a:rPr>
              <a:t>Queue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màn hình, phần mềm&#10;&#10;Mô tả được tự động tạo">
            <a:extLst>
              <a:ext uri="{FF2B5EF4-FFF2-40B4-BE49-F238E27FC236}">
                <a16:creationId xmlns:a16="http://schemas.microsoft.com/office/drawing/2014/main" id="{608F6915-EC38-AF61-FC22-1825E358D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789" y="2469656"/>
            <a:ext cx="8162925" cy="3333750"/>
          </a:xfrm>
        </p:spPr>
      </p:pic>
    </p:spTree>
    <p:extLst>
      <p:ext uri="{BB962C8B-B14F-4D97-AF65-F5344CB8AC3E}">
        <p14:creationId xmlns:p14="http://schemas.microsoft.com/office/powerpoint/2010/main" val="144837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5953D-474D-8F00-B02E-913FAB89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Nội dụng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6AE61E-9BE6-3654-FD1B-B277153B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latin typeface="Arial"/>
                <a:cs typeface="Arial"/>
              </a:rPr>
              <a:t>Triển khai kiểu dữ liệu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 err="1"/>
          </a:p>
        </p:txBody>
      </p:sp>
    </p:spTree>
    <p:extLst>
      <p:ext uri="{BB962C8B-B14F-4D97-AF65-F5344CB8AC3E}">
        <p14:creationId xmlns:p14="http://schemas.microsoft.com/office/powerpoint/2010/main" val="311755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4E6237-3E8F-0070-81AD-277C0309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Stack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F62C42-3B55-4DCD-AF1A-BF57607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Stack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 là một loại </a:t>
            </a:r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container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adaptor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, được thiết kế để hoạt động theo kiểu LIFO (</a:t>
            </a:r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Last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 - in </a:t>
            </a:r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first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 - </a:t>
            </a:r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out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) (vào sau ra trước), tức là một kiểu danh sách mà việc bổ sung và loại bỏ một phần tử được thực hiển ở cuối danh sách. Vị trí cuối cùng của </a:t>
            </a:r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stack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 gọi là đỉnh (</a:t>
            </a:r>
            <a:r>
              <a:rPr lang="vi-VN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top</a:t>
            </a:r>
            <a:r>
              <a:rPr lang="vi-VN">
                <a:solidFill>
                  <a:srgbClr val="FFFFFF"/>
                </a:solidFill>
                <a:latin typeface="Arial"/>
                <a:ea typeface="+mn-lt"/>
                <a:cs typeface="Arial"/>
              </a:rPr>
              <a:t>) của ngăn xếp.</a:t>
            </a:r>
            <a:endParaRPr lang="vi-VN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Hình ảnh 3" descr="Ảnh có chứa biểu đồ, bản phác thảo, thiết kế&#10;&#10;Mô tả được tự động tạo">
            <a:extLst>
              <a:ext uri="{FF2B5EF4-FFF2-40B4-BE49-F238E27FC236}">
                <a16:creationId xmlns:a16="http://schemas.microsoft.com/office/drawing/2014/main" id="{953DD2B0-4162-BB63-1EC2-06D423DC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94" y="3993168"/>
            <a:ext cx="4524777" cy="26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4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C8C11A-B87E-08AE-861C-FC2FAF20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Triển khai </a:t>
            </a:r>
            <a:r>
              <a:rPr lang="vi-VN" err="1">
                <a:latin typeface="Times New Roman"/>
                <a:cs typeface="Times New Roman"/>
              </a:rPr>
              <a:t>stack</a:t>
            </a:r>
            <a:r>
              <a:rPr lang="vi-VN">
                <a:latin typeface="Times New Roman"/>
                <a:cs typeface="Times New Roman"/>
              </a:rPr>
              <a:t> </a:t>
            </a:r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7A34685-C8BC-7C04-4476-E04C1D437E26}"/>
              </a:ext>
            </a:extLst>
          </p:cNvPr>
          <p:cNvSpPr txBox="1"/>
          <p:nvPr/>
        </p:nvSpPr>
        <p:spPr>
          <a:xfrm>
            <a:off x="442711" y="2656267"/>
            <a:ext cx="55658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Triển khai 1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Node</a:t>
            </a:r>
            <a:r>
              <a:rPr lang="vi-VN" dirty="0">
                <a:latin typeface="Arial"/>
                <a:cs typeface="Arial"/>
              </a:rPr>
              <a:t> đại diện cho phần tử được lưu trữ.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sẽ gồm 1 biến lưu trữ kiểu dữ liệu </a:t>
            </a:r>
            <a:r>
              <a:rPr lang="vi-VN" dirty="0" err="1">
                <a:latin typeface="Arial"/>
                <a:cs typeface="Arial"/>
              </a:rPr>
              <a:t>template</a:t>
            </a:r>
            <a:r>
              <a:rPr lang="vi-VN" dirty="0">
                <a:latin typeface="Arial"/>
                <a:cs typeface="Arial"/>
              </a:rPr>
              <a:t> và 1 con trỏ kiểu </a:t>
            </a:r>
            <a:r>
              <a:rPr lang="vi-VN" dirty="0" err="1">
                <a:latin typeface="Arial"/>
                <a:cs typeface="Arial"/>
              </a:rPr>
              <a:t>Node</a:t>
            </a:r>
            <a:r>
              <a:rPr lang="vi-VN" dirty="0">
                <a:latin typeface="Arial"/>
                <a:cs typeface="Arial"/>
              </a:rPr>
              <a:t> trỏ đến phần tử tiếp theo</a:t>
            </a:r>
            <a:endParaRPr lang="vi-VN" dirty="0">
              <a:latin typeface="Arial"/>
              <a:cs typeface="Arial" panose="020B0604020202020204" pitchFamily="34" charset="0"/>
            </a:endParaRPr>
          </a:p>
        </p:txBody>
      </p:sp>
      <p:pic>
        <p:nvPicPr>
          <p:cNvPr id="6" name="Chỗ dành sẵn cho Nội dung 5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1D730BCF-CF88-1A13-31AA-72D218AC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4419" y="2478937"/>
            <a:ext cx="5353050" cy="1771650"/>
          </a:xfrm>
        </p:spPr>
      </p:pic>
    </p:spTree>
    <p:extLst>
      <p:ext uri="{BB962C8B-B14F-4D97-AF65-F5344CB8AC3E}">
        <p14:creationId xmlns:p14="http://schemas.microsoft.com/office/powerpoint/2010/main" val="103611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ABF0E4-E5F6-9DEB-6EF1-DC08E399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Triển khai </a:t>
            </a:r>
            <a:r>
              <a:rPr lang="vi-VN" dirty="0" err="1">
                <a:latin typeface="Times New Roman"/>
                <a:cs typeface="Times New Roman"/>
              </a:rPr>
              <a:t>stack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9E651298-347B-BDC8-9AFB-C340C8EB9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719" y="2293944"/>
            <a:ext cx="6307684" cy="3921287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7EDC778-C716-EB70-058A-F1422016D8BA}"/>
              </a:ext>
            </a:extLst>
          </p:cNvPr>
          <p:cNvSpPr txBox="1"/>
          <p:nvPr/>
        </p:nvSpPr>
        <p:spPr>
          <a:xfrm>
            <a:off x="684190" y="2465767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 gồm thuộc tính là con trỏ 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 cùng với các </a:t>
            </a:r>
            <a:r>
              <a:rPr lang="vi-VN" dirty="0" err="1">
                <a:latin typeface="Arial"/>
                <a:cs typeface="Arial"/>
              </a:rPr>
              <a:t>menthod</a:t>
            </a:r>
            <a:r>
              <a:rPr lang="vi-VN" dirty="0">
                <a:latin typeface="Arial"/>
                <a:cs typeface="Arial"/>
              </a:rPr>
              <a:t> 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Khởi tạo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Push</a:t>
            </a:r>
            <a:r>
              <a:rPr lang="vi-VN" dirty="0">
                <a:latin typeface="Arial"/>
                <a:cs typeface="Arial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Pop</a:t>
            </a:r>
            <a:r>
              <a:rPr lang="vi-VN" dirty="0">
                <a:latin typeface="Arial"/>
                <a:cs typeface="Arial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Empty</a:t>
            </a:r>
            <a:r>
              <a:rPr lang="vi-VN" dirty="0"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495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4D08A9-EFF6-B7FA-CFF9-95852A8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Thêm phần tử vào </a:t>
            </a:r>
            <a:r>
              <a:rPr lang="vi-VN" dirty="0" err="1">
                <a:latin typeface="Times New Roman"/>
                <a:cs typeface="Times New Roman"/>
              </a:rPr>
              <a:t>stack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E6AF6D2A-8145-1B40-578F-F11EA4DCE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195" y="2737631"/>
            <a:ext cx="4505325" cy="1381125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347F5BD-5BF2-AF7C-415A-1F340D3BA528}"/>
              </a:ext>
            </a:extLst>
          </p:cNvPr>
          <p:cNvSpPr txBox="1"/>
          <p:nvPr/>
        </p:nvSpPr>
        <p:spPr>
          <a:xfrm>
            <a:off x="681506" y="2629436"/>
            <a:ext cx="369838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Để thêm phần tử mới vào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, ta tạo 1 con trỏ kiểu </a:t>
            </a:r>
            <a:r>
              <a:rPr lang="vi-VN" dirty="0" err="1">
                <a:latin typeface="Arial"/>
                <a:cs typeface="Arial"/>
              </a:rPr>
              <a:t>Node</a:t>
            </a:r>
            <a:r>
              <a:rPr lang="vi-VN" dirty="0">
                <a:latin typeface="Arial"/>
                <a:cs typeface="Arial"/>
              </a:rPr>
              <a:t> và cấp phát cho nó 1 vùng nhớ được khởi tạo giá trị .</a:t>
            </a:r>
          </a:p>
          <a:p>
            <a:r>
              <a:rPr lang="vi-VN" dirty="0">
                <a:latin typeface="Arial"/>
                <a:cs typeface="Arial"/>
              </a:rPr>
              <a:t>Tiếp đến gán con trỏ </a:t>
            </a:r>
            <a:r>
              <a:rPr lang="vi-VN" dirty="0" err="1">
                <a:latin typeface="Arial"/>
                <a:cs typeface="Arial"/>
              </a:rPr>
              <a:t>next</a:t>
            </a:r>
            <a:r>
              <a:rPr lang="vi-VN" dirty="0">
                <a:latin typeface="Arial"/>
                <a:cs typeface="Arial"/>
              </a:rPr>
              <a:t> của </a:t>
            </a:r>
            <a:r>
              <a:rPr lang="vi-VN" dirty="0" err="1">
                <a:latin typeface="Arial"/>
                <a:cs typeface="Arial"/>
              </a:rPr>
              <a:t>newNode</a:t>
            </a:r>
            <a:r>
              <a:rPr lang="vi-VN" dirty="0">
                <a:latin typeface="Arial"/>
                <a:cs typeface="Arial"/>
              </a:rPr>
              <a:t> = 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 và gán biến 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 hiện tại bằng </a:t>
            </a:r>
            <a:r>
              <a:rPr lang="vi-VN" dirty="0" err="1">
                <a:latin typeface="Arial"/>
                <a:cs typeface="Arial"/>
              </a:rPr>
              <a:t>newNode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BCC0AB0-E96B-DA70-55D9-9740ED29C083}"/>
              </a:ext>
            </a:extLst>
          </p:cNvPr>
          <p:cNvSpPr txBox="1"/>
          <p:nvPr/>
        </p:nvSpPr>
        <p:spPr>
          <a:xfrm>
            <a:off x="751267" y="520521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Độ phức tạp : O(1)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991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C27CB2-E30C-872E-DFB4-AABA5974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Xóa phần tử </a:t>
            </a:r>
            <a:r>
              <a:rPr lang="vi-VN" dirty="0" err="1">
                <a:latin typeface="Times New Roman"/>
                <a:cs typeface="Times New Roman"/>
              </a:rPr>
              <a:t>Stack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ông chữ, màn hình&#10;&#10;Mô tả được tự động tạo">
            <a:extLst>
              <a:ext uri="{FF2B5EF4-FFF2-40B4-BE49-F238E27FC236}">
                <a16:creationId xmlns:a16="http://schemas.microsoft.com/office/drawing/2014/main" id="{2B087E45-9A52-7190-4296-4EFA368D0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439" y="4058051"/>
            <a:ext cx="5381625" cy="1809750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739750F-F195-1560-B990-4C739749533B}"/>
              </a:ext>
            </a:extLst>
          </p:cNvPr>
          <p:cNvSpPr txBox="1"/>
          <p:nvPr/>
        </p:nvSpPr>
        <p:spPr>
          <a:xfrm>
            <a:off x="399781" y="3989767"/>
            <a:ext cx="41813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Kiểm tra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 có trống không nếu không thì cần tạo 1 biến </a:t>
            </a:r>
            <a:r>
              <a:rPr lang="vi-VN" dirty="0" err="1">
                <a:latin typeface="Arial"/>
                <a:cs typeface="Arial"/>
              </a:rPr>
              <a:t>temp</a:t>
            </a:r>
            <a:r>
              <a:rPr lang="vi-VN" dirty="0">
                <a:latin typeface="Arial"/>
                <a:cs typeface="Arial"/>
              </a:rPr>
              <a:t> chứa con trỏ 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, đồng thời gán 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 bằng con trỏ </a:t>
            </a:r>
            <a:r>
              <a:rPr lang="vi-VN" dirty="0" err="1">
                <a:latin typeface="Arial"/>
                <a:cs typeface="Arial"/>
              </a:rPr>
              <a:t>next</a:t>
            </a:r>
            <a:r>
              <a:rPr lang="vi-VN" dirty="0">
                <a:latin typeface="Arial"/>
                <a:cs typeface="Arial"/>
              </a:rPr>
              <a:t> mà 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 đang quản lí. Sau đó giải phỏng </a:t>
            </a:r>
            <a:r>
              <a:rPr lang="vi-VN" dirty="0" err="1">
                <a:latin typeface="Arial"/>
                <a:cs typeface="Arial"/>
              </a:rPr>
              <a:t>temp</a:t>
            </a:r>
            <a:endParaRPr lang="vi-VN" dirty="0" err="1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8EA0092-EC09-D51B-E79D-D93B86868038}"/>
              </a:ext>
            </a:extLst>
          </p:cNvPr>
          <p:cNvSpPr txBox="1"/>
          <p:nvPr/>
        </p:nvSpPr>
        <p:spPr>
          <a:xfrm>
            <a:off x="5079105" y="607453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Độ phức tạp O(1)</a:t>
            </a:r>
            <a:endParaRPr lang="vi-VN" dirty="0"/>
          </a:p>
        </p:txBody>
      </p:sp>
      <p:pic>
        <p:nvPicPr>
          <p:cNvPr id="7" name="Hình ảnh 6" descr="Ảnh có chứa văn bản, Phông chữ, ảnh chụp màn hình, hàng&#10;&#10;Mô tả được tự động tạo">
            <a:extLst>
              <a:ext uri="{FF2B5EF4-FFF2-40B4-BE49-F238E27FC236}">
                <a16:creationId xmlns:a16="http://schemas.microsoft.com/office/drawing/2014/main" id="{1BB9FF17-F6FD-AF65-3E6B-059C0F30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07" y="2290251"/>
            <a:ext cx="5361904" cy="111839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80DD31D-3B01-981F-C900-956438F88698}"/>
              </a:ext>
            </a:extLst>
          </p:cNvPr>
          <p:cNvSpPr txBox="1"/>
          <p:nvPr/>
        </p:nvSpPr>
        <p:spPr>
          <a:xfrm>
            <a:off x="402464" y="2387957"/>
            <a:ext cx="35695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Để kiểm tra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 có trông không thì chỉ cần kiểm tra con trỏ 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 có trỏ </a:t>
            </a:r>
            <a:r>
              <a:rPr lang="vi-VN" dirty="0" err="1">
                <a:latin typeface="Arial"/>
                <a:cs typeface="Arial"/>
              </a:rPr>
              <a:t>nullPtr</a:t>
            </a:r>
            <a:r>
              <a:rPr lang="vi-VN" dirty="0">
                <a:latin typeface="Arial"/>
                <a:cs typeface="Arial"/>
              </a:rPr>
              <a:t> k nếu có thì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empty</a:t>
            </a:r>
            <a:endParaRPr lang="vi-VN" dirty="0" err="1"/>
          </a:p>
        </p:txBody>
      </p:sp>
    </p:spTree>
    <p:extLst>
      <p:ext uri="{BB962C8B-B14F-4D97-AF65-F5344CB8AC3E}">
        <p14:creationId xmlns:p14="http://schemas.microsoft.com/office/powerpoint/2010/main" val="93668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62E4F0-3187-08A0-5D0D-5723203F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Lấy giá trị </a:t>
            </a:r>
            <a:r>
              <a:rPr lang="vi-VN" dirty="0" err="1">
                <a:latin typeface="Times New Roman"/>
                <a:cs typeface="Times New Roman"/>
              </a:rPr>
              <a:t>top</a:t>
            </a:r>
            <a:r>
              <a:rPr lang="vi-VN" dirty="0">
                <a:latin typeface="Times New Roman"/>
                <a:cs typeface="Times New Roman"/>
              </a:rPr>
              <a:t> của </a:t>
            </a:r>
            <a:r>
              <a:rPr lang="vi-VN" dirty="0" err="1">
                <a:latin typeface="Times New Roman"/>
                <a:cs typeface="Times New Roman"/>
              </a:rPr>
              <a:t>Stack</a:t>
            </a:r>
            <a:endParaRPr lang="vi-VN" dirty="0" err="1"/>
          </a:p>
        </p:txBody>
      </p:sp>
      <p:pic>
        <p:nvPicPr>
          <p:cNvPr id="4" name="Chỗ dành sẵn cho Nội dung 3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F5F15AB4-5F7A-3F8C-501A-36DA978EE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964" y="2353880"/>
            <a:ext cx="5153025" cy="1676400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7DB8D44-7641-5C46-4AFC-7DE266BDBC1F}"/>
              </a:ext>
            </a:extLst>
          </p:cNvPr>
          <p:cNvSpPr txBox="1"/>
          <p:nvPr/>
        </p:nvSpPr>
        <p:spPr>
          <a:xfrm>
            <a:off x="737852" y="2355760"/>
            <a:ext cx="352666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Để lấy giá trị của </a:t>
            </a:r>
            <a:r>
              <a:rPr lang="vi-VN" dirty="0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 ta kiểm tra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 có trống hay không nếu không thì </a:t>
            </a:r>
            <a:r>
              <a:rPr lang="vi-VN" dirty="0" err="1">
                <a:latin typeface="Arial"/>
                <a:cs typeface="Arial"/>
              </a:rPr>
              <a:t>return</a:t>
            </a:r>
            <a:r>
              <a:rPr lang="vi-VN" dirty="0">
                <a:latin typeface="Arial"/>
                <a:cs typeface="Arial"/>
              </a:rPr>
              <a:t> về giá trị 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mà </a:t>
            </a:r>
            <a:r>
              <a:rPr lang="vi-VN" dirty="0" err="1">
                <a:latin typeface="Arial"/>
                <a:cs typeface="Arial"/>
              </a:rPr>
              <a:t>topNode</a:t>
            </a:r>
            <a:r>
              <a:rPr lang="vi-VN" dirty="0">
                <a:latin typeface="Arial"/>
                <a:cs typeface="Arial"/>
              </a:rPr>
              <a:t> đang quản lí</a:t>
            </a: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Độ phức tạp : O(1)</a:t>
            </a:r>
          </a:p>
        </p:txBody>
      </p:sp>
    </p:spTree>
    <p:extLst>
      <p:ext uri="{BB962C8B-B14F-4D97-AF65-F5344CB8AC3E}">
        <p14:creationId xmlns:p14="http://schemas.microsoft.com/office/powerpoint/2010/main" val="338012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435DC3-8C4B-5407-7FE8-44317AE5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Chạy thử </a:t>
            </a:r>
            <a:r>
              <a:rPr lang="vi-VN" dirty="0" err="1">
                <a:latin typeface="Times New Roman"/>
                <a:cs typeface="Times New Roman"/>
              </a:rPr>
              <a:t>Stack</a:t>
            </a:r>
          </a:p>
        </p:txBody>
      </p:sp>
      <p:pic>
        <p:nvPicPr>
          <p:cNvPr id="6" name="Chỗ dành sẵn cho Nội dung 5" descr="Ảnh có chứa văn bản, ảnh chụp màn hình, phần mềm, Phần mềm đa phương tiện&#10;&#10;Mô tả được tự động tạo">
            <a:extLst>
              <a:ext uri="{FF2B5EF4-FFF2-40B4-BE49-F238E27FC236}">
                <a16:creationId xmlns:a16="http://schemas.microsoft.com/office/drawing/2014/main" id="{97B9A524-03C3-5F72-5E18-94292338C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92" y="2237215"/>
            <a:ext cx="9611932" cy="3789513"/>
          </a:xfrm>
        </p:spPr>
      </p:pic>
    </p:spTree>
    <p:extLst>
      <p:ext uri="{BB962C8B-B14F-4D97-AF65-F5344CB8AC3E}">
        <p14:creationId xmlns:p14="http://schemas.microsoft.com/office/powerpoint/2010/main" val="3773642688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Application>Microsoft Office PowerPoint</Application>
  <PresentationFormat>Màn hình rộng</PresentationFormat>
  <Slides>15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6" baseType="lpstr">
      <vt:lpstr>TM04033917[[fn=Berlin]]_novariants</vt:lpstr>
      <vt:lpstr>Stack,queue </vt:lpstr>
      <vt:lpstr>Nội dụng</vt:lpstr>
      <vt:lpstr>Stack</vt:lpstr>
      <vt:lpstr>Triển khai stack </vt:lpstr>
      <vt:lpstr>Triển khai stack</vt:lpstr>
      <vt:lpstr>Thêm phần tử vào stack</vt:lpstr>
      <vt:lpstr>Xóa phần tử Stack</vt:lpstr>
      <vt:lpstr>Lấy giá trị top của Stack</vt:lpstr>
      <vt:lpstr>Chạy thử Stack</vt:lpstr>
      <vt:lpstr>Queue</vt:lpstr>
      <vt:lpstr>Triển khai Queue</vt:lpstr>
      <vt:lpstr>Thêm phần tử vào queue</vt:lpstr>
      <vt:lpstr>Xóa phần tử khỏi Queue</vt:lpstr>
      <vt:lpstr>Lấy giá trị phần tử đầu tiên trong queue</vt:lpstr>
      <vt:lpstr>Chạy thử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303</cp:revision>
  <dcterms:created xsi:type="dcterms:W3CDTF">2015-09-21T23:12:49Z</dcterms:created>
  <dcterms:modified xsi:type="dcterms:W3CDTF">2023-09-12T04:23:19Z</dcterms:modified>
</cp:coreProperties>
</file>