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16" autoAdjust="0"/>
    <p:restoredTop sz="99203" autoAdjust="0"/>
  </p:normalViewPr>
  <p:slideViewPr>
    <p:cSldViewPr snapToGrid="0">
      <p:cViewPr>
        <p:scale>
          <a:sx n="75" d="100"/>
          <a:sy n="75" d="100"/>
        </p:scale>
        <p:origin x="-308" y="248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2D22-5EC8-4986-A46C-827ECE42660E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A47080-99AD-486E-BE4E-E5ADCD5B70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593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A47080-99AD-486E-BE4E-E5ADCD5B70C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48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831988" y="1845733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Crop 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Fertilizer Recommendation </a:t>
            </a:r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Machine Learning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80100" y="3691466"/>
            <a:ext cx="525780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Presented by </a:t>
            </a:r>
            <a:r>
              <a:rPr lang="en-US" b="1" dirty="0" err="1" smtClean="0">
                <a:solidFill>
                  <a:schemeClr val="bg1"/>
                </a:solidFill>
              </a:rPr>
              <a:t>Sameera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Raghavendra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Suanand</a:t>
            </a:r>
            <a:r>
              <a:rPr lang="en-US" b="1" dirty="0" smtClean="0">
                <a:solidFill>
                  <a:schemeClr val="bg1"/>
                </a:solidFill>
              </a:rPr>
              <a:t>( B-tech in AIML 4</a:t>
            </a:r>
            <a:r>
              <a:rPr lang="en-US" b="1" baseline="30000" dirty="0" smtClean="0">
                <a:solidFill>
                  <a:schemeClr val="bg1"/>
                </a:solidFill>
              </a:rPr>
              <a:t>th</a:t>
            </a:r>
            <a:r>
              <a:rPr lang="en-US" b="1" dirty="0" smtClean="0">
                <a:solidFill>
                  <a:schemeClr val="bg1"/>
                </a:solidFill>
              </a:rPr>
              <a:t> semester)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7834" y="4523089"/>
            <a:ext cx="51900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AICTE Internship Student Registration ID : STU66a1d9f7140d51721883127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68837" y="927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6571" y="1726145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This function returns a </a:t>
            </a:r>
            <a:r>
              <a:rPr lang="en-US" dirty="0"/>
              <a:t>fertilizer based on environmental and crop conditions using </a:t>
            </a:r>
            <a:r>
              <a:rPr lang="en-US" dirty="0" smtClean="0"/>
              <a:t>the trained model .</a:t>
            </a:r>
            <a:endParaRPr lang="en-IN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71" y="2596622"/>
            <a:ext cx="10343093" cy="201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5775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" y="1529820"/>
            <a:ext cx="7085496" cy="2735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682220"/>
            <a:ext cx="4732867" cy="2244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2704" y="4411133"/>
            <a:ext cx="53424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Making a prediction for the fertilizer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125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9422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1752072"/>
            <a:ext cx="4425950" cy="36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800" y="1739372"/>
            <a:ext cx="32448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6" y="1639888"/>
            <a:ext cx="4092574" cy="273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8667" y="5535163"/>
            <a:ext cx="441113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Importing the necessary libraries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90066" y="5581331"/>
            <a:ext cx="303953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Checking the shape and basic info of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08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9422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8" y="1651529"/>
            <a:ext cx="459105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175" y="1651529"/>
            <a:ext cx="5226050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56867" y="5601229"/>
            <a:ext cx="322580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the </a:t>
            </a:r>
            <a:r>
              <a:rPr lang="en-US" dirty="0" err="1" smtClean="0"/>
              <a:t>seaborn</a:t>
            </a:r>
            <a:r>
              <a:rPr lang="en-US" dirty="0" smtClean="0"/>
              <a:t> library to visualize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662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9422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1680103"/>
            <a:ext cx="2691342" cy="3976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175" y="1680103"/>
            <a:ext cx="5741116" cy="2904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104" y="5774267"/>
            <a:ext cx="2809829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Encoding the categorical data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369733" y="4859867"/>
            <a:ext cx="450426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Printing out the shape of the testing split and training split.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219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9422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1608138"/>
            <a:ext cx="3834342" cy="3912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799" y="1608137"/>
            <a:ext cx="5498353" cy="3183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8314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9422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809" y="1687513"/>
            <a:ext cx="3895724" cy="380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359" y="1687513"/>
            <a:ext cx="5749060" cy="2952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49800" y="4707467"/>
            <a:ext cx="48598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Making a prediction for crop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3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9086" y="1320528"/>
            <a:ext cx="11941314" cy="5264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Developed, tested and trained a crop recommendation system with 98.4% accuracy and a Fertilizer Recommendation System with an accuracy of 100% using a Decision Tree Classifier.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The Data was preprocessed effectively and relevant features like the soil type, crop type and nutrient levels in order to train the model.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Both the models can provide real-time recommendations based on environmental inputs.</a:t>
            </a:r>
          </a:p>
          <a:p>
            <a:pPr lvl="1"/>
            <a:r>
              <a:rPr lang="en-US" b="1" dirty="0" smtClean="0"/>
              <a:t>Discussing a limitation: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A particular limitation is that the model may have a tendency to </a:t>
            </a:r>
            <a:r>
              <a:rPr lang="en-US" dirty="0" err="1" smtClean="0"/>
              <a:t>overfit</a:t>
            </a:r>
            <a:r>
              <a:rPr lang="en-US" dirty="0" smtClean="0"/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In order to fix this we can use Random Forest methods for better generalization.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b="1" dirty="0" smtClean="0"/>
              <a:t>Future scope and improvements include: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We can use deep learning techniques like </a:t>
            </a:r>
            <a:r>
              <a:rPr lang="en-US" dirty="0" err="1" smtClean="0"/>
              <a:t>feedforward</a:t>
            </a:r>
            <a:r>
              <a:rPr lang="en-US" dirty="0" smtClean="0"/>
              <a:t> neural networks could be used to model more complex, non-linear relationships in larger scale datasets.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We could also use a larger dataset in order to make more accurate predictions and generalize better, which is the main goal of supervised learning at the end of the day.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My Learning: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Pursuing this project has enhanced my understanding of green skills and ML methods overall for me, Especially in areas of data preprocessing, model evaluation and  data interpretation.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54147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9809" y="1566333"/>
            <a:ext cx="74201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Understanding the role of Machine learning in agriculture, specifically about crop and fertilizer recommendation.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Build a solid base of understanding on core ML concepts, through hands on practice with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 and Python libraries.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Understanding the importance of ethics in AI in order to ensure fairness, transparency and overall responsible tech use.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Gaining practical experience on training models for real-world </a:t>
            </a:r>
            <a:r>
              <a:rPr lang="en-US" sz="1600" dirty="0" err="1" smtClean="0"/>
              <a:t>agri</a:t>
            </a:r>
            <a:r>
              <a:rPr lang="en-US" sz="1600" dirty="0" smtClean="0"/>
              <a:t>-data.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Collaboration and the sharing of work using platforms like </a:t>
            </a:r>
            <a:r>
              <a:rPr lang="en-US" sz="1600" dirty="0" err="1" smtClean="0"/>
              <a:t>GitHub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414766"/>
            <a:ext cx="10964333" cy="6124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Data Collection and preparation: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Gather real-world crop and soil data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Remove missing values and correct inconsistencies</a:t>
            </a:r>
          </a:p>
          <a:p>
            <a:r>
              <a:rPr lang="en-US" sz="1600" b="1" dirty="0" smtClean="0"/>
              <a:t>Supervised Learning approach: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Using labeled data , input features being </a:t>
            </a:r>
            <a:r>
              <a:rPr lang="en-US" sz="1600" dirty="0" err="1" smtClean="0"/>
              <a:t>eg</a:t>
            </a:r>
            <a:r>
              <a:rPr lang="en-US" sz="1600" dirty="0" smtClean="0"/>
              <a:t>: soil type, rainfall and the target being the recommended crop or fertilizer.</a:t>
            </a:r>
          </a:p>
          <a:p>
            <a:r>
              <a:rPr lang="en-US" sz="1600" b="1" dirty="0" smtClean="0"/>
              <a:t>Feature Selection: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We have to choose relevant and practical features.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Ensure the features are robust to noise and easy collect in real life.</a:t>
            </a:r>
          </a:p>
          <a:p>
            <a:r>
              <a:rPr lang="en-US" sz="1600" b="1" dirty="0" smtClean="0"/>
              <a:t>Algorithm Selection: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Choose appropriate algorithm based on data size and problem complexity.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For my model I have used decision trees for their interpretability and fast performance.</a:t>
            </a:r>
            <a:endParaRPr lang="en-US" sz="1600" dirty="0"/>
          </a:p>
          <a:p>
            <a:r>
              <a:rPr lang="en-US" sz="1600" b="1" dirty="0" smtClean="0"/>
              <a:t>Training: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The model was trained using </a:t>
            </a:r>
            <a:r>
              <a:rPr lang="en-US" sz="1600" dirty="0" err="1" smtClean="0"/>
              <a:t>train_test_split</a:t>
            </a:r>
            <a:r>
              <a:rPr lang="en-US" sz="1600" dirty="0" smtClean="0"/>
              <a:t> from </a:t>
            </a:r>
            <a:r>
              <a:rPr lang="en-US" sz="1600" dirty="0" err="1" smtClean="0"/>
              <a:t>sklearn.model_selection</a:t>
            </a:r>
            <a:r>
              <a:rPr lang="en-US" sz="1600" dirty="0" smtClean="0"/>
              <a:t> library.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This model was trained in order to learn mappings between the inputs (</a:t>
            </a:r>
            <a:r>
              <a:rPr lang="en-US" sz="1600" dirty="0" err="1" smtClean="0"/>
              <a:t>e.g</a:t>
            </a:r>
            <a:r>
              <a:rPr lang="en-US" sz="1600" dirty="0"/>
              <a:t> </a:t>
            </a:r>
            <a:r>
              <a:rPr lang="en-US" sz="1600" dirty="0" smtClean="0"/>
              <a:t>soil conditions, weather) and outputs (recommended crop/fertilizer).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Feature scaling and label encoding were applied before fitting the model.</a:t>
            </a:r>
          </a:p>
          <a:p>
            <a:r>
              <a:rPr lang="en-US" sz="1600" b="1" dirty="0" smtClean="0"/>
              <a:t>Evaluation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Model performance was evaluated using an accuracy score.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 smtClean="0"/>
          </a:p>
          <a:p>
            <a:endParaRPr lang="en-US" sz="1600" b="1" dirty="0" smtClean="0"/>
          </a:p>
          <a:p>
            <a:endParaRPr lang="en-US" b="1" dirty="0" smtClean="0"/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2467" y="1467772"/>
            <a:ext cx="114042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Python: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Python was the main programming language which was used.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Python was used mainly because it is easy to read and is powerful for data analysis and Machine Learning.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b="1" dirty="0" err="1" smtClean="0"/>
              <a:t>Jupyter</a:t>
            </a:r>
            <a:r>
              <a:rPr lang="en-US" sz="1600" b="1" dirty="0" smtClean="0"/>
              <a:t> Notebook</a:t>
            </a:r>
            <a:r>
              <a:rPr lang="en-US" sz="1600" b="1" dirty="0"/>
              <a:t>:</a:t>
            </a:r>
            <a:endParaRPr lang="en-US" sz="16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err="1" smtClean="0"/>
              <a:t>Jupyter</a:t>
            </a:r>
            <a:r>
              <a:rPr lang="en-US" sz="1600" dirty="0" smtClean="0"/>
              <a:t> Notebook was my interactive coding environment.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It has proven to be perfect for testing the </a:t>
            </a:r>
            <a:r>
              <a:rPr lang="en-US" sz="1600" dirty="0" err="1" smtClean="0"/>
              <a:t>code,visualizing</a:t>
            </a:r>
            <a:r>
              <a:rPr lang="en-US" sz="1600" dirty="0" smtClean="0"/>
              <a:t> data and also documenting my work.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b="1" dirty="0" smtClean="0"/>
              <a:t>Python Libraries: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Pandas: For handling and analyzing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err="1" smtClean="0"/>
              <a:t>NumPy</a:t>
            </a:r>
            <a:r>
              <a:rPr lang="en-US" sz="1600" dirty="0" smtClean="0"/>
              <a:t> – For numerical computations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err="1" smtClean="0"/>
              <a:t>Sckit</a:t>
            </a:r>
            <a:r>
              <a:rPr lang="en-US" sz="1600" dirty="0" smtClean="0"/>
              <a:t>-learn – for building and testing ML </a:t>
            </a:r>
            <a:r>
              <a:rPr lang="en-US" sz="1600" dirty="0" smtClean="0"/>
              <a:t>models, built on top of </a:t>
            </a:r>
            <a:r>
              <a:rPr lang="en-US" sz="1600" dirty="0" err="1" smtClean="0"/>
              <a:t>NumPy</a:t>
            </a:r>
            <a:r>
              <a:rPr lang="en-US" sz="1600" dirty="0" smtClean="0"/>
              <a:t>, </a:t>
            </a:r>
            <a:r>
              <a:rPr lang="en-US" sz="1600" dirty="0" err="1" smtClean="0"/>
              <a:t>SciPy</a:t>
            </a:r>
            <a:r>
              <a:rPr lang="en-US" sz="1600" dirty="0" smtClean="0"/>
              <a:t> and </a:t>
            </a:r>
            <a:r>
              <a:rPr lang="en-US" sz="1600" dirty="0" err="1" smtClean="0"/>
              <a:t>matplotlib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err="1" smtClean="0"/>
              <a:t>Matplotlib</a:t>
            </a:r>
            <a:r>
              <a:rPr lang="en-US" sz="1600" dirty="0" smtClean="0"/>
              <a:t> and </a:t>
            </a:r>
            <a:r>
              <a:rPr lang="en-US" sz="1600" dirty="0" err="1" smtClean="0"/>
              <a:t>Seaborn</a:t>
            </a:r>
            <a:r>
              <a:rPr lang="en-US" sz="1600" dirty="0" smtClean="0"/>
              <a:t>: For visualizing the data and creating graphs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Pickle: For saving our model after being trained and then loading the model after being retrained.</a:t>
            </a: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b="1" dirty="0" err="1" smtClean="0"/>
              <a:t>GitHub</a:t>
            </a:r>
            <a:r>
              <a:rPr lang="en-US" sz="1600" b="1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I used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in order to share my </a:t>
            </a:r>
            <a:r>
              <a:rPr lang="en-US" sz="1600" dirty="0" smtClean="0"/>
              <a:t>work for evaluation </a:t>
            </a:r>
            <a:r>
              <a:rPr lang="en-US" sz="1600" dirty="0" smtClean="0"/>
              <a:t>and collaborate with others in order to gain their insights.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133" y="1454522"/>
            <a:ext cx="12098868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When it comes to </a:t>
            </a:r>
            <a:r>
              <a:rPr lang="en-US" dirty="0" err="1" smtClean="0"/>
              <a:t>mordern</a:t>
            </a:r>
            <a:r>
              <a:rPr lang="en-US" dirty="0" smtClean="0"/>
              <a:t> agriculture, our farmers often face difficulties in selecting the most suitable crop to prepare and also the most appropriate fertilizer based on their current soil, rainfall, PH, fertility etc.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These decisions when incorrect can lead to a reduced yield, increased costs and overall environmental degradation due to an overuse or sometimes even misuse of chemical fertilizers.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Our goal of this project was to develop a machine learning based recommendation system that can accurately predict:</a:t>
            </a:r>
          </a:p>
          <a:p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most optimal crop to grow based on parameters like N,P,K levels, </a:t>
            </a:r>
            <a:r>
              <a:rPr lang="en-US" dirty="0" err="1" smtClean="0"/>
              <a:t>Ph</a:t>
            </a:r>
            <a:r>
              <a:rPr lang="en-US" dirty="0" smtClean="0"/>
              <a:t>, temperature</a:t>
            </a:r>
            <a:r>
              <a:rPr lang="en-US" dirty="0" smtClean="0"/>
              <a:t>, humidity and rainfall.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most suitable fertilizer for a particular crop based on the soil’s nutrient deficiencies.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By leveraging past agricultural data and machine learning, this system should help farmers and make data driven location-relevant decisions in order to boost yields, minimize waste and promote sustainable farming and green skills.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" y="1454522"/>
            <a:ext cx="120480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Merging Green Skills and AI: </a:t>
            </a:r>
            <a:r>
              <a:rPr lang="en-US" sz="1600" dirty="0" smtClean="0"/>
              <a:t>By leveraging both green skills and AI we come to these steps in order to solve our problem statement…..</a:t>
            </a:r>
            <a:endParaRPr lang="en-US" sz="16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Data </a:t>
            </a:r>
            <a:r>
              <a:rPr lang="en-US" sz="1600" b="1" dirty="0" err="1" smtClean="0"/>
              <a:t>Acquision</a:t>
            </a:r>
            <a:r>
              <a:rPr lang="en-US" sz="1600" b="1" dirty="0" smtClean="0"/>
              <a:t> </a:t>
            </a:r>
            <a:r>
              <a:rPr lang="en-US" sz="1600" dirty="0" smtClean="0"/>
              <a:t>:</a:t>
            </a:r>
            <a:r>
              <a:rPr lang="en-IN" sz="1600" dirty="0" smtClean="0"/>
              <a:t> Collect previous agricultural data with features like N,P,K levels , PH , temperature , humidity , rainfall, etc.</a:t>
            </a:r>
          </a:p>
          <a:p>
            <a:pPr marL="342900" indent="-342900">
              <a:buFont typeface="Arial" pitchFamily="34" charset="0"/>
              <a:buChar char="•"/>
            </a:pPr>
            <a:endParaRPr lang="en-IN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Data Preprocessing: </a:t>
            </a:r>
            <a:r>
              <a:rPr lang="en-US" sz="1600" dirty="0" smtClean="0"/>
              <a:t>In order to handle missing values and outliers.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Encode categorical features like the crop names using the </a:t>
            </a:r>
            <a:r>
              <a:rPr lang="en-US" sz="1600" dirty="0" err="1" smtClean="0"/>
              <a:t>LabelEncoder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The numerical data is scaled using Standard </a:t>
            </a:r>
            <a:r>
              <a:rPr lang="en-US" sz="1600" dirty="0" err="1" smtClean="0"/>
              <a:t>Scaler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Feature Selection:</a:t>
            </a:r>
            <a:r>
              <a:rPr lang="en-US" sz="1600" dirty="0" smtClean="0"/>
              <a:t> Retain features that actually impact the prediction and are feasible to collect in real-world conditions.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Train-Test Split: </a:t>
            </a:r>
            <a:r>
              <a:rPr lang="en-US" sz="1600" dirty="0" smtClean="0"/>
              <a:t>Splitting the dataset into training and testing modules using the </a:t>
            </a:r>
            <a:r>
              <a:rPr lang="en-US" sz="1600" dirty="0" err="1" smtClean="0"/>
              <a:t>train_test_split</a:t>
            </a:r>
            <a:r>
              <a:rPr lang="en-US" sz="1600" dirty="0"/>
              <a:t> </a:t>
            </a:r>
            <a:r>
              <a:rPr lang="en-US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Building the model: </a:t>
            </a:r>
            <a:r>
              <a:rPr lang="en-US" sz="1600" dirty="0" smtClean="0"/>
              <a:t>Training the Decision tree model on the training data.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Evaluation: </a:t>
            </a:r>
            <a:r>
              <a:rPr lang="en-US" sz="1600" dirty="0" smtClean="0"/>
              <a:t>Testing the model using unseen data . Evaluate the performance using accuracy ,confusion matrix, etc.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b="1" dirty="0" smtClean="0"/>
              <a:t>Findings: </a:t>
            </a:r>
            <a:r>
              <a:rPr lang="en-US" sz="1600" dirty="0" smtClean="0"/>
              <a:t>By the end of our process we were able to achieve an overall accuracy of 98.49% with the crop recommendation model and 100% with respect to our Fertilizer recommendation model.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r>
              <a:rPr lang="en-US" sz="1600" b="1" dirty="0" smtClean="0"/>
              <a:t>                                                                   Link to the repository:</a:t>
            </a:r>
            <a:endParaRPr lang="en-US" sz="1600" b="1" dirty="0" smtClean="0"/>
          </a:p>
          <a:p>
            <a:endParaRPr lang="en-US" sz="1600" b="1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16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024033" y="6177872"/>
            <a:ext cx="5935134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https://github.com/Danta110/Edunet-Foundation-/tree/main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1669521"/>
            <a:ext cx="5678698" cy="335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730" y="1669520"/>
            <a:ext cx="3599070" cy="322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06417" y="1029012"/>
            <a:ext cx="650645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For the </a:t>
            </a:r>
            <a:r>
              <a:rPr lang="en-US" b="1" dirty="0" err="1" smtClean="0"/>
              <a:t>Feritilizer</a:t>
            </a:r>
            <a:r>
              <a:rPr lang="en-US" b="1" dirty="0" smtClean="0"/>
              <a:t> recommendation model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8667" y="5266267"/>
            <a:ext cx="441113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Importing the necessary libraries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900333" y="4895577"/>
            <a:ext cx="303953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Checking the shape and basic info of the 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04" y="1583609"/>
            <a:ext cx="4902200" cy="393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350" y="1830200"/>
            <a:ext cx="3549650" cy="154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987" y="1974928"/>
            <a:ext cx="3690363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0867" y="5901267"/>
            <a:ext cx="562186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visualization using the </a:t>
            </a:r>
            <a:r>
              <a:rPr lang="en-US" dirty="0" err="1" smtClean="0"/>
              <a:t>seaborn</a:t>
            </a:r>
            <a:r>
              <a:rPr lang="en-US" dirty="0" smtClean="0"/>
              <a:t> library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737600" y="3548934"/>
            <a:ext cx="29802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Counts for each fertilizer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78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4" y="1736196"/>
            <a:ext cx="6312958" cy="3516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232" y="1736196"/>
            <a:ext cx="5096793" cy="3649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5104" y="5386018"/>
            <a:ext cx="49360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Spliting</a:t>
            </a:r>
            <a:r>
              <a:rPr lang="en-US" dirty="0" smtClean="0"/>
              <a:t> the dataset into testing and training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862232" y="5386018"/>
            <a:ext cx="386503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Calculating the accuracy 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46689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1759</TotalTime>
  <Words>1126</Words>
  <Application>Microsoft Office PowerPoint</Application>
  <PresentationFormat>Custom</PresentationFormat>
  <Paragraphs>127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LENOVO</cp:lastModifiedBy>
  <cp:revision>118</cp:revision>
  <dcterms:created xsi:type="dcterms:W3CDTF">2024-12-31T09:40:01Z</dcterms:created>
  <dcterms:modified xsi:type="dcterms:W3CDTF">2025-05-18T16:47:18Z</dcterms:modified>
</cp:coreProperties>
</file>