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6" autoAdjust="0"/>
    <p:restoredTop sz="99203" autoAdjust="0"/>
  </p:normalViewPr>
  <p:slideViewPr>
    <p:cSldViewPr snapToGrid="0">
      <p:cViewPr>
        <p:scale>
          <a:sx n="75" d="100"/>
          <a:sy n="75" d="100"/>
        </p:scale>
        <p:origin x="-308" y="248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2D22-5EC8-4986-A46C-827ECE42660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7080-99AD-486E-BE4E-E5ADCD5B7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7080-99AD-486E-BE4E-E5ADCD5B70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24119" y="2328332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Recommendation Using Machine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0100" y="3691466"/>
            <a:ext cx="52578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 </a:t>
            </a:r>
            <a:r>
              <a:rPr lang="en-US" b="1" dirty="0" err="1" smtClean="0">
                <a:solidFill>
                  <a:schemeClr val="bg1"/>
                </a:solidFill>
              </a:rPr>
              <a:t>Sameera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Raghavendra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Suanand</a:t>
            </a:r>
            <a:r>
              <a:rPr lang="en-US" b="1" dirty="0" smtClean="0">
                <a:solidFill>
                  <a:schemeClr val="bg1"/>
                </a:solidFill>
              </a:rPr>
              <a:t>( B-tech in AIML 4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semester)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7834" y="4523089"/>
            <a:ext cx="51900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AICTE Internship Student Registration ID : STU66a1d9f7140d51721883127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837" y="927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571" y="1726145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function returns a </a:t>
            </a:r>
            <a:r>
              <a:rPr lang="en-US" dirty="0"/>
              <a:t>fertilizer based on environmental and crop conditions using </a:t>
            </a:r>
            <a:r>
              <a:rPr lang="en-US" dirty="0" smtClean="0"/>
              <a:t>the trained model .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1" y="2596622"/>
            <a:ext cx="10343093" cy="20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7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" y="1529820"/>
            <a:ext cx="7085496" cy="273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82220"/>
            <a:ext cx="4732867" cy="22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704" y="4411133"/>
            <a:ext cx="53424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 prediction for the fertilizer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2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752072"/>
            <a:ext cx="442595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739372"/>
            <a:ext cx="32448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6" y="1639888"/>
            <a:ext cx="4092574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667" y="5535163"/>
            <a:ext cx="44111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the necessary libraries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90066" y="5581331"/>
            <a:ext cx="303953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the shape and basic info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8" y="1651529"/>
            <a:ext cx="4591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651529"/>
            <a:ext cx="522605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6867" y="5601229"/>
            <a:ext cx="3225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seaborn</a:t>
            </a:r>
            <a:r>
              <a:rPr lang="en-US" dirty="0" smtClean="0"/>
              <a:t> library to visualize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6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80103"/>
            <a:ext cx="2691342" cy="39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680103"/>
            <a:ext cx="5741116" cy="290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104" y="5774267"/>
            <a:ext cx="28098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Encoding the categorical data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69733" y="4859867"/>
            <a:ext cx="45042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Printing out the shape of the testing split and training split.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21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08138"/>
            <a:ext cx="3834342" cy="391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99" y="1608137"/>
            <a:ext cx="5498353" cy="31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9" y="1687513"/>
            <a:ext cx="3895724" cy="380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59" y="1687513"/>
            <a:ext cx="5749060" cy="295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49800" y="4707467"/>
            <a:ext cx="4859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 prediction for crop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86" y="1320528"/>
            <a:ext cx="11941314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Developed, tested and trained a crop recommendation system with 98.4% accuracy and a Fertilizer Recommendation System with an accuracy of 100% using a Decision Tree Classifier.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 Data was preprocessed effectively and relevant features like the soil type, crop type and nutrient levels in order to train the model.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Both the models can provide real-time recommendations based on environmental inputs.</a:t>
            </a:r>
          </a:p>
          <a:p>
            <a:pPr lvl="1"/>
            <a:r>
              <a:rPr lang="en-US" b="1" dirty="0" smtClean="0"/>
              <a:t>Discussing a limitation: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 particular limitation is that the model may have a tendency to </a:t>
            </a:r>
            <a:r>
              <a:rPr lang="en-US" dirty="0" err="1" smtClean="0"/>
              <a:t>overfit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order to fix this we can use Random Forest methods for better generalization.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Future scope and improvements include: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can use deep learning techniques like </a:t>
            </a:r>
            <a:r>
              <a:rPr lang="en-US" dirty="0" err="1" smtClean="0"/>
              <a:t>feedforward</a:t>
            </a:r>
            <a:r>
              <a:rPr lang="en-US" dirty="0" smtClean="0"/>
              <a:t> neural networks could be used to model more complex, non-linear relationships in larger scale datasets.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could also use a larger dataset in order to make more accurate predictions and generalize better, which is the main goal of supervised learning at the end of the day.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My Learning: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Pursuing this project has enhanced my understanding of green skills and ML methods overall for me, Especially in areas of data preprocessing, model evaluation and  data interpretation.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54147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809" y="1566333"/>
            <a:ext cx="7420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Understanding the role of Machine learning in agriculture, specifically about crop and fertilizer recommendation.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Build a solid base of understanding on core ML concepts, through hands on practice with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and Python libraries.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Understanding the importance of ethics in AI in order to ensure fairness, transparency and overall responsible tech use.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Gaining practical experience on training models for real-world </a:t>
            </a:r>
            <a:r>
              <a:rPr lang="en-US" sz="1600" dirty="0" err="1" smtClean="0"/>
              <a:t>agri</a:t>
            </a:r>
            <a:r>
              <a:rPr lang="en-US" sz="1600" dirty="0" smtClean="0"/>
              <a:t>-data.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Collaboration and the sharing of work using platforms like </a:t>
            </a:r>
            <a:r>
              <a:rPr lang="en-US" sz="1600" dirty="0" err="1" smtClean="0"/>
              <a:t>GitHub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14766"/>
            <a:ext cx="10964333" cy="612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Collection and preparation: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Gather real-world crop and soil data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Remove missing values and correct inconsistencies</a:t>
            </a:r>
          </a:p>
          <a:p>
            <a:r>
              <a:rPr lang="en-US" sz="1600" b="1" dirty="0" smtClean="0"/>
              <a:t>Supervised Learning approach: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Using labeled data , input features being </a:t>
            </a:r>
            <a:r>
              <a:rPr lang="en-US" sz="1600" dirty="0" err="1" smtClean="0"/>
              <a:t>eg</a:t>
            </a:r>
            <a:r>
              <a:rPr lang="en-US" sz="1600" dirty="0" smtClean="0"/>
              <a:t>: soil type, rainfall and the target being the recommended crop or fertilizer.</a:t>
            </a:r>
          </a:p>
          <a:p>
            <a:r>
              <a:rPr lang="en-US" sz="1600" b="1" dirty="0" smtClean="0"/>
              <a:t>Feature Selection: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We have to choose relevant and practical features.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Ensure the features are robust to noise and easy collect in real life.</a:t>
            </a:r>
          </a:p>
          <a:p>
            <a:r>
              <a:rPr lang="en-US" sz="1600" b="1" dirty="0" smtClean="0"/>
              <a:t>Algorithm Selection: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Choose appropriate algorithm based on data size and problem complexity.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For my model I have used decision trees for their interpretability and fast performance.</a:t>
            </a:r>
            <a:endParaRPr lang="en-US" sz="1600" dirty="0"/>
          </a:p>
          <a:p>
            <a:r>
              <a:rPr lang="en-US" sz="1600" b="1" dirty="0" smtClean="0"/>
              <a:t>Training: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The model was trained using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 from </a:t>
            </a:r>
            <a:r>
              <a:rPr lang="en-US" sz="1600" dirty="0" err="1" smtClean="0"/>
              <a:t>sklearn.model_selection</a:t>
            </a:r>
            <a:r>
              <a:rPr lang="en-US" sz="1600" dirty="0" smtClean="0"/>
              <a:t> library.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This model was trained in order to learn mappings between the inputs (</a:t>
            </a:r>
            <a:r>
              <a:rPr lang="en-US" sz="1600" dirty="0" err="1" smtClean="0"/>
              <a:t>e.g</a:t>
            </a:r>
            <a:r>
              <a:rPr lang="en-US" sz="1600" dirty="0"/>
              <a:t> </a:t>
            </a:r>
            <a:r>
              <a:rPr lang="en-US" sz="1600" dirty="0" smtClean="0"/>
              <a:t>soil conditions, weather) and outputs (recommended crop/fertilizer).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Feature scaling and label encoding were applied before fitting the model.</a:t>
            </a:r>
          </a:p>
          <a:p>
            <a:r>
              <a:rPr lang="en-US" sz="1600" b="1" dirty="0" smtClean="0"/>
              <a:t>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Model performance was evaluated using an accuracy score.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endParaRPr lang="en-US" sz="16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467" y="1467772"/>
            <a:ext cx="114042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Python: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Python was the main programming language which was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Python was used mainly because it is easy to read and is powerful for data analysis and Machine Learning.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err="1" smtClean="0"/>
              <a:t>Jupyter</a:t>
            </a:r>
            <a:r>
              <a:rPr lang="en-US" sz="1600" b="1" dirty="0" smtClean="0"/>
              <a:t> Notebook</a:t>
            </a:r>
            <a:r>
              <a:rPr lang="en-US" sz="1600" b="1" dirty="0"/>
              <a:t>: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Jupyter</a:t>
            </a:r>
            <a:r>
              <a:rPr lang="en-US" sz="1600" dirty="0" smtClean="0"/>
              <a:t> Notebook was my interactive coding environment.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It has proven to be perfect for testing the </a:t>
            </a:r>
            <a:r>
              <a:rPr lang="en-US" sz="1600" dirty="0" err="1" smtClean="0"/>
              <a:t>code,visualizing</a:t>
            </a:r>
            <a:r>
              <a:rPr lang="en-US" sz="1600" dirty="0" smtClean="0"/>
              <a:t> data and also documenting my work.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Python Libraries: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Pandas: For handling and analyzing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NumPy</a:t>
            </a:r>
            <a:r>
              <a:rPr lang="en-US" sz="1600" dirty="0" smtClean="0"/>
              <a:t> – For numerical computations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Sckit</a:t>
            </a:r>
            <a:r>
              <a:rPr lang="en-US" sz="1600" dirty="0" smtClean="0"/>
              <a:t>-learn – for building and testing ML </a:t>
            </a:r>
            <a:r>
              <a:rPr lang="en-US" sz="1600" dirty="0" smtClean="0"/>
              <a:t>models, built on top of </a:t>
            </a:r>
            <a:r>
              <a:rPr lang="en-US" sz="1600" dirty="0" err="1" smtClean="0"/>
              <a:t>NumPy</a:t>
            </a:r>
            <a:r>
              <a:rPr lang="en-US" sz="1600" dirty="0" smtClean="0"/>
              <a:t>, </a:t>
            </a:r>
            <a:r>
              <a:rPr lang="en-US" sz="1600" dirty="0" err="1" smtClean="0"/>
              <a:t>SciPy</a:t>
            </a:r>
            <a:r>
              <a:rPr lang="en-US" sz="1600" dirty="0" smtClean="0"/>
              <a:t> and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Matplotlib</a:t>
            </a:r>
            <a:r>
              <a:rPr lang="en-US" sz="1600" dirty="0" smtClean="0"/>
              <a:t> and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: For visualizing the data and creating graphs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Pickle: For saving our model after being trained and then loading the model after being retrained.</a:t>
            </a: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err="1" smtClean="0"/>
              <a:t>GitHub</a:t>
            </a:r>
            <a:r>
              <a:rPr lang="en-US" sz="16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 used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in order to share my </a:t>
            </a:r>
            <a:r>
              <a:rPr lang="en-US" sz="1600" dirty="0" smtClean="0"/>
              <a:t>work for evaluation </a:t>
            </a:r>
            <a:r>
              <a:rPr lang="en-US" sz="1600" dirty="0" smtClean="0"/>
              <a:t>and collaborate with others in order to gain their insights.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33" y="1454522"/>
            <a:ext cx="12098868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it comes to </a:t>
            </a:r>
            <a:r>
              <a:rPr lang="en-US" dirty="0" err="1" smtClean="0"/>
              <a:t>mordern</a:t>
            </a:r>
            <a:r>
              <a:rPr lang="en-US" dirty="0" smtClean="0"/>
              <a:t> agriculture, our farmers often face difficulties in selecting the most suitable crop to prepare and also the most appropriate fertilizer based on their current soil, rainfall, PH, fertility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These decisions when incorrect can lead to a reduced yield, increased costs and overall environmental degradation due to an overuse or sometimes even misuse of chemical fertilizers.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Our goal of this project was to develop a machine learning based recommendation system that can accurately predict: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most optimal crop to grow based on parameters like N,P,K levels, </a:t>
            </a:r>
            <a:r>
              <a:rPr lang="en-US" dirty="0" err="1" smtClean="0"/>
              <a:t>Ph</a:t>
            </a:r>
            <a:r>
              <a:rPr lang="en-US" dirty="0" smtClean="0"/>
              <a:t>, temperature</a:t>
            </a:r>
            <a:r>
              <a:rPr lang="en-US" dirty="0" smtClean="0"/>
              <a:t>, humidity and rainfall.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most suitable fertilizer for a particular crop based on the soil’s nutrient deficiencies.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By leveraging past agricultural data and machine learning, this system should help farmers and make data driven location-relevant decisions in order to boost yields, minimize waste and promote sustainable farming and green skills.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454522"/>
            <a:ext cx="120480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Merging Green Skills and AI: </a:t>
            </a:r>
            <a:r>
              <a:rPr lang="en-US" sz="1600" dirty="0" smtClean="0"/>
              <a:t>By leveraging both green skills and AI we come to these steps in order to solve our problem statement…..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Data </a:t>
            </a:r>
            <a:r>
              <a:rPr lang="en-US" sz="1600" b="1" dirty="0" err="1" smtClean="0"/>
              <a:t>Acquision</a:t>
            </a:r>
            <a:r>
              <a:rPr lang="en-US" sz="1600" b="1" dirty="0" smtClean="0"/>
              <a:t> </a:t>
            </a:r>
            <a:r>
              <a:rPr lang="en-US" sz="1600" dirty="0" smtClean="0"/>
              <a:t>:</a:t>
            </a:r>
            <a:r>
              <a:rPr lang="en-IN" sz="1600" dirty="0" smtClean="0"/>
              <a:t> Collect previous agricultural data with features like N,P,K levels , PH , temperature , humidity , rainfall,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Data Preprocessing: </a:t>
            </a:r>
            <a:r>
              <a:rPr lang="en-US" sz="1600" dirty="0" smtClean="0"/>
              <a:t>In order to handle missing values and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Encode categorical features like the crop names using the </a:t>
            </a:r>
            <a:r>
              <a:rPr lang="en-US" sz="1600" dirty="0" err="1" smtClean="0"/>
              <a:t>LabelEncoder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The numerical data is scaled using Standard </a:t>
            </a:r>
            <a:r>
              <a:rPr lang="en-US" sz="1600" dirty="0" err="1" smtClean="0"/>
              <a:t>Scaler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Feature Selection:</a:t>
            </a:r>
            <a:r>
              <a:rPr lang="en-US" sz="1600" dirty="0" smtClean="0"/>
              <a:t> Retain features that actually impact the prediction and are feasible to collect in real-world conditions.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Train-Test Split: </a:t>
            </a:r>
            <a:r>
              <a:rPr lang="en-US" sz="1600" dirty="0" smtClean="0"/>
              <a:t>Splitting the dataset into training and testing modules using the </a:t>
            </a:r>
            <a:r>
              <a:rPr lang="en-US" sz="1600" dirty="0" err="1" smtClean="0"/>
              <a:t>train_test_split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Building the model: </a:t>
            </a:r>
            <a:r>
              <a:rPr lang="en-US" sz="1600" dirty="0" smtClean="0"/>
              <a:t>Training the Decision tree model on the training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Evaluation: </a:t>
            </a:r>
            <a:r>
              <a:rPr lang="en-US" sz="1600" dirty="0" smtClean="0"/>
              <a:t>Testing the model using unseen data . Evaluate the performance using accuracy ,confusion matrix,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Findings: </a:t>
            </a:r>
            <a:r>
              <a:rPr lang="en-US" sz="1600" dirty="0" smtClean="0"/>
              <a:t>By the end of our process we were able to achieve an overall accuracy of 98.49% with the crop recommendation model and 100% with respect to our Fertilizer recommendation model.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69521"/>
            <a:ext cx="5678698" cy="33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30" y="1669520"/>
            <a:ext cx="3599070" cy="322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6417" y="1029012"/>
            <a:ext cx="650645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the </a:t>
            </a:r>
            <a:r>
              <a:rPr lang="en-US" b="1" dirty="0" err="1" smtClean="0"/>
              <a:t>Feritilizer</a:t>
            </a:r>
            <a:r>
              <a:rPr lang="en-US" b="1" dirty="0" smtClean="0"/>
              <a:t> recommendation model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8667" y="5266267"/>
            <a:ext cx="44111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the necessary libraries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00333" y="4895577"/>
            <a:ext cx="303953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the shape and basic info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583609"/>
            <a:ext cx="4902200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830200"/>
            <a:ext cx="35496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87" y="1974928"/>
            <a:ext cx="3690363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0867" y="5901267"/>
            <a:ext cx="562186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visualization using the </a:t>
            </a:r>
            <a:r>
              <a:rPr lang="en-US" dirty="0" err="1" smtClean="0"/>
              <a:t>seaborn</a:t>
            </a:r>
            <a:r>
              <a:rPr lang="en-US" dirty="0" smtClean="0"/>
              <a:t> library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37600" y="3548934"/>
            <a:ext cx="29802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for each fertilizer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78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736196"/>
            <a:ext cx="6312958" cy="351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2" y="1736196"/>
            <a:ext cx="5096793" cy="364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104" y="5386018"/>
            <a:ext cx="49360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Spliting</a:t>
            </a:r>
            <a:r>
              <a:rPr lang="en-US" dirty="0" smtClean="0"/>
              <a:t> the dataset into testing and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62232" y="5386018"/>
            <a:ext cx="38650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Calculating the accuracy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46689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1745</TotalTime>
  <Words>1113</Words>
  <Application>Microsoft Office PowerPoint</Application>
  <PresentationFormat>Custom</PresentationFormat>
  <Paragraphs>126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115</cp:revision>
  <dcterms:created xsi:type="dcterms:W3CDTF">2024-12-31T09:40:01Z</dcterms:created>
  <dcterms:modified xsi:type="dcterms:W3CDTF">2025-05-18T16:33:09Z</dcterms:modified>
</cp:coreProperties>
</file>