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5" r:id="rId7"/>
    <p:sldId id="266" r:id="rId8"/>
    <p:sldId id="267"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54" d="100"/>
          <a:sy n="54" d="100"/>
        </p:scale>
        <p:origin x="84" y="16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D619-7326-4AE2-901A-0C1F79B48C55}"/>
              </a:ext>
            </a:extLst>
          </p:cNvPr>
          <p:cNvSpPr>
            <a:spLocks noGrp="1"/>
          </p:cNvSpPr>
          <p:nvPr>
            <p:ph type="ctrTitle"/>
          </p:nvPr>
        </p:nvSpPr>
        <p:spPr/>
        <p:txBody>
          <a:bodyPr>
            <a:normAutofit/>
          </a:bodyPr>
          <a:lstStyle/>
          <a:p>
            <a:r>
              <a:rPr lang="en-US" dirty="0"/>
              <a:t>NorthWind company</a:t>
            </a:r>
          </a:p>
        </p:txBody>
      </p:sp>
      <p:sp>
        <p:nvSpPr>
          <p:cNvPr id="3" name="Subtitle 2">
            <a:extLst>
              <a:ext uri="{FF2B5EF4-FFF2-40B4-BE49-F238E27FC236}">
                <a16:creationId xmlns:a16="http://schemas.microsoft.com/office/drawing/2014/main" id="{6A499480-0B4C-476A-8D37-F3C28548356C}"/>
              </a:ext>
            </a:extLst>
          </p:cNvPr>
          <p:cNvSpPr>
            <a:spLocks noGrp="1"/>
          </p:cNvSpPr>
          <p:nvPr>
            <p:ph type="subTitle" idx="1"/>
          </p:nvPr>
        </p:nvSpPr>
        <p:spPr/>
        <p:txBody>
          <a:bodyPr/>
          <a:lstStyle/>
          <a:p>
            <a:r>
              <a:rPr lang="en-US" dirty="0"/>
              <a:t>Presented by Ice Asortse</a:t>
            </a:r>
          </a:p>
        </p:txBody>
      </p:sp>
    </p:spTree>
    <p:extLst>
      <p:ext uri="{BB962C8B-B14F-4D97-AF65-F5344CB8AC3E}">
        <p14:creationId xmlns:p14="http://schemas.microsoft.com/office/powerpoint/2010/main" val="296730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A3B2-43DB-4622-BAC9-9074F45799E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CF52D6BE-4516-4E0F-B2A3-948CEF40CCA6}"/>
              </a:ext>
            </a:extLst>
          </p:cNvPr>
          <p:cNvSpPr>
            <a:spLocks noGrp="1"/>
          </p:cNvSpPr>
          <p:nvPr>
            <p:ph idx="1"/>
          </p:nvPr>
        </p:nvSpPr>
        <p:spPr/>
        <p:txBody>
          <a:bodyPr/>
          <a:lstStyle/>
          <a:p>
            <a:r>
              <a:rPr lang="en-US" dirty="0"/>
              <a:t>If time permits we would like to look at other regions that have a potential to increase our sales revenue and quantity of products ordered.</a:t>
            </a:r>
          </a:p>
        </p:txBody>
      </p:sp>
    </p:spTree>
    <p:extLst>
      <p:ext uri="{BB962C8B-B14F-4D97-AF65-F5344CB8AC3E}">
        <p14:creationId xmlns:p14="http://schemas.microsoft.com/office/powerpoint/2010/main" val="389965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48FE-EA12-4953-81D1-1D20AAE29CC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94694E3-4CE6-4AD7-AB66-EB1714B1F4BA}"/>
              </a:ext>
            </a:extLst>
          </p:cNvPr>
          <p:cNvSpPr>
            <a:spLocks noGrp="1"/>
          </p:cNvSpPr>
          <p:nvPr>
            <p:ph idx="1"/>
          </p:nvPr>
        </p:nvSpPr>
        <p:spPr>
          <a:xfrm>
            <a:off x="1451579" y="1853754"/>
            <a:ext cx="9603275" cy="3450613"/>
          </a:xfrm>
        </p:spPr>
        <p:txBody>
          <a:bodyPr/>
          <a:lstStyle/>
          <a:p>
            <a:r>
              <a:rPr lang="en-US"/>
              <a:t>Any questions?</a:t>
            </a:r>
          </a:p>
          <a:p>
            <a:endParaRPr lang="en-US"/>
          </a:p>
        </p:txBody>
      </p:sp>
      <p:pic>
        <p:nvPicPr>
          <p:cNvPr id="1026" name="Picture 2">
            <a:extLst>
              <a:ext uri="{FF2B5EF4-FFF2-40B4-BE49-F238E27FC236}">
                <a16:creationId xmlns:a16="http://schemas.microsoft.com/office/drawing/2014/main" id="{E0E835DC-DBE2-4ACB-8BBC-F361E1498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2228850"/>
            <a:ext cx="36385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2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9FCB-E3AA-4FC2-B6C2-18DC47969B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FB4FF87-4F08-4C0F-83D3-5F1D4C583611}"/>
              </a:ext>
            </a:extLst>
          </p:cNvPr>
          <p:cNvSpPr>
            <a:spLocks noGrp="1"/>
          </p:cNvSpPr>
          <p:nvPr>
            <p:ph idx="1"/>
          </p:nvPr>
        </p:nvSpPr>
        <p:spPr/>
        <p:txBody>
          <a:bodyPr/>
          <a:lstStyle/>
          <a:p>
            <a:r>
              <a:rPr lang="en-US" dirty="0"/>
              <a:t>Welcome to Northwind Company , My name is Ice Asortse and I’m am data scientist.</a:t>
            </a:r>
          </a:p>
          <a:p>
            <a:r>
              <a:rPr lang="en-US" dirty="0"/>
              <a:t>Today I’d like to share with you about the hypothesis testing and statistical analysis in Northwind Company .</a:t>
            </a:r>
          </a:p>
          <a:p>
            <a:r>
              <a:rPr lang="en-US" dirty="0"/>
              <a:t>First, I’m going to share with you about our hypothesis testing, then the statistical analysis and finally our recommendations.</a:t>
            </a:r>
          </a:p>
          <a:p>
            <a:r>
              <a:rPr lang="en-US" dirty="0"/>
              <a:t>If you have any questions, please don’t hesitate to interrupt me. I’m happy to answer any questions as we move along.</a:t>
            </a:r>
          </a:p>
          <a:p>
            <a:endParaRPr lang="en-US" dirty="0"/>
          </a:p>
        </p:txBody>
      </p:sp>
    </p:spTree>
    <p:extLst>
      <p:ext uri="{BB962C8B-B14F-4D97-AF65-F5344CB8AC3E}">
        <p14:creationId xmlns:p14="http://schemas.microsoft.com/office/powerpoint/2010/main" val="178464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7643-63E5-4722-B35B-23B002532118}"/>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06614DE-C705-4B14-A9A0-11C4536FBF21}"/>
              </a:ext>
            </a:extLst>
          </p:cNvPr>
          <p:cNvSpPr>
            <a:spLocks noGrp="1"/>
          </p:cNvSpPr>
          <p:nvPr>
            <p:ph idx="1"/>
          </p:nvPr>
        </p:nvSpPr>
        <p:spPr/>
        <p:txBody>
          <a:bodyPr/>
          <a:lstStyle/>
          <a:p>
            <a:r>
              <a:rPr lang="en-US" dirty="0"/>
              <a:t>We collected data from certain department of the company and performed a hypothesis testing about key questions that could improve the baseline of the company.</a:t>
            </a:r>
          </a:p>
          <a:p>
            <a:pPr marL="0" indent="0">
              <a:buNone/>
            </a:pPr>
            <a:r>
              <a:rPr lang="en-US" dirty="0"/>
              <a:t>Factors considered</a:t>
            </a:r>
          </a:p>
          <a:p>
            <a:r>
              <a:rPr lang="en-US" dirty="0"/>
              <a:t>Region of orders</a:t>
            </a:r>
          </a:p>
          <a:p>
            <a:r>
              <a:rPr lang="en-US" dirty="0"/>
              <a:t>Quantity of orders</a:t>
            </a:r>
          </a:p>
          <a:p>
            <a:r>
              <a:rPr lang="en-US" dirty="0"/>
              <a:t>Sales Revenue</a:t>
            </a:r>
          </a:p>
          <a:p>
            <a:r>
              <a:rPr lang="en-US" dirty="0"/>
              <a:t>Unit Price of orders</a:t>
            </a:r>
          </a:p>
          <a:p>
            <a:endParaRPr lang="en-US" dirty="0"/>
          </a:p>
          <a:p>
            <a:endParaRPr lang="en-US" dirty="0"/>
          </a:p>
        </p:txBody>
      </p:sp>
    </p:spTree>
    <p:extLst>
      <p:ext uri="{BB962C8B-B14F-4D97-AF65-F5344CB8AC3E}">
        <p14:creationId xmlns:p14="http://schemas.microsoft.com/office/powerpoint/2010/main" val="32922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3B67-5CA2-4DBB-8B9B-484E4C9D32DE}"/>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2B474FAB-1889-4770-AF7F-0EC46FFA5F87}"/>
              </a:ext>
            </a:extLst>
          </p:cNvPr>
          <p:cNvSpPr>
            <a:spLocks noGrp="1"/>
          </p:cNvSpPr>
          <p:nvPr>
            <p:ph idx="1"/>
          </p:nvPr>
        </p:nvSpPr>
        <p:spPr/>
        <p:txBody>
          <a:bodyPr/>
          <a:lstStyle/>
          <a:p>
            <a:r>
              <a:rPr lang="en-US" dirty="0"/>
              <a:t>Does discount amount have a statistically significant effect on the quantity of a product in an order? If so, at what level(s) of discount?</a:t>
            </a:r>
          </a:p>
          <a:p>
            <a:r>
              <a:rPr lang="en-US" dirty="0"/>
              <a:t>Does discount have statistically significance on sales revenue? If so, at what level(s) of discount?</a:t>
            </a:r>
          </a:p>
          <a:p>
            <a:r>
              <a:rPr lang="en-US" dirty="0"/>
              <a:t>Is there a statistical difference in the mean sales revenue in North America vs the rest of the countries?</a:t>
            </a:r>
          </a:p>
          <a:p>
            <a:r>
              <a:rPr lang="en-US" dirty="0"/>
              <a:t>Is there a statistical difference in the mean quantity of products ordered by customers from North America vs the rest of the world?</a:t>
            </a:r>
          </a:p>
          <a:p>
            <a:endParaRPr lang="en-US" dirty="0"/>
          </a:p>
        </p:txBody>
      </p:sp>
    </p:spTree>
    <p:extLst>
      <p:ext uri="{BB962C8B-B14F-4D97-AF65-F5344CB8AC3E}">
        <p14:creationId xmlns:p14="http://schemas.microsoft.com/office/powerpoint/2010/main" val="166255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E2D3-2ADF-44B3-AA64-9BAC915262CD}"/>
              </a:ext>
            </a:extLst>
          </p:cNvPr>
          <p:cNvSpPr>
            <a:spLocks noGrp="1"/>
          </p:cNvSpPr>
          <p:nvPr>
            <p:ph type="title"/>
          </p:nvPr>
        </p:nvSpPr>
        <p:spPr/>
        <p:txBody>
          <a:bodyPr/>
          <a:lstStyle/>
          <a:p>
            <a:r>
              <a:rPr lang="en-US" dirty="0"/>
              <a:t>Discount and Quantity of orders hypothesis</a:t>
            </a:r>
          </a:p>
        </p:txBody>
      </p:sp>
      <p:sp>
        <p:nvSpPr>
          <p:cNvPr id="3" name="Content Placeholder 2">
            <a:extLst>
              <a:ext uri="{FF2B5EF4-FFF2-40B4-BE49-F238E27FC236}">
                <a16:creationId xmlns:a16="http://schemas.microsoft.com/office/drawing/2014/main" id="{2F4A2741-C1E8-4158-B5FD-308E7345F515}"/>
              </a:ext>
            </a:extLst>
          </p:cNvPr>
          <p:cNvSpPr>
            <a:spLocks noGrp="1"/>
          </p:cNvSpPr>
          <p:nvPr>
            <p:ph idx="1"/>
          </p:nvPr>
        </p:nvSpPr>
        <p:spPr/>
        <p:txBody>
          <a:bodyPr/>
          <a:lstStyle/>
          <a:p>
            <a:r>
              <a:rPr lang="en-US" dirty="0"/>
              <a:t>Does discount amount have a statistically significant effect on the quantity of a product in an order? If so, at what level(s) of discount?</a:t>
            </a:r>
          </a:p>
          <a:p>
            <a:r>
              <a:rPr lang="en-US" dirty="0"/>
              <a:t>Discount has statistically significant effect on the quantity of product in an order. </a:t>
            </a:r>
          </a:p>
          <a:p>
            <a:endParaRPr lang="en-US" dirty="0"/>
          </a:p>
          <a:p>
            <a:endParaRPr lang="en-US" dirty="0"/>
          </a:p>
        </p:txBody>
      </p:sp>
      <p:pic>
        <p:nvPicPr>
          <p:cNvPr id="2050" name="Picture 2">
            <a:extLst>
              <a:ext uri="{FF2B5EF4-FFF2-40B4-BE49-F238E27FC236}">
                <a16:creationId xmlns:a16="http://schemas.microsoft.com/office/drawing/2014/main" id="{ED576F6D-63A9-493E-A926-FC67B6128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3429000"/>
            <a:ext cx="36385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5A00C2AB-AAD3-4873-839C-5B220C38D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071" y="3381375"/>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5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76DC-0DD3-4B05-ABD1-C5319865AEEC}"/>
              </a:ext>
            </a:extLst>
          </p:cNvPr>
          <p:cNvSpPr>
            <a:spLocks noGrp="1"/>
          </p:cNvSpPr>
          <p:nvPr>
            <p:ph type="title"/>
          </p:nvPr>
        </p:nvSpPr>
        <p:spPr/>
        <p:txBody>
          <a:bodyPr/>
          <a:lstStyle/>
          <a:p>
            <a:r>
              <a:rPr lang="en-US" dirty="0"/>
              <a:t>Discount and sales revenue</a:t>
            </a:r>
          </a:p>
        </p:txBody>
      </p:sp>
      <p:sp>
        <p:nvSpPr>
          <p:cNvPr id="3" name="Content Placeholder 2">
            <a:extLst>
              <a:ext uri="{FF2B5EF4-FFF2-40B4-BE49-F238E27FC236}">
                <a16:creationId xmlns:a16="http://schemas.microsoft.com/office/drawing/2014/main" id="{B9358E8F-8152-42C3-A645-E158D86EA63D}"/>
              </a:ext>
            </a:extLst>
          </p:cNvPr>
          <p:cNvSpPr>
            <a:spLocks noGrp="1"/>
          </p:cNvSpPr>
          <p:nvPr>
            <p:ph idx="1"/>
          </p:nvPr>
        </p:nvSpPr>
        <p:spPr>
          <a:xfrm>
            <a:off x="608898" y="1853754"/>
            <a:ext cx="9603275" cy="3450613"/>
          </a:xfrm>
        </p:spPr>
        <p:txBody>
          <a:bodyPr/>
          <a:lstStyle/>
          <a:p>
            <a:r>
              <a:rPr lang="en-US" dirty="0"/>
              <a:t>Does discount have statistically significance on sales revenue? If so, at what level(s) of discount?</a:t>
            </a:r>
          </a:p>
          <a:p>
            <a:r>
              <a:rPr lang="en-US" dirty="0"/>
              <a:t>Discount also has a statistically significant effect on the sales revenue.</a:t>
            </a:r>
          </a:p>
          <a:p>
            <a:endParaRPr lang="en-US" dirty="0"/>
          </a:p>
          <a:p>
            <a:endParaRPr lang="en-US" dirty="0"/>
          </a:p>
        </p:txBody>
      </p:sp>
      <p:pic>
        <p:nvPicPr>
          <p:cNvPr id="3074" name="Picture 2">
            <a:extLst>
              <a:ext uri="{FF2B5EF4-FFF2-40B4-BE49-F238E27FC236}">
                <a16:creationId xmlns:a16="http://schemas.microsoft.com/office/drawing/2014/main" id="{FCA9F2FB-1F6E-45DB-A2F3-79D0076F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80" y="3429000"/>
            <a:ext cx="37052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483F756-65B0-4E1C-B26E-59A0E6784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147" y="3295650"/>
            <a:ext cx="3771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0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735A-7F13-4BFA-AACC-A8790B0A1981}"/>
              </a:ext>
            </a:extLst>
          </p:cNvPr>
          <p:cNvSpPr>
            <a:spLocks noGrp="1"/>
          </p:cNvSpPr>
          <p:nvPr>
            <p:ph type="title"/>
          </p:nvPr>
        </p:nvSpPr>
        <p:spPr/>
        <p:txBody>
          <a:bodyPr/>
          <a:lstStyle/>
          <a:p>
            <a:r>
              <a:rPr lang="en-US" dirty="0"/>
              <a:t>Mean sales vs rest of the world</a:t>
            </a:r>
          </a:p>
        </p:txBody>
      </p:sp>
      <p:sp>
        <p:nvSpPr>
          <p:cNvPr id="3" name="Content Placeholder 2">
            <a:extLst>
              <a:ext uri="{FF2B5EF4-FFF2-40B4-BE49-F238E27FC236}">
                <a16:creationId xmlns:a16="http://schemas.microsoft.com/office/drawing/2014/main" id="{4B34E660-BFF1-422B-9079-13B0971C4B5E}"/>
              </a:ext>
            </a:extLst>
          </p:cNvPr>
          <p:cNvSpPr>
            <a:spLocks noGrp="1"/>
          </p:cNvSpPr>
          <p:nvPr>
            <p:ph idx="1"/>
          </p:nvPr>
        </p:nvSpPr>
        <p:spPr/>
        <p:txBody>
          <a:bodyPr/>
          <a:lstStyle/>
          <a:p>
            <a:r>
              <a:rPr lang="en-US" dirty="0"/>
              <a:t>Is there a statistical difference in the mean sales revenue in North America vs the rest of the countries?</a:t>
            </a:r>
          </a:p>
          <a:p>
            <a:r>
              <a:rPr lang="en-US" dirty="0"/>
              <a:t>There is a statistically significant difference in the average sales revenue in North America compared to the rest of the world.</a:t>
            </a:r>
          </a:p>
          <a:p>
            <a:endParaRPr lang="en-US" dirty="0"/>
          </a:p>
          <a:p>
            <a:endParaRPr lang="en-US" dirty="0"/>
          </a:p>
        </p:txBody>
      </p:sp>
      <p:pic>
        <p:nvPicPr>
          <p:cNvPr id="4098" name="Picture 2">
            <a:extLst>
              <a:ext uri="{FF2B5EF4-FFF2-40B4-BE49-F238E27FC236}">
                <a16:creationId xmlns:a16="http://schemas.microsoft.com/office/drawing/2014/main" id="{75C76C57-4B22-4EDA-BF5B-9591ED27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793" y="3767481"/>
            <a:ext cx="35718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1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8917-014D-44C1-8CC6-2A8E8207CDAA}"/>
              </a:ext>
            </a:extLst>
          </p:cNvPr>
          <p:cNvSpPr>
            <a:spLocks noGrp="1"/>
          </p:cNvSpPr>
          <p:nvPr>
            <p:ph type="title"/>
          </p:nvPr>
        </p:nvSpPr>
        <p:spPr/>
        <p:txBody>
          <a:bodyPr/>
          <a:lstStyle/>
          <a:p>
            <a:r>
              <a:rPr lang="en-US" dirty="0"/>
              <a:t>Mean quantity order in America vs world</a:t>
            </a:r>
          </a:p>
        </p:txBody>
      </p:sp>
      <p:sp>
        <p:nvSpPr>
          <p:cNvPr id="3" name="Content Placeholder 2">
            <a:extLst>
              <a:ext uri="{FF2B5EF4-FFF2-40B4-BE49-F238E27FC236}">
                <a16:creationId xmlns:a16="http://schemas.microsoft.com/office/drawing/2014/main" id="{45D6B50F-F4BE-4489-90BF-E70FF740531F}"/>
              </a:ext>
            </a:extLst>
          </p:cNvPr>
          <p:cNvSpPr>
            <a:spLocks noGrp="1"/>
          </p:cNvSpPr>
          <p:nvPr>
            <p:ph idx="1"/>
          </p:nvPr>
        </p:nvSpPr>
        <p:spPr/>
        <p:txBody>
          <a:bodyPr/>
          <a:lstStyle/>
          <a:p>
            <a:r>
              <a:rPr lang="en-US" dirty="0"/>
              <a:t>Is there a statistical difference in the mean quantity of products ordered by customers from North America vs the rest of the world?</a:t>
            </a:r>
          </a:p>
          <a:p>
            <a:r>
              <a:rPr lang="en-US" dirty="0"/>
              <a:t>There is a statistically significant difference in the average quantity of products ordered by customers from North America compared to the rest of the world.</a:t>
            </a:r>
          </a:p>
          <a:p>
            <a:endParaRPr lang="en-US" dirty="0"/>
          </a:p>
        </p:txBody>
      </p:sp>
      <p:pic>
        <p:nvPicPr>
          <p:cNvPr id="5122" name="Picture 2">
            <a:extLst>
              <a:ext uri="{FF2B5EF4-FFF2-40B4-BE49-F238E27FC236}">
                <a16:creationId xmlns:a16="http://schemas.microsoft.com/office/drawing/2014/main" id="{D60706C7-A40C-40D0-89D3-A2E3680A5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3741038"/>
            <a:ext cx="4733282" cy="306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22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F222-F5CF-45AA-A5B9-022B52B53C20}"/>
              </a:ext>
            </a:extLst>
          </p:cNvPr>
          <p:cNvSpPr>
            <a:spLocks noGrp="1"/>
          </p:cNvSpPr>
          <p:nvPr>
            <p:ph type="title"/>
          </p:nvPr>
        </p:nvSpPr>
        <p:spPr/>
        <p:txBody>
          <a:bodyPr/>
          <a:lstStyle/>
          <a:p>
            <a:r>
              <a:rPr lang="en-US" dirty="0"/>
              <a:t>Recommendation </a:t>
            </a:r>
          </a:p>
        </p:txBody>
      </p:sp>
      <p:sp>
        <p:nvSpPr>
          <p:cNvPr id="3" name="Content Placeholder 2">
            <a:extLst>
              <a:ext uri="{FF2B5EF4-FFF2-40B4-BE49-F238E27FC236}">
                <a16:creationId xmlns:a16="http://schemas.microsoft.com/office/drawing/2014/main" id="{3D16D68B-6741-4474-ABB7-436B04CD8E7B}"/>
              </a:ext>
            </a:extLst>
          </p:cNvPr>
          <p:cNvSpPr>
            <a:spLocks noGrp="1"/>
          </p:cNvSpPr>
          <p:nvPr>
            <p:ph idx="1"/>
          </p:nvPr>
        </p:nvSpPr>
        <p:spPr/>
        <p:txBody>
          <a:bodyPr>
            <a:normAutofit fontScale="92500" lnSpcReduction="10000"/>
          </a:bodyPr>
          <a:lstStyle/>
          <a:p>
            <a:r>
              <a:rPr lang="en-US" dirty="0"/>
              <a:t>Since discount have a statistically significant effect on the quantity of products ordered, we recommend that discount of 5%, 15%, 20% and 25% should be given.</a:t>
            </a:r>
          </a:p>
          <a:p>
            <a:r>
              <a:rPr lang="en-US" dirty="0"/>
              <a:t>Discount also has a statistically significant effect on sales revenue so we recommend the  discount of 5% and 25% however, 5% has same effect as 25% so 5% is recommended.</a:t>
            </a:r>
          </a:p>
          <a:p>
            <a:r>
              <a:rPr lang="en-US" dirty="0"/>
              <a:t>Since there is a statistically significant difference in the mean sales revenue we recommend that we should focus on North American market.</a:t>
            </a:r>
          </a:p>
          <a:p>
            <a:r>
              <a:rPr lang="en-US" dirty="0"/>
              <a:t>There is a statistical difference in the mean quantity of products ordered by customers in North America as compared to the world so we recommend that we should improve our effort towards doing more business in North America.</a:t>
            </a:r>
          </a:p>
          <a:p>
            <a:endParaRPr lang="en-US" dirty="0"/>
          </a:p>
          <a:p>
            <a:endParaRPr lang="en-US" dirty="0"/>
          </a:p>
        </p:txBody>
      </p:sp>
    </p:spTree>
    <p:extLst>
      <p:ext uri="{BB962C8B-B14F-4D97-AF65-F5344CB8AC3E}">
        <p14:creationId xmlns:p14="http://schemas.microsoft.com/office/powerpoint/2010/main" val="27261017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15237</TotalTime>
  <Words>586</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NorthWind company</vt:lpstr>
      <vt:lpstr>overview</vt:lpstr>
      <vt:lpstr>Data collection</vt:lpstr>
      <vt:lpstr>Questions to be answered</vt:lpstr>
      <vt:lpstr>Discount and Quantity of orders hypothesis</vt:lpstr>
      <vt:lpstr>Discount and sales revenue</vt:lpstr>
      <vt:lpstr>Mean sales vs rest of the world</vt:lpstr>
      <vt:lpstr>Mean quantity order in America vs world</vt:lpstr>
      <vt:lpstr>Recommendation </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company</dc:title>
  <dc:creator>Ice Asortse</dc:creator>
  <cp:lastModifiedBy>Ice Asortse</cp:lastModifiedBy>
  <cp:revision>15</cp:revision>
  <dcterms:created xsi:type="dcterms:W3CDTF">2019-12-17T00:25:05Z</dcterms:created>
  <dcterms:modified xsi:type="dcterms:W3CDTF">2019-12-28T04:53:29Z</dcterms:modified>
</cp:coreProperties>
</file>