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2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334760" y="2195280"/>
            <a:ext cx="559692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pt-BR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TEORIA DOS GRAFOS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Trabalho de disciplina – parte 2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771440" y="3992760"/>
            <a:ext cx="472356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Alunos: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Eduardo Guedes de Seixas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Bruno Dantas Paiva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Considerações</a:t>
            </a:r>
            <a:r>
              <a:rPr b="0" lang="pt-BR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pt-BR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Importantes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Utilizamos Set de pair invés de Heap.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Criação de um arquivo extra para tratar dos dados de colaboração.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Variável booleana para salvar os resultados em um arquivo .txt externo.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Infinito sendo 0x3f3f3f3f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uma função única para retornar o menor caminho entre a e b.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Grafo Rede de Colaboração não é conexo, então criamos uma árvore mínima cuja origem é Edsger W. Dijkstra.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30320" y="222480"/>
            <a:ext cx="1013076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com Grafos Sintéticos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2408400" y="1334880"/>
          <a:ext cx="7374240" cy="3251880"/>
        </p:xfrm>
        <a:graphic>
          <a:graphicData uri="http://schemas.openxmlformats.org/drawingml/2006/table">
            <a:tbl>
              <a:tblPr/>
              <a:tblGrid>
                <a:gridCol w="900720"/>
                <a:gridCol w="755280"/>
                <a:gridCol w="828360"/>
                <a:gridCol w="828360"/>
                <a:gridCol w="828360"/>
                <a:gridCol w="828360"/>
                <a:gridCol w="1072440"/>
                <a:gridCol w="486360"/>
                <a:gridCol w="846360"/>
              </a:tblGrid>
              <a:tr h="871920">
                <a:tc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e_10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e_20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e_30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e_40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e_50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T(exc)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MST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T(MST)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</a:tr>
              <a:tr h="476280"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Grafo 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0.00050391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3856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0.000973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</a:tr>
              <a:tr h="476280"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Grafo 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0.0104857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31663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0.013793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</a:tr>
              <a:tr h="476280"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Grafo 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0.258011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312289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0.293072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</a:tr>
              <a:tr h="476280"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Grafo 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1650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1721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1628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1700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1671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0.743275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7668215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0.363579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</a:tr>
              <a:tr h="475200">
                <a:tc>
                  <a:txBody>
                    <a:bodyPr lIns="59400" rIns="594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Grafo 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9400" marR="59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35482639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35482582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35482491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35482400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8280" rIns="82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35482332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280" marR="8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2.43904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79992951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2.20004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b6e1"/>
                    </a:solidFill>
                  </a:tcPr>
                </a:tc>
              </a:tr>
            </a:tbl>
          </a:graphicData>
        </a:graphic>
      </p:graphicFrame>
      <p:sp>
        <p:nvSpPr>
          <p:cNvPr id="80" name="CustomShape 3"/>
          <p:cNvSpPr/>
          <p:nvPr/>
        </p:nvSpPr>
        <p:spPr>
          <a:xfrm>
            <a:off x="447480" y="4996080"/>
            <a:ext cx="7374240" cy="18612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 anchor="ctr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e_x = Excentricidade do vértice x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T(exc) = Tempo médio para calcular excentricidade (média de 100 execuções)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Peso MST = Peso da MST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T(MST) = Tempo para calcular a MST (média de 100 execuções)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ac3e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Tempos de execução não consideram tempo para carregar grafo em memória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30320" y="291240"/>
            <a:ext cx="1013076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com Rede de Colaboração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30320" y="1608840"/>
            <a:ext cx="886860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426960" indent="-321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Distâncias a partir de Dijkstra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1030320" y="2438640"/>
          <a:ext cx="9897480" cy="1428120"/>
        </p:xfrm>
        <a:graphic>
          <a:graphicData uri="http://schemas.openxmlformats.org/drawingml/2006/table">
            <a:tbl>
              <a:tblPr/>
              <a:tblGrid>
                <a:gridCol w="1527120"/>
                <a:gridCol w="1538280"/>
                <a:gridCol w="1558800"/>
                <a:gridCol w="1920600"/>
                <a:gridCol w="1674720"/>
                <a:gridCol w="1678320"/>
              </a:tblGrid>
              <a:tr h="714240">
                <a:tc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Turing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Kruskal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Kleinberg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Tardos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Daniel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ac3ec1"/>
                    </a:solidFill>
                  </a:tcPr>
                </a:tc>
              </a:tr>
              <a:tr h="714240">
                <a:tc>
                  <a:txBody>
                    <a:bodyPr lIns="90000" rIns="90000"/>
                    <a:p>
                      <a:pPr>
                        <a:lnSpc>
                          <a:spcPct val="76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Dijkstra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Infinito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3.480368455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2.706993618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2.753514179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  <a:tc>
                  <a:txBody>
                    <a:bodyPr lIns="9360" rIns="9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2.94283087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9360">
                      <a:solidFill>
                        <a:srgbClr val="ac3ec1"/>
                      </a:solidFill>
                    </a:lnL>
                    <a:lnR w="9360">
                      <a:solidFill>
                        <a:srgbClr val="ac3ec1"/>
                      </a:solidFill>
                    </a:lnR>
                    <a:lnT w="9360">
                      <a:solidFill>
                        <a:srgbClr val="ac3ec1"/>
                      </a:solidFill>
                    </a:lnT>
                    <a:lnB w="9360">
                      <a:solidFill>
                        <a:srgbClr val="ac3ec1"/>
                      </a:solidFill>
                    </a:lnB>
                    <a:solidFill>
                      <a:srgbClr val="d7b6e1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4"/>
          <p:cNvSpPr/>
          <p:nvPr/>
        </p:nvSpPr>
        <p:spPr>
          <a:xfrm>
            <a:off x="915120" y="4506120"/>
            <a:ext cx="8868600" cy="17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26960" indent="-321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Caminho mínimo de Dijkstra até Daniel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960" indent="-424800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</a:t>
            </a: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R. Figueiredo, Donald F. Towsley, Zhi-Li Zhang, Y. Thomas Hou, Bo Li, Chuang Lin, Dan C. Marinescu, John R. Rice, Edsger W. Dijkstra.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960" indent="-424800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30320" y="291240"/>
            <a:ext cx="1013076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Resultados com Rede de Colaboração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92080" y="2248560"/>
            <a:ext cx="8607240" cy="28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26960" indent="-321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Três maiores graus da MST (Origem: Dijkstra)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8960" indent="-3200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 Li (grau = 171), Wei Wang (grau = 146), Wei Zhang (grau =  143)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960" indent="-321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Vizinhos de Dijkstra na MST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8960" indent="-3200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A. J. M. van Gasteren, Carel S. Scholten, W. Heise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960" indent="-3214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Vizinhos de Figueiredo na MST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8960" indent="-3200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Alexandre A. Santos, André C. Pinho, Donald F. Towsley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142</TotalTime>
  <Application>LibreOffice/5.1.6.2$Linux_X86_64 LibreOffice_project/10m0$Build-2</Application>
  <Words>371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2019-10-11T18:15:28Z</dcterms:created>
  <dc:creator>Eduardo guedes</dc:creator>
  <dc:description/>
  <dc:language>pt-BR</dc:language>
  <cp:lastModifiedBy/>
  <dcterms:modified xsi:type="dcterms:W3CDTF">2019-10-14T21:10:55Z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