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5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AD02-8709-442A-9101-627B9A2D502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A56C-A619-4CFA-A83F-4F558D49B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6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41600" y="419100"/>
            <a:ext cx="5753100" cy="116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997200" y="660400"/>
            <a:ext cx="5588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9100" y="109220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65, 13, 88, 10, 25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797537" y="660400"/>
            <a:ext cx="5588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502150" y="660400"/>
            <a:ext cx="5588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88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238750" y="698500"/>
            <a:ext cx="5588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039087" y="698500"/>
            <a:ext cx="5588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641600" y="2946400"/>
            <a:ext cx="3517900" cy="214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擂台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445000" y="3136900"/>
            <a:ext cx="5588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31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7000"/>
            <a:ext cx="4944397" cy="5486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76900" y="27051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两两比较次数：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76900" y="33147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两两比较次数：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76899" y="40386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两两比较次数：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76898" y="461593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两两比较次数：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76897" y="50281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两两比较次数：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6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41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A teacher</cp:lastModifiedBy>
  <cp:revision>7</cp:revision>
  <dcterms:created xsi:type="dcterms:W3CDTF">2017-07-31T03:53:48Z</dcterms:created>
  <dcterms:modified xsi:type="dcterms:W3CDTF">2017-08-01T08:17:30Z</dcterms:modified>
</cp:coreProperties>
</file>