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1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9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4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8902-773A-4918-8C1E-9BAB116CF3B9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8AD6-5876-4B0B-9ACF-0B4A012F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080500" y="584200"/>
            <a:ext cx="2489200" cy="405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90600" y="482600"/>
            <a:ext cx="1473200" cy="223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374900" y="1092200"/>
            <a:ext cx="6705600" cy="63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24400" y="584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账号、密码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5" idx="3"/>
          </p:cNvCxnSpPr>
          <p:nvPr/>
        </p:nvCxnSpPr>
        <p:spPr>
          <a:xfrm flipH="1">
            <a:off x="2463800" y="1600200"/>
            <a:ext cx="66167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54200" y="1765300"/>
            <a:ext cx="2578100" cy="356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57400" y="4381500"/>
            <a:ext cx="2197100" cy="698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57400" y="3594100"/>
            <a:ext cx="2197100" cy="698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李四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57400" y="2806700"/>
            <a:ext cx="2197100" cy="698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44700" y="2058432"/>
            <a:ext cx="2197100" cy="698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6600" y="45460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6600" y="38224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0250" y="3098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0250" y="22743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104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001000" y="1809750"/>
            <a:ext cx="2578100" cy="356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8191500" y="4528582"/>
            <a:ext cx="2197100" cy="698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8191500" y="3730288"/>
            <a:ext cx="2197100" cy="698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483566" y="473075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变量：</a:t>
            </a:r>
            <a:r>
              <a:rPr lang="en-US" altLang="zh-CN" dirty="0" smtClean="0"/>
              <a:t>num1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483566" y="41079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变量：</a:t>
            </a:r>
            <a:r>
              <a:rPr lang="en-US" altLang="zh-CN" dirty="0" smtClean="0"/>
              <a:t>num2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76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49900" y="825500"/>
            <a:ext cx="2400300" cy="402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778500" y="4076700"/>
            <a:ext cx="1854200" cy="520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46500" y="42545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变量：</a:t>
            </a:r>
            <a:r>
              <a:rPr lang="en-US" altLang="zh-CN" dirty="0" smtClean="0"/>
              <a:t>num1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5168684" y="4337050"/>
            <a:ext cx="609816" cy="1021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90700" y="1181100"/>
            <a:ext cx="142240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13200" y="1181100"/>
            <a:ext cx="1422400" cy="132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6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26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teacher</dc:creator>
  <cp:lastModifiedBy>A teacher</cp:lastModifiedBy>
  <cp:revision>29</cp:revision>
  <dcterms:created xsi:type="dcterms:W3CDTF">2017-07-20T06:46:12Z</dcterms:created>
  <dcterms:modified xsi:type="dcterms:W3CDTF">2017-07-25T03:15:17Z</dcterms:modified>
</cp:coreProperties>
</file>