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8B90-50B6-4D57-9C44-F07670BBE7B5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0FD-5F6F-40B9-A89F-0BF4CDAB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8B90-50B6-4D57-9C44-F07670BBE7B5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0FD-5F6F-40B9-A89F-0BF4CDAB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8B90-50B6-4D57-9C44-F07670BBE7B5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0FD-5F6F-40B9-A89F-0BF4CDAB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5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8B90-50B6-4D57-9C44-F07670BBE7B5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0FD-5F6F-40B9-A89F-0BF4CDAB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8B90-50B6-4D57-9C44-F07670BBE7B5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0FD-5F6F-40B9-A89F-0BF4CDAB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4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8B90-50B6-4D57-9C44-F07670BBE7B5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0FD-5F6F-40B9-A89F-0BF4CDAB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8B90-50B6-4D57-9C44-F07670BBE7B5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0FD-5F6F-40B9-A89F-0BF4CDAB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2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8B90-50B6-4D57-9C44-F07670BBE7B5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0FD-5F6F-40B9-A89F-0BF4CDAB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9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8B90-50B6-4D57-9C44-F07670BBE7B5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0FD-5F6F-40B9-A89F-0BF4CDAB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6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8B90-50B6-4D57-9C44-F07670BBE7B5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0FD-5F6F-40B9-A89F-0BF4CDAB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2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8B90-50B6-4D57-9C44-F07670BBE7B5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70FD-5F6F-40B9-A89F-0BF4CDAB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78B90-50B6-4D57-9C44-F07670BBE7B5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70FD-5F6F-40B9-A89F-0BF4CDAB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9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0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3600450" y="4064000"/>
            <a:ext cx="5816600" cy="128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975100" y="0"/>
            <a:ext cx="1612900" cy="374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2362200" y="3721100"/>
            <a:ext cx="50927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171950" y="2889250"/>
            <a:ext cx="1219200" cy="647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692650" y="5778500"/>
            <a:ext cx="1219200" cy="647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365500" y="5778500"/>
            <a:ext cx="1219200" cy="647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038350" y="5892800"/>
            <a:ext cx="1219200" cy="6477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14350" y="3975100"/>
            <a:ext cx="1524000" cy="16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41600" y="876300"/>
            <a:ext cx="6921500" cy="3924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740400" y="1219200"/>
            <a:ext cx="3251200" cy="2921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12721" y="1720850"/>
            <a:ext cx="1092200" cy="1079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84130" y="231036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_s1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5" idx="1"/>
          </p:cNvCxnSpPr>
          <p:nvPr/>
        </p:nvCxnSpPr>
        <p:spPr>
          <a:xfrm flipV="1">
            <a:off x="4203700" y="996950"/>
            <a:ext cx="2921000" cy="1543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124700" y="81228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2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578100" y="1905000"/>
            <a:ext cx="5181600" cy="279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343900" y="711200"/>
            <a:ext cx="1677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dirty="0" smtClean="0"/>
              <a:t>var s = 'abc';</a:t>
            </a:r>
          </a:p>
          <a:p>
            <a:r>
              <a:rPr lang="pt-BR" altLang="zh-CN" dirty="0" smtClean="0"/>
              <a:t> s = 'xxxxxxyyy';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854700" y="2362200"/>
            <a:ext cx="749300" cy="4191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378200" y="22137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endCxn id="28" idx="1"/>
          </p:cNvCxnSpPr>
          <p:nvPr/>
        </p:nvCxnSpPr>
        <p:spPr>
          <a:xfrm>
            <a:off x="3708400" y="2362200"/>
            <a:ext cx="2146300" cy="850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5854700" y="3009900"/>
            <a:ext cx="1231900" cy="406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zh-CN" dirty="0" smtClean="0"/>
              <a:t>xxxxxxyyy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2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578100" y="1905000"/>
            <a:ext cx="5181600" cy="279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343900" y="711200"/>
            <a:ext cx="32109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s = '';</a:t>
            </a:r>
          </a:p>
          <a:p>
            <a:r>
              <a:rPr lang="en-US" altLang="zh-CN" dirty="0" smtClean="0"/>
              <a:t>    for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100000;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</a:p>
          <a:p>
            <a:r>
              <a:rPr lang="en-US" altLang="zh-CN" dirty="0" smtClean="0"/>
              <a:t>      // s +=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s = s +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console.log(s);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5854700" y="2362200"/>
            <a:ext cx="749300" cy="4191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‘’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378200" y="22137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708400" y="2362200"/>
            <a:ext cx="2146300" cy="1451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854700" y="2983131"/>
            <a:ext cx="749300" cy="4191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854700" y="3604062"/>
            <a:ext cx="749300" cy="4191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58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 teacher</dc:creator>
  <cp:lastModifiedBy>A teacher</cp:lastModifiedBy>
  <cp:revision>23</cp:revision>
  <dcterms:created xsi:type="dcterms:W3CDTF">2017-08-08T03:08:27Z</dcterms:created>
  <dcterms:modified xsi:type="dcterms:W3CDTF">2017-08-09T09:00:00Z</dcterms:modified>
</cp:coreProperties>
</file>