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20104100" cy="11652250"/>
  <p:notesSz cx="20104100" cy="11652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66" y="-29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Julieth Pava Betancourt" userId="4194186e-7ab5-4baf-89a6-55e2090a8edc" providerId="ADAL" clId="{11F8DBC2-133B-4E2F-BED2-10920E978CA4}"/>
    <pc:docChg chg="custSel delSld modSld">
      <pc:chgData name="Sara Julieth Pava Betancourt" userId="4194186e-7ab5-4baf-89a6-55e2090a8edc" providerId="ADAL" clId="{11F8DBC2-133B-4E2F-BED2-10920E978CA4}" dt="2024-01-10T13:43:30.226" v="17" actId="478"/>
      <pc:docMkLst>
        <pc:docMk/>
      </pc:docMkLst>
      <pc:sldChg chg="del">
        <pc:chgData name="Sara Julieth Pava Betancourt" userId="4194186e-7ab5-4baf-89a6-55e2090a8edc" providerId="ADAL" clId="{11F8DBC2-133B-4E2F-BED2-10920E978CA4}" dt="2024-01-10T13:38:34.439" v="0" actId="47"/>
        <pc:sldMkLst>
          <pc:docMk/>
          <pc:sldMk cId="0" sldId="259"/>
        </pc:sldMkLst>
      </pc:sldChg>
      <pc:sldChg chg="delSp modSp mod">
        <pc:chgData name="Sara Julieth Pava Betancourt" userId="4194186e-7ab5-4baf-89a6-55e2090a8edc" providerId="ADAL" clId="{11F8DBC2-133B-4E2F-BED2-10920E978CA4}" dt="2024-01-10T13:43:30.226" v="17" actId="478"/>
        <pc:sldMkLst>
          <pc:docMk/>
          <pc:sldMk cId="0" sldId="260"/>
        </pc:sldMkLst>
        <pc:spChg chg="del">
          <ac:chgData name="Sara Julieth Pava Betancourt" userId="4194186e-7ab5-4baf-89a6-55e2090a8edc" providerId="ADAL" clId="{11F8DBC2-133B-4E2F-BED2-10920E978CA4}" dt="2024-01-10T13:39:28.260" v="2" actId="478"/>
          <ac:spMkLst>
            <pc:docMk/>
            <pc:sldMk cId="0" sldId="260"/>
            <ac:spMk id="4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01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02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04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05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06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07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08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09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10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11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12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13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14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15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16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17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18" creationId="{00000000-0000-0000-0000-000000000000}"/>
          </ac:spMkLst>
        </pc:spChg>
        <pc:spChg chg="del">
          <ac:chgData name="Sara Julieth Pava Betancourt" userId="4194186e-7ab5-4baf-89a6-55e2090a8edc" providerId="ADAL" clId="{11F8DBC2-133B-4E2F-BED2-10920E978CA4}" dt="2024-01-10T13:39:25.480" v="1" actId="478"/>
          <ac:spMkLst>
            <pc:docMk/>
            <pc:sldMk cId="0" sldId="260"/>
            <ac:spMk id="119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21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23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26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27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28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30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31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32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33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34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35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36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37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38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39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0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1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2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3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4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5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6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7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8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49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50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51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52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53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54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55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56" creationId="{00000000-0000-0000-0000-000000000000}"/>
          </ac:spMkLst>
        </pc:spChg>
        <pc:spChg chg="del mod topLvl">
          <ac:chgData name="Sara Julieth Pava Betancourt" userId="4194186e-7ab5-4baf-89a6-55e2090a8edc" providerId="ADAL" clId="{11F8DBC2-133B-4E2F-BED2-10920E978CA4}" dt="2024-01-10T13:43:09.101" v="9" actId="478"/>
          <ac:spMkLst>
            <pc:docMk/>
            <pc:sldMk cId="0" sldId="260"/>
            <ac:spMk id="157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58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60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61" creationId="{00000000-0000-0000-0000-000000000000}"/>
          </ac:spMkLst>
        </pc:spChg>
        <pc:spChg chg="mod topLvl">
          <ac:chgData name="Sara Julieth Pava Betancourt" userId="4194186e-7ab5-4baf-89a6-55e2090a8edc" providerId="ADAL" clId="{11F8DBC2-133B-4E2F-BED2-10920E978CA4}" dt="2024-01-10T13:40:20.876" v="6" actId="165"/>
          <ac:spMkLst>
            <pc:docMk/>
            <pc:sldMk cId="0" sldId="260"/>
            <ac:spMk id="163" creationId="{00000000-0000-0000-0000-000000000000}"/>
          </ac:spMkLst>
        </pc:spChg>
        <pc:spChg chg="del">
          <ac:chgData name="Sara Julieth Pava Betancourt" userId="4194186e-7ab5-4baf-89a6-55e2090a8edc" providerId="ADAL" clId="{11F8DBC2-133B-4E2F-BED2-10920E978CA4}" dt="2024-01-10T13:43:05.724" v="8" actId="478"/>
          <ac:spMkLst>
            <pc:docMk/>
            <pc:sldMk cId="0" sldId="260"/>
            <ac:spMk id="165" creationId="{00000000-0000-0000-0000-000000000000}"/>
          </ac:spMkLst>
        </pc:spChg>
        <pc:spChg chg="del mod">
          <ac:chgData name="Sara Julieth Pava Betancourt" userId="4194186e-7ab5-4baf-89a6-55e2090a8edc" providerId="ADAL" clId="{11F8DBC2-133B-4E2F-BED2-10920E978CA4}" dt="2024-01-10T13:43:28.783" v="16" actId="478"/>
          <ac:spMkLst>
            <pc:docMk/>
            <pc:sldMk cId="0" sldId="260"/>
            <ac:spMk id="166" creationId="{00000000-0000-0000-0000-000000000000}"/>
          </ac:spMkLst>
        </pc:spChg>
        <pc:spChg chg="del">
          <ac:chgData name="Sara Julieth Pava Betancourt" userId="4194186e-7ab5-4baf-89a6-55e2090a8edc" providerId="ADAL" clId="{11F8DBC2-133B-4E2F-BED2-10920E978CA4}" dt="2024-01-10T13:43:11.630" v="10" actId="478"/>
          <ac:spMkLst>
            <pc:docMk/>
            <pc:sldMk cId="0" sldId="260"/>
            <ac:spMk id="170" creationId="{00000000-0000-0000-0000-000000000000}"/>
          </ac:spMkLst>
        </pc:spChg>
        <pc:spChg chg="del">
          <ac:chgData name="Sara Julieth Pava Betancourt" userId="4194186e-7ab5-4baf-89a6-55e2090a8edc" providerId="ADAL" clId="{11F8DBC2-133B-4E2F-BED2-10920E978CA4}" dt="2024-01-10T13:43:18.207" v="12" actId="478"/>
          <ac:spMkLst>
            <pc:docMk/>
            <pc:sldMk cId="0" sldId="260"/>
            <ac:spMk id="171" creationId="{00000000-0000-0000-0000-000000000000}"/>
          </ac:spMkLst>
        </pc:spChg>
        <pc:spChg chg="del">
          <ac:chgData name="Sara Julieth Pava Betancourt" userId="4194186e-7ab5-4baf-89a6-55e2090a8edc" providerId="ADAL" clId="{11F8DBC2-133B-4E2F-BED2-10920E978CA4}" dt="2024-01-10T13:43:14.210" v="11" actId="478"/>
          <ac:spMkLst>
            <pc:docMk/>
            <pc:sldMk cId="0" sldId="260"/>
            <ac:spMk id="172" creationId="{00000000-0000-0000-0000-000000000000}"/>
          </ac:spMkLst>
        </pc:spChg>
        <pc:spChg chg="mod">
          <ac:chgData name="Sara Julieth Pava Betancourt" userId="4194186e-7ab5-4baf-89a6-55e2090a8edc" providerId="ADAL" clId="{11F8DBC2-133B-4E2F-BED2-10920E978CA4}" dt="2024-01-10T13:43:22.961" v="13" actId="1076"/>
          <ac:spMkLst>
            <pc:docMk/>
            <pc:sldMk cId="0" sldId="260"/>
            <ac:spMk id="175" creationId="{00000000-0000-0000-0000-000000000000}"/>
          </ac:spMkLst>
        </pc:spChg>
        <pc:spChg chg="del mod">
          <ac:chgData name="Sara Julieth Pava Betancourt" userId="4194186e-7ab5-4baf-89a6-55e2090a8edc" providerId="ADAL" clId="{11F8DBC2-133B-4E2F-BED2-10920E978CA4}" dt="2024-01-10T13:43:26.864" v="15" actId="478"/>
          <ac:spMkLst>
            <pc:docMk/>
            <pc:sldMk cId="0" sldId="260"/>
            <ac:spMk id="176" creationId="{00000000-0000-0000-0000-000000000000}"/>
          </ac:spMkLst>
        </pc:spChg>
        <pc:grpChg chg="del">
          <ac:chgData name="Sara Julieth Pava Betancourt" userId="4194186e-7ab5-4baf-89a6-55e2090a8edc" providerId="ADAL" clId="{11F8DBC2-133B-4E2F-BED2-10920E978CA4}" dt="2024-01-10T13:40:20.876" v="6" actId="165"/>
          <ac:grpSpMkLst>
            <pc:docMk/>
            <pc:sldMk cId="0" sldId="260"/>
            <ac:grpSpMk id="99" creationId="{00000000-0000-0000-0000-000000000000}"/>
          </ac:grpSpMkLst>
        </pc:grpChg>
        <pc:grpChg chg="del">
          <ac:chgData name="Sara Julieth Pava Betancourt" userId="4194186e-7ab5-4baf-89a6-55e2090a8edc" providerId="ADAL" clId="{11F8DBC2-133B-4E2F-BED2-10920E978CA4}" dt="2024-01-10T13:43:01.963" v="7" actId="478"/>
          <ac:grpSpMkLst>
            <pc:docMk/>
            <pc:sldMk cId="0" sldId="260"/>
            <ac:grpSpMk id="167" creationId="{00000000-0000-0000-0000-000000000000}"/>
          </ac:grpSpMkLst>
        </pc:grpChg>
        <pc:picChg chg="del">
          <ac:chgData name="Sara Julieth Pava Betancourt" userId="4194186e-7ab5-4baf-89a6-55e2090a8edc" providerId="ADAL" clId="{11F8DBC2-133B-4E2F-BED2-10920E978CA4}" dt="2024-01-10T13:43:30.226" v="17" actId="478"/>
          <ac:picMkLst>
            <pc:docMk/>
            <pc:sldMk cId="0" sldId="260"/>
            <ac:picMk id="98" creationId="{00000000-0000-0000-0000-000000000000}"/>
          </ac:picMkLst>
        </pc:picChg>
        <pc:picChg chg="mod topLvl">
          <ac:chgData name="Sara Julieth Pava Betancourt" userId="4194186e-7ab5-4baf-89a6-55e2090a8edc" providerId="ADAL" clId="{11F8DBC2-133B-4E2F-BED2-10920E978CA4}" dt="2024-01-10T13:40:20.876" v="6" actId="165"/>
          <ac:picMkLst>
            <pc:docMk/>
            <pc:sldMk cId="0" sldId="260"/>
            <ac:picMk id="100" creationId="{00000000-0000-0000-0000-000000000000}"/>
          </ac:picMkLst>
        </pc:picChg>
        <pc:picChg chg="mod topLvl">
          <ac:chgData name="Sara Julieth Pava Betancourt" userId="4194186e-7ab5-4baf-89a6-55e2090a8edc" providerId="ADAL" clId="{11F8DBC2-133B-4E2F-BED2-10920E978CA4}" dt="2024-01-10T13:40:20.876" v="6" actId="165"/>
          <ac:picMkLst>
            <pc:docMk/>
            <pc:sldMk cId="0" sldId="260"/>
            <ac:picMk id="103" creationId="{00000000-0000-0000-0000-000000000000}"/>
          </ac:picMkLst>
        </pc:picChg>
        <pc:picChg chg="del">
          <ac:chgData name="Sara Julieth Pava Betancourt" userId="4194186e-7ab5-4baf-89a6-55e2090a8edc" providerId="ADAL" clId="{11F8DBC2-133B-4E2F-BED2-10920E978CA4}" dt="2024-01-10T13:39:32.135" v="3" actId="478"/>
          <ac:picMkLst>
            <pc:docMk/>
            <pc:sldMk cId="0" sldId="260"/>
            <ac:picMk id="120" creationId="{00000000-0000-0000-0000-000000000000}"/>
          </ac:picMkLst>
        </pc:picChg>
        <pc:picChg chg="mod topLvl">
          <ac:chgData name="Sara Julieth Pava Betancourt" userId="4194186e-7ab5-4baf-89a6-55e2090a8edc" providerId="ADAL" clId="{11F8DBC2-133B-4E2F-BED2-10920E978CA4}" dt="2024-01-10T13:40:20.876" v="6" actId="165"/>
          <ac:picMkLst>
            <pc:docMk/>
            <pc:sldMk cId="0" sldId="260"/>
            <ac:picMk id="122" creationId="{00000000-0000-0000-0000-000000000000}"/>
          </ac:picMkLst>
        </pc:picChg>
        <pc:picChg chg="mod topLvl">
          <ac:chgData name="Sara Julieth Pava Betancourt" userId="4194186e-7ab5-4baf-89a6-55e2090a8edc" providerId="ADAL" clId="{11F8DBC2-133B-4E2F-BED2-10920E978CA4}" dt="2024-01-10T13:40:20.876" v="6" actId="165"/>
          <ac:picMkLst>
            <pc:docMk/>
            <pc:sldMk cId="0" sldId="260"/>
            <ac:picMk id="124" creationId="{00000000-0000-0000-0000-000000000000}"/>
          </ac:picMkLst>
        </pc:picChg>
        <pc:picChg chg="mod topLvl">
          <ac:chgData name="Sara Julieth Pava Betancourt" userId="4194186e-7ab5-4baf-89a6-55e2090a8edc" providerId="ADAL" clId="{11F8DBC2-133B-4E2F-BED2-10920E978CA4}" dt="2024-01-10T13:40:20.876" v="6" actId="165"/>
          <ac:picMkLst>
            <pc:docMk/>
            <pc:sldMk cId="0" sldId="260"/>
            <ac:picMk id="125" creationId="{00000000-0000-0000-0000-000000000000}"/>
          </ac:picMkLst>
        </pc:picChg>
        <pc:picChg chg="mod topLvl">
          <ac:chgData name="Sara Julieth Pava Betancourt" userId="4194186e-7ab5-4baf-89a6-55e2090a8edc" providerId="ADAL" clId="{11F8DBC2-133B-4E2F-BED2-10920E978CA4}" dt="2024-01-10T13:40:20.876" v="6" actId="165"/>
          <ac:picMkLst>
            <pc:docMk/>
            <pc:sldMk cId="0" sldId="260"/>
            <ac:picMk id="129" creationId="{00000000-0000-0000-0000-000000000000}"/>
          </ac:picMkLst>
        </pc:picChg>
        <pc:picChg chg="mod topLvl">
          <ac:chgData name="Sara Julieth Pava Betancourt" userId="4194186e-7ab5-4baf-89a6-55e2090a8edc" providerId="ADAL" clId="{11F8DBC2-133B-4E2F-BED2-10920E978CA4}" dt="2024-01-10T13:40:20.876" v="6" actId="165"/>
          <ac:picMkLst>
            <pc:docMk/>
            <pc:sldMk cId="0" sldId="260"/>
            <ac:picMk id="159" creationId="{00000000-0000-0000-0000-000000000000}"/>
          </ac:picMkLst>
        </pc:picChg>
        <pc:picChg chg="mod topLvl">
          <ac:chgData name="Sara Julieth Pava Betancourt" userId="4194186e-7ab5-4baf-89a6-55e2090a8edc" providerId="ADAL" clId="{11F8DBC2-133B-4E2F-BED2-10920E978CA4}" dt="2024-01-10T13:40:20.876" v="6" actId="165"/>
          <ac:picMkLst>
            <pc:docMk/>
            <pc:sldMk cId="0" sldId="260"/>
            <ac:picMk id="162" creationId="{00000000-0000-0000-0000-000000000000}"/>
          </ac:picMkLst>
        </pc:picChg>
        <pc:picChg chg="mod topLvl">
          <ac:chgData name="Sara Julieth Pava Betancourt" userId="4194186e-7ab5-4baf-89a6-55e2090a8edc" providerId="ADAL" clId="{11F8DBC2-133B-4E2F-BED2-10920E978CA4}" dt="2024-01-10T13:40:20.876" v="6" actId="165"/>
          <ac:picMkLst>
            <pc:docMk/>
            <pc:sldMk cId="0" sldId="260"/>
            <ac:picMk id="164" creationId="{00000000-0000-0000-0000-000000000000}"/>
          </ac:picMkLst>
        </pc:picChg>
      </pc:sldChg>
    </pc:docChg>
  </pc:docChgLst>
  <pc:docChgLst>
    <pc:chgData name="Fredy Munoz" userId="82297145-6d4a-488b-9e42-58a612331cb4" providerId="ADAL" clId="{205140AB-5B86-4602-8C94-E2AABD51A523}"/>
    <pc:docChg chg="undo custSel modSld">
      <pc:chgData name="Fredy Munoz" userId="82297145-6d4a-488b-9e42-58a612331cb4" providerId="ADAL" clId="{205140AB-5B86-4602-8C94-E2AABD51A523}" dt="2023-12-06T19:21:34.940" v="497" actId="20577"/>
      <pc:docMkLst>
        <pc:docMk/>
      </pc:docMkLst>
      <pc:sldChg chg="modSp mod">
        <pc:chgData name="Fredy Munoz" userId="82297145-6d4a-488b-9e42-58a612331cb4" providerId="ADAL" clId="{205140AB-5B86-4602-8C94-E2AABD51A523}" dt="2023-12-06T17:13:38.828" v="229" actId="255"/>
        <pc:sldMkLst>
          <pc:docMk/>
          <pc:sldMk cId="0" sldId="256"/>
        </pc:sldMkLst>
        <pc:spChg chg="mod">
          <ac:chgData name="Fredy Munoz" userId="82297145-6d4a-488b-9e42-58a612331cb4" providerId="ADAL" clId="{205140AB-5B86-4602-8C94-E2AABD51A523}" dt="2023-12-06T17:04:22.876" v="33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04:07.771" v="17" actId="20577"/>
          <ac:spMkLst>
            <pc:docMk/>
            <pc:sldMk cId="0" sldId="256"/>
            <ac:spMk id="91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3:38.828" v="229" actId="255"/>
          <ac:spMkLst>
            <pc:docMk/>
            <pc:sldMk cId="0" sldId="256"/>
            <ac:spMk id="127" creationId="{00000000-0000-0000-0000-000000000000}"/>
          </ac:spMkLst>
        </pc:spChg>
      </pc:sldChg>
      <pc:sldChg chg="modSp mod">
        <pc:chgData name="Fredy Munoz" userId="82297145-6d4a-488b-9e42-58a612331cb4" providerId="ADAL" clId="{205140AB-5B86-4602-8C94-E2AABD51A523}" dt="2023-12-06T17:13:29.216" v="228" actId="255"/>
        <pc:sldMkLst>
          <pc:docMk/>
          <pc:sldMk cId="0" sldId="257"/>
        </pc:sldMkLst>
        <pc:spChg chg="mod">
          <ac:chgData name="Fredy Munoz" userId="82297145-6d4a-488b-9e42-58a612331cb4" providerId="ADAL" clId="{205140AB-5B86-4602-8C94-E2AABD51A523}" dt="2023-12-06T17:05:22.349" v="74" actId="14100"/>
          <ac:spMkLst>
            <pc:docMk/>
            <pc:sldMk cId="0" sldId="257"/>
            <ac:spMk id="11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04:56.694" v="54" actId="1076"/>
          <ac:spMkLst>
            <pc:docMk/>
            <pc:sldMk cId="0" sldId="257"/>
            <ac:spMk id="38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05:37.187" v="94" actId="1076"/>
          <ac:spMkLst>
            <pc:docMk/>
            <pc:sldMk cId="0" sldId="257"/>
            <ac:spMk id="39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3:29.216" v="228" actId="255"/>
          <ac:spMkLst>
            <pc:docMk/>
            <pc:sldMk cId="0" sldId="257"/>
            <ac:spMk id="97" creationId="{00000000-0000-0000-0000-000000000000}"/>
          </ac:spMkLst>
        </pc:spChg>
      </pc:sldChg>
      <pc:sldChg chg="modSp mod">
        <pc:chgData name="Fredy Munoz" userId="82297145-6d4a-488b-9e42-58a612331cb4" providerId="ADAL" clId="{205140AB-5B86-4602-8C94-E2AABD51A523}" dt="2023-12-06T17:13:19.261" v="227" actId="255"/>
        <pc:sldMkLst>
          <pc:docMk/>
          <pc:sldMk cId="0" sldId="258"/>
        </pc:sldMkLst>
        <pc:spChg chg="mod">
          <ac:chgData name="Fredy Munoz" userId="82297145-6d4a-488b-9e42-58a612331cb4" providerId="ADAL" clId="{205140AB-5B86-4602-8C94-E2AABD51A523}" dt="2023-12-06T17:13:19.261" v="227" actId="255"/>
          <ac:spMkLst>
            <pc:docMk/>
            <pc:sldMk cId="0" sldId="258"/>
            <ac:spMk id="3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06:53.571" v="125" actId="20577"/>
          <ac:spMkLst>
            <pc:docMk/>
            <pc:sldMk cId="0" sldId="258"/>
            <ac:spMk id="189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1:52.630" v="213" actId="1076"/>
          <ac:spMkLst>
            <pc:docMk/>
            <pc:sldMk cId="0" sldId="258"/>
            <ac:spMk id="190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2:21.059" v="220" actId="14100"/>
          <ac:spMkLst>
            <pc:docMk/>
            <pc:sldMk cId="0" sldId="258"/>
            <ac:spMk id="191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07:42.528" v="138" actId="14100"/>
          <ac:spMkLst>
            <pc:docMk/>
            <pc:sldMk cId="0" sldId="258"/>
            <ac:spMk id="192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0:55.691" v="197" actId="20577"/>
          <ac:spMkLst>
            <pc:docMk/>
            <pc:sldMk cId="0" sldId="258"/>
            <ac:spMk id="193" creationId="{00000000-0000-0000-0000-000000000000}"/>
          </ac:spMkLst>
        </pc:spChg>
        <pc:picChg chg="mod">
          <ac:chgData name="Fredy Munoz" userId="82297145-6d4a-488b-9e42-58a612331cb4" providerId="ADAL" clId="{205140AB-5B86-4602-8C94-E2AABD51A523}" dt="2023-12-06T17:13:04.450" v="226" actId="1076"/>
          <ac:picMkLst>
            <pc:docMk/>
            <pc:sldMk cId="0" sldId="258"/>
            <ac:picMk id="2" creationId="{00000000-0000-0000-0000-000000000000}"/>
          </ac:picMkLst>
        </pc:picChg>
      </pc:sldChg>
      <pc:sldChg chg="modSp mod">
        <pc:chgData name="Fredy Munoz" userId="82297145-6d4a-488b-9e42-58a612331cb4" providerId="ADAL" clId="{205140AB-5B86-4602-8C94-E2AABD51A523}" dt="2023-12-06T17:16:14.507" v="295" actId="14100"/>
        <pc:sldMkLst>
          <pc:docMk/>
          <pc:sldMk cId="0" sldId="259"/>
        </pc:sldMkLst>
        <pc:spChg chg="mod">
          <ac:chgData name="Fredy Munoz" userId="82297145-6d4a-488b-9e42-58a612331cb4" providerId="ADAL" clId="{205140AB-5B86-4602-8C94-E2AABD51A523}" dt="2023-12-06T17:15:00.300" v="264" actId="6549"/>
          <ac:spMkLst>
            <pc:docMk/>
            <pc:sldMk cId="0" sldId="259"/>
            <ac:spMk id="33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5:33.865" v="273" actId="6549"/>
          <ac:spMkLst>
            <pc:docMk/>
            <pc:sldMk cId="0" sldId="259"/>
            <ac:spMk id="34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5:52.565" v="292" actId="20577"/>
          <ac:spMkLst>
            <pc:docMk/>
            <pc:sldMk cId="0" sldId="259"/>
            <ac:spMk id="35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6:03.851" v="293"/>
          <ac:spMkLst>
            <pc:docMk/>
            <pc:sldMk cId="0" sldId="259"/>
            <ac:spMk id="36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6:14.507" v="295" actId="14100"/>
          <ac:spMkLst>
            <pc:docMk/>
            <pc:sldMk cId="0" sldId="259"/>
            <ac:spMk id="37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4:00.509" v="230" actId="255"/>
          <ac:spMkLst>
            <pc:docMk/>
            <pc:sldMk cId="0" sldId="259"/>
            <ac:spMk id="87" creationId="{00000000-0000-0000-0000-000000000000}"/>
          </ac:spMkLst>
        </pc:spChg>
      </pc:sldChg>
      <pc:sldChg chg="modSp mod">
        <pc:chgData name="Fredy Munoz" userId="82297145-6d4a-488b-9e42-58a612331cb4" providerId="ADAL" clId="{205140AB-5B86-4602-8C94-E2AABD51A523}" dt="2023-12-06T18:04:17.459" v="394" actId="1076"/>
        <pc:sldMkLst>
          <pc:docMk/>
          <pc:sldMk cId="0" sldId="260"/>
        </pc:sldMkLst>
        <pc:spChg chg="mod">
          <ac:chgData name="Fredy Munoz" userId="82297145-6d4a-488b-9e42-58a612331cb4" providerId="ADAL" clId="{205140AB-5B86-4602-8C94-E2AABD51A523}" dt="2023-12-06T17:16:39.467" v="296" actId="255"/>
          <ac:spMkLst>
            <pc:docMk/>
            <pc:sldMk cId="0" sldId="260"/>
            <ac:spMk id="3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8:12.849" v="326" actId="1076"/>
          <ac:spMkLst>
            <pc:docMk/>
            <pc:sldMk cId="0" sldId="260"/>
            <ac:spMk id="165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8:07.664" v="325" actId="1076"/>
          <ac:spMkLst>
            <pc:docMk/>
            <pc:sldMk cId="0" sldId="260"/>
            <ac:spMk id="170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7:18:26.951" v="328" actId="20577"/>
          <ac:spMkLst>
            <pc:docMk/>
            <pc:sldMk cId="0" sldId="260"/>
            <ac:spMk id="171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8:03:46.288" v="355" actId="1038"/>
          <ac:spMkLst>
            <pc:docMk/>
            <pc:sldMk cId="0" sldId="260"/>
            <ac:spMk id="173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8:03:54.721" v="374" actId="20577"/>
          <ac:spMkLst>
            <pc:docMk/>
            <pc:sldMk cId="0" sldId="260"/>
            <ac:spMk id="174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8:04:17.459" v="394" actId="1076"/>
          <ac:spMkLst>
            <pc:docMk/>
            <pc:sldMk cId="0" sldId="260"/>
            <ac:spMk id="175" creationId="{00000000-0000-0000-0000-000000000000}"/>
          </ac:spMkLst>
        </pc:spChg>
      </pc:sldChg>
      <pc:sldChg chg="modSp mod">
        <pc:chgData name="Fredy Munoz" userId="82297145-6d4a-488b-9e42-58a612331cb4" providerId="ADAL" clId="{205140AB-5B86-4602-8C94-E2AABD51A523}" dt="2023-12-06T18:04:45.792" v="431" actId="14100"/>
        <pc:sldMkLst>
          <pc:docMk/>
          <pc:sldMk cId="0" sldId="261"/>
        </pc:sldMkLst>
        <pc:spChg chg="mod">
          <ac:chgData name="Fredy Munoz" userId="82297145-6d4a-488b-9e42-58a612331cb4" providerId="ADAL" clId="{205140AB-5B86-4602-8C94-E2AABD51A523}" dt="2023-12-06T18:04:45.792" v="431" actId="14100"/>
          <ac:spMkLst>
            <pc:docMk/>
            <pc:sldMk cId="0" sldId="261"/>
            <ac:spMk id="39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8:04:31.879" v="411" actId="14100"/>
          <ac:spMkLst>
            <pc:docMk/>
            <pc:sldMk cId="0" sldId="261"/>
            <ac:spMk id="40" creationId="{00000000-0000-0000-0000-000000000000}"/>
          </ac:spMkLst>
        </pc:spChg>
      </pc:sldChg>
      <pc:sldChg chg="modSp mod">
        <pc:chgData name="Fredy Munoz" userId="82297145-6d4a-488b-9e42-58a612331cb4" providerId="ADAL" clId="{205140AB-5B86-4602-8C94-E2AABD51A523}" dt="2023-12-06T19:21:34.940" v="497" actId="20577"/>
        <pc:sldMkLst>
          <pc:docMk/>
          <pc:sldMk cId="0" sldId="262"/>
        </pc:sldMkLst>
        <pc:spChg chg="mod">
          <ac:chgData name="Fredy Munoz" userId="82297145-6d4a-488b-9e42-58a612331cb4" providerId="ADAL" clId="{205140AB-5B86-4602-8C94-E2AABD51A523}" dt="2023-12-06T18:38:03.912" v="492" actId="255"/>
          <ac:spMkLst>
            <pc:docMk/>
            <pc:sldMk cId="0" sldId="262"/>
            <ac:spMk id="3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9:21:34.940" v="497" actId="20577"/>
          <ac:spMkLst>
            <pc:docMk/>
            <pc:sldMk cId="0" sldId="262"/>
            <ac:spMk id="6" creationId="{00000000-0000-0000-0000-000000000000}"/>
          </ac:spMkLst>
        </pc:spChg>
      </pc:sldChg>
      <pc:sldChg chg="modSp mod">
        <pc:chgData name="Fredy Munoz" userId="82297145-6d4a-488b-9e42-58a612331cb4" providerId="ADAL" clId="{205140AB-5B86-4602-8C94-E2AABD51A523}" dt="2023-12-06T18:38:11.982" v="493" actId="255"/>
        <pc:sldMkLst>
          <pc:docMk/>
          <pc:sldMk cId="0" sldId="263"/>
        </pc:sldMkLst>
        <pc:spChg chg="mod">
          <ac:chgData name="Fredy Munoz" userId="82297145-6d4a-488b-9e42-58a612331cb4" providerId="ADAL" clId="{205140AB-5B86-4602-8C94-E2AABD51A523}" dt="2023-12-06T18:38:11.982" v="493" actId="255"/>
          <ac:spMkLst>
            <pc:docMk/>
            <pc:sldMk cId="0" sldId="263"/>
            <ac:spMk id="3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8:05:24.497" v="451" actId="6549"/>
          <ac:spMkLst>
            <pc:docMk/>
            <pc:sldMk cId="0" sldId="263"/>
            <ac:spMk id="46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8:05:51.968" v="471" actId="6549"/>
          <ac:spMkLst>
            <pc:docMk/>
            <pc:sldMk cId="0" sldId="263"/>
            <ac:spMk id="47" creationId="{00000000-0000-0000-0000-000000000000}"/>
          </ac:spMkLst>
        </pc:spChg>
        <pc:spChg chg="mod">
          <ac:chgData name="Fredy Munoz" userId="82297145-6d4a-488b-9e42-58a612331cb4" providerId="ADAL" clId="{205140AB-5B86-4602-8C94-E2AABD51A523}" dt="2023-12-06T18:06:02.215" v="491" actId="6549"/>
          <ac:spMkLst>
            <pc:docMk/>
            <pc:sldMk cId="0" sldId="263"/>
            <ac:spMk id="48" creationId="{00000000-0000-0000-0000-000000000000}"/>
          </ac:spMkLst>
        </pc:spChg>
      </pc:sldChg>
    </pc:docChg>
  </pc:docChgLst>
  <pc:docChgLst>
    <pc:chgData name="Fredy Munoz" userId="82297145-6d4a-488b-9e42-58a612331cb4" providerId="ADAL" clId="{08257D4B-52FD-4A64-9717-7A5868E440BF}"/>
    <pc:docChg chg="modSld">
      <pc:chgData name="Fredy Munoz" userId="82297145-6d4a-488b-9e42-58a612331cb4" providerId="ADAL" clId="{08257D4B-52FD-4A64-9717-7A5868E440BF}" dt="2024-04-08T13:06:39.044" v="0" actId="20577"/>
      <pc:docMkLst>
        <pc:docMk/>
      </pc:docMkLst>
      <pc:sldChg chg="modSp mod">
        <pc:chgData name="Fredy Munoz" userId="82297145-6d4a-488b-9e42-58a612331cb4" providerId="ADAL" clId="{08257D4B-52FD-4A64-9717-7A5868E440BF}" dt="2024-04-08T13:06:39.044" v="0" actId="20577"/>
        <pc:sldMkLst>
          <pc:docMk/>
          <pc:sldMk cId="0" sldId="262"/>
        </pc:sldMkLst>
        <pc:spChg chg="mod">
          <ac:chgData name="Fredy Munoz" userId="82297145-6d4a-488b-9e42-58a612331cb4" providerId="ADAL" clId="{08257D4B-52FD-4A64-9717-7A5868E440BF}" dt="2024-04-08T13:06:39.044" v="0" actId="20577"/>
          <ac:spMkLst>
            <pc:docMk/>
            <pc:sldMk cId="0" sldId="262"/>
            <ac:spMk id="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84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84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9E7-59D4-4C27-BADB-8842CC57157F}" type="datetimeFigureOut">
              <a:rPr lang="es-CO" smtClean="0"/>
              <a:t>8/04/2024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57325"/>
            <a:ext cx="6784975" cy="393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607050"/>
            <a:ext cx="16084550" cy="4589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1068050"/>
            <a:ext cx="8712200" cy="584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1068050"/>
            <a:ext cx="8712200" cy="584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69A3C-573F-4877-B78B-88F3399B09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42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69A3C-573F-4877-B78B-88F3399B099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93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rgbClr val="D31F29"/>
                </a:solidFill>
                <a:latin typeface="Terpel Sans"/>
                <a:cs typeface="Terpe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rgbClr val="D31F29"/>
                </a:solidFill>
                <a:latin typeface="Terpel Sans"/>
                <a:cs typeface="Terpe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rgbClr val="D31F29"/>
                </a:solidFill>
                <a:latin typeface="Terpel Sans"/>
                <a:cs typeface="Terpe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rgbClr val="D31F29"/>
                </a:solidFill>
                <a:latin typeface="Terpel Sans"/>
                <a:cs typeface="Terpe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1197" y="854958"/>
            <a:ext cx="5342751" cy="1309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rgbClr val="D31F29"/>
                </a:solidFill>
                <a:latin typeface="Terpel Sans"/>
                <a:cs typeface="Terpel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2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98.png"/><Relationship Id="rId21" Type="http://schemas.openxmlformats.org/officeDocument/2006/relationships/image" Target="../media/image80.png"/><Relationship Id="rId34" Type="http://schemas.openxmlformats.org/officeDocument/2006/relationships/image" Target="../media/image93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image" Target="../media/image97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40" Type="http://schemas.openxmlformats.org/officeDocument/2006/relationships/image" Target="../media/image99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image" Target="../media/image67.png"/><Relationship Id="rId3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30.png"/><Relationship Id="rId21" Type="http://schemas.openxmlformats.org/officeDocument/2006/relationships/image" Target="../media/image146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00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26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4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26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8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hyperlink" Target="mailto:claset@terpel.com" TargetMode="External"/><Relationship Id="rId3" Type="http://schemas.openxmlformats.org/officeDocument/2006/relationships/image" Target="../media/image126.png"/><Relationship Id="rId7" Type="http://schemas.openxmlformats.org/officeDocument/2006/relationships/image" Target="../media/image170.png"/><Relationship Id="rId12" Type="http://schemas.openxmlformats.org/officeDocument/2006/relationships/hyperlink" Target="mailto:yo.quieroir@terpel.com" TargetMode="Externa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9.png"/><Relationship Id="rId11" Type="http://schemas.openxmlformats.org/officeDocument/2006/relationships/hyperlink" Target="mailto:escuelascolombia@terpel.com" TargetMode="External"/><Relationship Id="rId5" Type="http://schemas.openxmlformats.org/officeDocument/2006/relationships/image" Target="../media/image16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835" y="-10471"/>
            <a:ext cx="18928715" cy="4969510"/>
            <a:chOff x="619835" y="-10471"/>
            <a:chExt cx="18928715" cy="4969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1789" y="-10471"/>
              <a:ext cx="10948245" cy="49691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61884" y="4057712"/>
              <a:ext cx="8319134" cy="408305"/>
            </a:xfrm>
            <a:custGeom>
              <a:avLst/>
              <a:gdLst/>
              <a:ahLst/>
              <a:cxnLst/>
              <a:rect l="l" t="t" r="r" b="b"/>
              <a:pathLst>
                <a:path w="8319134" h="408304">
                  <a:moveTo>
                    <a:pt x="8319118" y="407715"/>
                  </a:moveTo>
                  <a:lnTo>
                    <a:pt x="3809580" y="407715"/>
                  </a:lnTo>
                  <a:lnTo>
                    <a:pt x="3765669" y="402657"/>
                  </a:lnTo>
                  <a:lnTo>
                    <a:pt x="3725359" y="388249"/>
                  </a:lnTo>
                  <a:lnTo>
                    <a:pt x="3689800" y="365641"/>
                  </a:lnTo>
                  <a:lnTo>
                    <a:pt x="3660141" y="335982"/>
                  </a:lnTo>
                  <a:lnTo>
                    <a:pt x="3637533" y="300423"/>
                  </a:lnTo>
                  <a:lnTo>
                    <a:pt x="3623125" y="260113"/>
                  </a:lnTo>
                  <a:lnTo>
                    <a:pt x="3618067" y="216202"/>
                  </a:lnTo>
                  <a:lnTo>
                    <a:pt x="3618067" y="191512"/>
                  </a:lnTo>
                  <a:lnTo>
                    <a:pt x="3613010" y="147601"/>
                  </a:lnTo>
                  <a:lnTo>
                    <a:pt x="3598603" y="107291"/>
                  </a:lnTo>
                  <a:lnTo>
                    <a:pt x="3575997" y="71732"/>
                  </a:lnTo>
                  <a:lnTo>
                    <a:pt x="3546341" y="42074"/>
                  </a:lnTo>
                  <a:lnTo>
                    <a:pt x="3510784" y="19466"/>
                  </a:lnTo>
                  <a:lnTo>
                    <a:pt x="3470476" y="5058"/>
                  </a:lnTo>
                  <a:lnTo>
                    <a:pt x="3426565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06603" y="4394564"/>
              <a:ext cx="141723" cy="1417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7160" y="4057712"/>
              <a:ext cx="8319134" cy="408305"/>
            </a:xfrm>
            <a:custGeom>
              <a:avLst/>
              <a:gdLst/>
              <a:ahLst/>
              <a:cxnLst/>
              <a:rect l="l" t="t" r="r" b="b"/>
              <a:pathLst>
                <a:path w="8319134" h="408304">
                  <a:moveTo>
                    <a:pt x="0" y="407715"/>
                  </a:moveTo>
                  <a:lnTo>
                    <a:pt x="4509538" y="407715"/>
                  </a:lnTo>
                  <a:lnTo>
                    <a:pt x="4553448" y="402657"/>
                  </a:lnTo>
                  <a:lnTo>
                    <a:pt x="4593757" y="388249"/>
                  </a:lnTo>
                  <a:lnTo>
                    <a:pt x="4629313" y="365641"/>
                  </a:lnTo>
                  <a:lnTo>
                    <a:pt x="4658970" y="335982"/>
                  </a:lnTo>
                  <a:lnTo>
                    <a:pt x="4681576" y="300423"/>
                  </a:lnTo>
                  <a:lnTo>
                    <a:pt x="4695982" y="260113"/>
                  </a:lnTo>
                  <a:lnTo>
                    <a:pt x="4701040" y="216202"/>
                  </a:lnTo>
                  <a:lnTo>
                    <a:pt x="4701040" y="191512"/>
                  </a:lnTo>
                  <a:lnTo>
                    <a:pt x="4706098" y="147601"/>
                  </a:lnTo>
                  <a:lnTo>
                    <a:pt x="4720506" y="107291"/>
                  </a:lnTo>
                  <a:lnTo>
                    <a:pt x="4743114" y="71732"/>
                  </a:lnTo>
                  <a:lnTo>
                    <a:pt x="4772772" y="42074"/>
                  </a:lnTo>
                  <a:lnTo>
                    <a:pt x="4808331" y="19466"/>
                  </a:lnTo>
                  <a:lnTo>
                    <a:pt x="4848641" y="5058"/>
                  </a:lnTo>
                  <a:lnTo>
                    <a:pt x="4892552" y="0"/>
                  </a:lnTo>
                  <a:lnTo>
                    <a:pt x="8319118" y="0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835" y="4394566"/>
              <a:ext cx="141733" cy="14172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009110" y="3738780"/>
            <a:ext cx="35826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600" b="1" spc="1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construyendo</a:t>
            </a:r>
            <a:endParaRPr sz="2600">
              <a:latin typeface="Terpel Sans"/>
              <a:cs typeface="Terpel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09110" y="3808910"/>
            <a:ext cx="4636770" cy="97345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equipos</a:t>
            </a:r>
            <a:r>
              <a:rPr sz="2600" b="1" spc="10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altamente</a:t>
            </a:r>
            <a:r>
              <a:rPr sz="2600" b="1" spc="10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efectivos</a:t>
            </a:r>
            <a:endParaRPr sz="2600" dirty="0">
              <a:latin typeface="Terpel Sans"/>
              <a:cs typeface="Terpel Sans"/>
            </a:endParaRPr>
          </a:p>
          <a:p>
            <a:pPr marL="35560">
              <a:lnSpc>
                <a:spcPct val="100000"/>
              </a:lnSpc>
              <a:spcBef>
                <a:spcPts val="894"/>
              </a:spcBef>
            </a:pP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5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Se certifica</a:t>
            </a:r>
            <a:endParaRPr sz="1650" dirty="0">
              <a:latin typeface="Terpel Sans"/>
              <a:cs typeface="Terpel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96857" y="8914480"/>
            <a:ext cx="309540" cy="81304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4879666" y="8344382"/>
            <a:ext cx="3999229" cy="1397000"/>
            <a:chOff x="14879666" y="8344382"/>
            <a:chExt cx="3999229" cy="1397000"/>
          </a:xfrm>
        </p:grpSpPr>
        <p:sp>
          <p:nvSpPr>
            <p:cNvPr id="12" name="object 12"/>
            <p:cNvSpPr/>
            <p:nvPr/>
          </p:nvSpPr>
          <p:spPr>
            <a:xfrm>
              <a:off x="18492915" y="9399924"/>
              <a:ext cx="304165" cy="331470"/>
            </a:xfrm>
            <a:custGeom>
              <a:avLst/>
              <a:gdLst/>
              <a:ahLst/>
              <a:cxnLst/>
              <a:rect l="l" t="t" r="r" b="b"/>
              <a:pathLst>
                <a:path w="304165" h="331470">
                  <a:moveTo>
                    <a:pt x="303885" y="165569"/>
                  </a:moveTo>
                  <a:lnTo>
                    <a:pt x="297548" y="113233"/>
                  </a:lnTo>
                  <a:lnTo>
                    <a:pt x="279920" y="67792"/>
                  </a:lnTo>
                  <a:lnTo>
                    <a:pt x="253034" y="31940"/>
                  </a:lnTo>
                  <a:lnTo>
                    <a:pt x="218948" y="8432"/>
                  </a:lnTo>
                  <a:lnTo>
                    <a:pt x="179692" y="0"/>
                  </a:lnTo>
                  <a:lnTo>
                    <a:pt x="124180" y="0"/>
                  </a:lnTo>
                  <a:lnTo>
                    <a:pt x="124180" y="55930"/>
                  </a:lnTo>
                  <a:lnTo>
                    <a:pt x="124180" y="275209"/>
                  </a:lnTo>
                  <a:lnTo>
                    <a:pt x="92163" y="266598"/>
                  </a:lnTo>
                  <a:lnTo>
                    <a:pt x="66027" y="243103"/>
                  </a:lnTo>
                  <a:lnTo>
                    <a:pt x="48412" y="208254"/>
                  </a:lnTo>
                  <a:lnTo>
                    <a:pt x="41948" y="165569"/>
                  </a:lnTo>
                  <a:lnTo>
                    <a:pt x="48412" y="122897"/>
                  </a:lnTo>
                  <a:lnTo>
                    <a:pt x="66027" y="88049"/>
                  </a:lnTo>
                  <a:lnTo>
                    <a:pt x="92163" y="64554"/>
                  </a:lnTo>
                  <a:lnTo>
                    <a:pt x="124180" y="55930"/>
                  </a:lnTo>
                  <a:lnTo>
                    <a:pt x="124180" y="0"/>
                  </a:lnTo>
                  <a:lnTo>
                    <a:pt x="84924" y="8432"/>
                  </a:lnTo>
                  <a:lnTo>
                    <a:pt x="50838" y="31940"/>
                  </a:lnTo>
                  <a:lnTo>
                    <a:pt x="23952" y="67792"/>
                  </a:lnTo>
                  <a:lnTo>
                    <a:pt x="6337" y="113245"/>
                  </a:lnTo>
                  <a:lnTo>
                    <a:pt x="0" y="165569"/>
                  </a:lnTo>
                  <a:lnTo>
                    <a:pt x="6337" y="217906"/>
                  </a:lnTo>
                  <a:lnTo>
                    <a:pt x="23952" y="263359"/>
                  </a:lnTo>
                  <a:lnTo>
                    <a:pt x="50838" y="299199"/>
                  </a:lnTo>
                  <a:lnTo>
                    <a:pt x="84924" y="322707"/>
                  </a:lnTo>
                  <a:lnTo>
                    <a:pt x="124180" y="331152"/>
                  </a:lnTo>
                  <a:lnTo>
                    <a:pt x="179692" y="331152"/>
                  </a:lnTo>
                  <a:lnTo>
                    <a:pt x="218948" y="322707"/>
                  </a:lnTo>
                  <a:lnTo>
                    <a:pt x="253034" y="299199"/>
                  </a:lnTo>
                  <a:lnTo>
                    <a:pt x="279920" y="263359"/>
                  </a:lnTo>
                  <a:lnTo>
                    <a:pt x="297548" y="217906"/>
                  </a:lnTo>
                  <a:lnTo>
                    <a:pt x="303885" y="165569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79666" y="8344382"/>
              <a:ext cx="3664857" cy="13866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34534" y="9455850"/>
              <a:ext cx="164793" cy="2192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621072" y="9399924"/>
              <a:ext cx="304165" cy="331470"/>
            </a:xfrm>
            <a:custGeom>
              <a:avLst/>
              <a:gdLst/>
              <a:ahLst/>
              <a:cxnLst/>
              <a:rect l="l" t="t" r="r" b="b"/>
              <a:pathLst>
                <a:path w="304165" h="331470">
                  <a:moveTo>
                    <a:pt x="303885" y="165569"/>
                  </a:moveTo>
                  <a:lnTo>
                    <a:pt x="297548" y="113233"/>
                  </a:lnTo>
                  <a:lnTo>
                    <a:pt x="279920" y="67792"/>
                  </a:lnTo>
                  <a:lnTo>
                    <a:pt x="253047" y="31940"/>
                  </a:lnTo>
                  <a:lnTo>
                    <a:pt x="218948" y="8432"/>
                  </a:lnTo>
                  <a:lnTo>
                    <a:pt x="179705" y="0"/>
                  </a:lnTo>
                  <a:lnTo>
                    <a:pt x="124180" y="0"/>
                  </a:lnTo>
                  <a:lnTo>
                    <a:pt x="124180" y="55930"/>
                  </a:lnTo>
                  <a:lnTo>
                    <a:pt x="124180" y="275209"/>
                  </a:lnTo>
                  <a:lnTo>
                    <a:pt x="92176" y="266598"/>
                  </a:lnTo>
                  <a:lnTo>
                    <a:pt x="66040" y="243103"/>
                  </a:lnTo>
                  <a:lnTo>
                    <a:pt x="48412" y="208254"/>
                  </a:lnTo>
                  <a:lnTo>
                    <a:pt x="41948" y="165569"/>
                  </a:lnTo>
                  <a:lnTo>
                    <a:pt x="48412" y="122897"/>
                  </a:lnTo>
                  <a:lnTo>
                    <a:pt x="66040" y="88049"/>
                  </a:lnTo>
                  <a:lnTo>
                    <a:pt x="92176" y="64554"/>
                  </a:lnTo>
                  <a:lnTo>
                    <a:pt x="124180" y="55930"/>
                  </a:lnTo>
                  <a:lnTo>
                    <a:pt x="124180" y="0"/>
                  </a:lnTo>
                  <a:lnTo>
                    <a:pt x="84924" y="8432"/>
                  </a:lnTo>
                  <a:lnTo>
                    <a:pt x="50838" y="31940"/>
                  </a:lnTo>
                  <a:lnTo>
                    <a:pt x="23964" y="67792"/>
                  </a:lnTo>
                  <a:lnTo>
                    <a:pt x="6337" y="113245"/>
                  </a:lnTo>
                  <a:lnTo>
                    <a:pt x="0" y="165569"/>
                  </a:lnTo>
                  <a:lnTo>
                    <a:pt x="6337" y="217906"/>
                  </a:lnTo>
                  <a:lnTo>
                    <a:pt x="23964" y="263359"/>
                  </a:lnTo>
                  <a:lnTo>
                    <a:pt x="50838" y="299199"/>
                  </a:lnTo>
                  <a:lnTo>
                    <a:pt x="84924" y="322707"/>
                  </a:lnTo>
                  <a:lnTo>
                    <a:pt x="124180" y="331152"/>
                  </a:lnTo>
                  <a:lnTo>
                    <a:pt x="179705" y="331152"/>
                  </a:lnTo>
                  <a:lnTo>
                    <a:pt x="218948" y="322707"/>
                  </a:lnTo>
                  <a:lnTo>
                    <a:pt x="253047" y="299199"/>
                  </a:lnTo>
                  <a:lnTo>
                    <a:pt x="279920" y="263359"/>
                  </a:lnTo>
                  <a:lnTo>
                    <a:pt x="297548" y="217906"/>
                  </a:lnTo>
                  <a:lnTo>
                    <a:pt x="303885" y="165569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2696" y="9455850"/>
              <a:ext cx="164796" cy="21928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958570" y="9257634"/>
              <a:ext cx="2685415" cy="41910"/>
            </a:xfrm>
            <a:custGeom>
              <a:avLst/>
              <a:gdLst/>
              <a:ahLst/>
              <a:cxnLst/>
              <a:rect l="l" t="t" r="r" b="b"/>
              <a:pathLst>
                <a:path w="2685415" h="41909">
                  <a:moveTo>
                    <a:pt x="2685227" y="0"/>
                  </a:moveTo>
                  <a:lnTo>
                    <a:pt x="0" y="0"/>
                  </a:lnTo>
                  <a:lnTo>
                    <a:pt x="0" y="41569"/>
                  </a:lnTo>
                  <a:lnTo>
                    <a:pt x="2685227" y="41569"/>
                  </a:lnTo>
                  <a:lnTo>
                    <a:pt x="2685227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52110" y="9263905"/>
              <a:ext cx="174636" cy="2406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839217" y="9263905"/>
              <a:ext cx="273050" cy="234950"/>
            </a:xfrm>
            <a:custGeom>
              <a:avLst/>
              <a:gdLst/>
              <a:ahLst/>
              <a:cxnLst/>
              <a:rect l="l" t="t" r="r" b="b"/>
              <a:pathLst>
                <a:path w="273050" h="234950">
                  <a:moveTo>
                    <a:pt x="163869" y="0"/>
                  </a:moveTo>
                  <a:lnTo>
                    <a:pt x="136236" y="19570"/>
                  </a:lnTo>
                  <a:lnTo>
                    <a:pt x="108645" y="0"/>
                  </a:lnTo>
                  <a:lnTo>
                    <a:pt x="0" y="205480"/>
                  </a:lnTo>
                  <a:lnTo>
                    <a:pt x="40951" y="234422"/>
                  </a:lnTo>
                  <a:lnTo>
                    <a:pt x="136236" y="54197"/>
                  </a:lnTo>
                  <a:lnTo>
                    <a:pt x="231574" y="234422"/>
                  </a:lnTo>
                  <a:lnTo>
                    <a:pt x="272462" y="205480"/>
                  </a:lnTo>
                  <a:lnTo>
                    <a:pt x="163869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24239" y="9263907"/>
              <a:ext cx="574675" cy="234950"/>
            </a:xfrm>
            <a:custGeom>
              <a:avLst/>
              <a:gdLst/>
              <a:ahLst/>
              <a:cxnLst/>
              <a:rect l="l" t="t" r="r" b="b"/>
              <a:pathLst>
                <a:path w="574675" h="234950">
                  <a:moveTo>
                    <a:pt x="149542" y="205486"/>
                  </a:moveTo>
                  <a:lnTo>
                    <a:pt x="40894" y="12"/>
                  </a:lnTo>
                  <a:lnTo>
                    <a:pt x="0" y="29019"/>
                  </a:lnTo>
                  <a:lnTo>
                    <a:pt x="108585" y="234416"/>
                  </a:lnTo>
                  <a:lnTo>
                    <a:pt x="149542" y="205486"/>
                  </a:lnTo>
                  <a:close/>
                </a:path>
                <a:path w="574675" h="234950">
                  <a:moveTo>
                    <a:pt x="574598" y="205486"/>
                  </a:moveTo>
                  <a:lnTo>
                    <a:pt x="465950" y="0"/>
                  </a:lnTo>
                  <a:lnTo>
                    <a:pt x="432257" y="23876"/>
                  </a:lnTo>
                  <a:lnTo>
                    <a:pt x="398551" y="0"/>
                  </a:lnTo>
                  <a:lnTo>
                    <a:pt x="289902" y="205486"/>
                  </a:lnTo>
                  <a:lnTo>
                    <a:pt x="330860" y="234429"/>
                  </a:lnTo>
                  <a:lnTo>
                    <a:pt x="432257" y="42608"/>
                  </a:lnTo>
                  <a:lnTo>
                    <a:pt x="533654" y="234429"/>
                  </a:lnTo>
                  <a:lnTo>
                    <a:pt x="574598" y="205486"/>
                  </a:lnTo>
                  <a:close/>
                </a:path>
              </a:pathLst>
            </a:custGeom>
            <a:solidFill>
              <a:srgbClr val="4E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41715" y="9338090"/>
              <a:ext cx="76269" cy="1074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093602" y="9299204"/>
              <a:ext cx="1685925" cy="26670"/>
            </a:xfrm>
            <a:custGeom>
              <a:avLst/>
              <a:gdLst/>
              <a:ahLst/>
              <a:cxnLst/>
              <a:rect l="l" t="t" r="r" b="b"/>
              <a:pathLst>
                <a:path w="1685925" h="26670">
                  <a:moveTo>
                    <a:pt x="1685896" y="0"/>
                  </a:moveTo>
                  <a:lnTo>
                    <a:pt x="0" y="0"/>
                  </a:lnTo>
                  <a:lnTo>
                    <a:pt x="0" y="26438"/>
                  </a:lnTo>
                  <a:lnTo>
                    <a:pt x="1685896" y="26438"/>
                  </a:lnTo>
                  <a:lnTo>
                    <a:pt x="1685896" y="0"/>
                  </a:lnTo>
                  <a:close/>
                </a:path>
              </a:pathLst>
            </a:custGeom>
            <a:solidFill>
              <a:srgbClr val="BB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41667" y="9362284"/>
              <a:ext cx="387985" cy="197485"/>
            </a:xfrm>
            <a:custGeom>
              <a:avLst/>
              <a:gdLst/>
              <a:ahLst/>
              <a:cxnLst/>
              <a:rect l="l" t="t" r="r" b="b"/>
              <a:pathLst>
                <a:path w="387984" h="197484">
                  <a:moveTo>
                    <a:pt x="355633" y="0"/>
                  </a:moveTo>
                  <a:lnTo>
                    <a:pt x="32114" y="0"/>
                  </a:lnTo>
                  <a:lnTo>
                    <a:pt x="19644" y="2533"/>
                  </a:lnTo>
                  <a:lnTo>
                    <a:pt x="9432" y="9432"/>
                  </a:lnTo>
                  <a:lnTo>
                    <a:pt x="2533" y="19644"/>
                  </a:lnTo>
                  <a:lnTo>
                    <a:pt x="0" y="32114"/>
                  </a:lnTo>
                  <a:lnTo>
                    <a:pt x="0" y="165136"/>
                  </a:lnTo>
                  <a:lnTo>
                    <a:pt x="2533" y="177606"/>
                  </a:lnTo>
                  <a:lnTo>
                    <a:pt x="9432" y="187817"/>
                  </a:lnTo>
                  <a:lnTo>
                    <a:pt x="19644" y="194716"/>
                  </a:lnTo>
                  <a:lnTo>
                    <a:pt x="32114" y="197250"/>
                  </a:lnTo>
                  <a:lnTo>
                    <a:pt x="355633" y="197250"/>
                  </a:lnTo>
                  <a:lnTo>
                    <a:pt x="368103" y="194716"/>
                  </a:lnTo>
                  <a:lnTo>
                    <a:pt x="378314" y="187817"/>
                  </a:lnTo>
                  <a:lnTo>
                    <a:pt x="385213" y="177606"/>
                  </a:lnTo>
                  <a:lnTo>
                    <a:pt x="387747" y="165136"/>
                  </a:lnTo>
                  <a:lnTo>
                    <a:pt x="387747" y="32114"/>
                  </a:lnTo>
                  <a:lnTo>
                    <a:pt x="385213" y="19644"/>
                  </a:lnTo>
                  <a:lnTo>
                    <a:pt x="378314" y="9432"/>
                  </a:lnTo>
                  <a:lnTo>
                    <a:pt x="368103" y="2533"/>
                  </a:lnTo>
                  <a:lnTo>
                    <a:pt x="355633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41680" y="9504575"/>
              <a:ext cx="387985" cy="55244"/>
            </a:xfrm>
            <a:custGeom>
              <a:avLst/>
              <a:gdLst/>
              <a:ahLst/>
              <a:cxnLst/>
              <a:rect l="l" t="t" r="r" b="b"/>
              <a:pathLst>
                <a:path w="387984" h="55245">
                  <a:moveTo>
                    <a:pt x="387747" y="0"/>
                  </a:moveTo>
                  <a:lnTo>
                    <a:pt x="385885" y="12718"/>
                  </a:lnTo>
                  <a:lnTo>
                    <a:pt x="380819" y="23128"/>
                  </a:lnTo>
                  <a:lnTo>
                    <a:pt x="373324" y="30160"/>
                  </a:lnTo>
                  <a:lnTo>
                    <a:pt x="364177" y="32742"/>
                  </a:lnTo>
                  <a:lnTo>
                    <a:pt x="23538" y="32742"/>
                  </a:lnTo>
                  <a:lnTo>
                    <a:pt x="14396" y="30160"/>
                  </a:lnTo>
                  <a:lnTo>
                    <a:pt x="6912" y="23128"/>
                  </a:lnTo>
                  <a:lnTo>
                    <a:pt x="1856" y="12718"/>
                  </a:lnTo>
                  <a:lnTo>
                    <a:pt x="0" y="0"/>
                  </a:lnTo>
                  <a:lnTo>
                    <a:pt x="0" y="22198"/>
                  </a:lnTo>
                  <a:lnTo>
                    <a:pt x="1856" y="34916"/>
                  </a:lnTo>
                  <a:lnTo>
                    <a:pt x="6912" y="45327"/>
                  </a:lnTo>
                  <a:lnTo>
                    <a:pt x="14396" y="52358"/>
                  </a:lnTo>
                  <a:lnTo>
                    <a:pt x="23538" y="54940"/>
                  </a:lnTo>
                  <a:lnTo>
                    <a:pt x="364177" y="54940"/>
                  </a:lnTo>
                  <a:lnTo>
                    <a:pt x="373324" y="52358"/>
                  </a:lnTo>
                  <a:lnTo>
                    <a:pt x="380819" y="45327"/>
                  </a:lnTo>
                  <a:lnTo>
                    <a:pt x="385885" y="34916"/>
                  </a:lnTo>
                  <a:lnTo>
                    <a:pt x="387747" y="22198"/>
                  </a:lnTo>
                  <a:lnTo>
                    <a:pt x="387747" y="0"/>
                  </a:lnTo>
                  <a:close/>
                </a:path>
              </a:pathLst>
            </a:custGeom>
            <a:solidFill>
              <a:srgbClr val="BB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65247" y="9362477"/>
              <a:ext cx="125374" cy="1972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61226" y="9342289"/>
              <a:ext cx="249664" cy="24953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49056" y="9342289"/>
              <a:ext cx="249686" cy="24953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596641" y="9357163"/>
              <a:ext cx="753110" cy="249554"/>
            </a:xfrm>
            <a:custGeom>
              <a:avLst/>
              <a:gdLst/>
              <a:ahLst/>
              <a:cxnLst/>
              <a:rect l="l" t="t" r="r" b="b"/>
              <a:pathLst>
                <a:path w="753109" h="249554">
                  <a:moveTo>
                    <a:pt x="336867" y="210197"/>
                  </a:moveTo>
                  <a:lnTo>
                    <a:pt x="333476" y="165735"/>
                  </a:lnTo>
                  <a:lnTo>
                    <a:pt x="322097" y="124726"/>
                  </a:lnTo>
                  <a:lnTo>
                    <a:pt x="303695" y="88404"/>
                  </a:lnTo>
                  <a:lnTo>
                    <a:pt x="279247" y="58013"/>
                  </a:lnTo>
                  <a:lnTo>
                    <a:pt x="224091" y="19621"/>
                  </a:lnTo>
                  <a:lnTo>
                    <a:pt x="161239" y="0"/>
                  </a:lnTo>
                  <a:lnTo>
                    <a:pt x="134467" y="4279"/>
                  </a:lnTo>
                  <a:lnTo>
                    <a:pt x="85356" y="33642"/>
                  </a:lnTo>
                  <a:lnTo>
                    <a:pt x="38163" y="81229"/>
                  </a:lnTo>
                  <a:lnTo>
                    <a:pt x="18338" y="116433"/>
                  </a:lnTo>
                  <a:lnTo>
                    <a:pt x="5321" y="156718"/>
                  </a:lnTo>
                  <a:lnTo>
                    <a:pt x="152" y="200926"/>
                  </a:lnTo>
                  <a:lnTo>
                    <a:pt x="0" y="208991"/>
                  </a:lnTo>
                  <a:lnTo>
                    <a:pt x="254" y="216954"/>
                  </a:lnTo>
                  <a:lnTo>
                    <a:pt x="889" y="224751"/>
                  </a:lnTo>
                  <a:lnTo>
                    <a:pt x="60071" y="225831"/>
                  </a:lnTo>
                  <a:lnTo>
                    <a:pt x="59156" y="218071"/>
                  </a:lnTo>
                  <a:lnTo>
                    <a:pt x="58762" y="210108"/>
                  </a:lnTo>
                  <a:lnTo>
                    <a:pt x="66014" y="155968"/>
                  </a:lnTo>
                  <a:lnTo>
                    <a:pt x="83972" y="116306"/>
                  </a:lnTo>
                  <a:lnTo>
                    <a:pt x="110756" y="85369"/>
                  </a:lnTo>
                  <a:lnTo>
                    <a:pt x="144284" y="65544"/>
                  </a:lnTo>
                  <a:lnTo>
                    <a:pt x="182537" y="59194"/>
                  </a:lnTo>
                  <a:lnTo>
                    <a:pt x="220497" y="67792"/>
                  </a:lnTo>
                  <a:lnTo>
                    <a:pt x="253199" y="89573"/>
                  </a:lnTo>
                  <a:lnTo>
                    <a:pt x="278714" y="122047"/>
                  </a:lnTo>
                  <a:lnTo>
                    <a:pt x="295059" y="162725"/>
                  </a:lnTo>
                  <a:lnTo>
                    <a:pt x="300304" y="209118"/>
                  </a:lnTo>
                  <a:lnTo>
                    <a:pt x="299808" y="228638"/>
                  </a:lnTo>
                  <a:lnTo>
                    <a:pt x="299288" y="239687"/>
                  </a:lnTo>
                  <a:lnTo>
                    <a:pt x="298513" y="247853"/>
                  </a:lnTo>
                  <a:lnTo>
                    <a:pt x="335495" y="248945"/>
                  </a:lnTo>
                  <a:lnTo>
                    <a:pt x="336092" y="240753"/>
                  </a:lnTo>
                  <a:lnTo>
                    <a:pt x="336867" y="210197"/>
                  </a:lnTo>
                  <a:close/>
                </a:path>
                <a:path w="753109" h="249554">
                  <a:moveTo>
                    <a:pt x="752830" y="210197"/>
                  </a:moveTo>
                  <a:lnTo>
                    <a:pt x="749439" y="165735"/>
                  </a:lnTo>
                  <a:lnTo>
                    <a:pt x="738047" y="124726"/>
                  </a:lnTo>
                  <a:lnTo>
                    <a:pt x="719658" y="88404"/>
                  </a:lnTo>
                  <a:lnTo>
                    <a:pt x="695223" y="58013"/>
                  </a:lnTo>
                  <a:lnTo>
                    <a:pt x="640054" y="19621"/>
                  </a:lnTo>
                  <a:lnTo>
                    <a:pt x="577189" y="0"/>
                  </a:lnTo>
                  <a:lnTo>
                    <a:pt x="550418" y="4279"/>
                  </a:lnTo>
                  <a:lnTo>
                    <a:pt x="501319" y="33642"/>
                  </a:lnTo>
                  <a:lnTo>
                    <a:pt x="454126" y="81229"/>
                  </a:lnTo>
                  <a:lnTo>
                    <a:pt x="434301" y="116433"/>
                  </a:lnTo>
                  <a:lnTo>
                    <a:pt x="421284" y="156718"/>
                  </a:lnTo>
                  <a:lnTo>
                    <a:pt x="416102" y="200926"/>
                  </a:lnTo>
                  <a:lnTo>
                    <a:pt x="415950" y="208991"/>
                  </a:lnTo>
                  <a:lnTo>
                    <a:pt x="416217" y="216954"/>
                  </a:lnTo>
                  <a:lnTo>
                    <a:pt x="416852" y="224751"/>
                  </a:lnTo>
                  <a:lnTo>
                    <a:pt x="476034" y="225831"/>
                  </a:lnTo>
                  <a:lnTo>
                    <a:pt x="475119" y="218071"/>
                  </a:lnTo>
                  <a:lnTo>
                    <a:pt x="474726" y="210108"/>
                  </a:lnTo>
                  <a:lnTo>
                    <a:pt x="481977" y="155968"/>
                  </a:lnTo>
                  <a:lnTo>
                    <a:pt x="499935" y="116306"/>
                  </a:lnTo>
                  <a:lnTo>
                    <a:pt x="526707" y="85369"/>
                  </a:lnTo>
                  <a:lnTo>
                    <a:pt x="560247" y="65544"/>
                  </a:lnTo>
                  <a:lnTo>
                    <a:pt x="598500" y="59194"/>
                  </a:lnTo>
                  <a:lnTo>
                    <a:pt x="636460" y="67792"/>
                  </a:lnTo>
                  <a:lnTo>
                    <a:pt x="669163" y="89573"/>
                  </a:lnTo>
                  <a:lnTo>
                    <a:pt x="694664" y="122047"/>
                  </a:lnTo>
                  <a:lnTo>
                    <a:pt x="711022" y="162725"/>
                  </a:lnTo>
                  <a:lnTo>
                    <a:pt x="716254" y="209118"/>
                  </a:lnTo>
                  <a:lnTo>
                    <a:pt x="715759" y="228638"/>
                  </a:lnTo>
                  <a:lnTo>
                    <a:pt x="715251" y="239687"/>
                  </a:lnTo>
                  <a:lnTo>
                    <a:pt x="714476" y="247853"/>
                  </a:lnTo>
                  <a:lnTo>
                    <a:pt x="751446" y="248945"/>
                  </a:lnTo>
                  <a:lnTo>
                    <a:pt x="752043" y="240753"/>
                  </a:lnTo>
                  <a:lnTo>
                    <a:pt x="752830" y="210197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352493" y="9176924"/>
              <a:ext cx="235452" cy="15078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021372" y="9337379"/>
              <a:ext cx="1337945" cy="249554"/>
            </a:xfrm>
            <a:custGeom>
              <a:avLst/>
              <a:gdLst/>
              <a:ahLst/>
              <a:cxnLst/>
              <a:rect l="l" t="t" r="r" b="b"/>
              <a:pathLst>
                <a:path w="1337944" h="249554">
                  <a:moveTo>
                    <a:pt x="749935" y="0"/>
                  </a:moveTo>
                  <a:lnTo>
                    <a:pt x="224003" y="0"/>
                  </a:lnTo>
                  <a:lnTo>
                    <a:pt x="193512" y="73997"/>
                  </a:lnTo>
                  <a:lnTo>
                    <a:pt x="375129" y="73997"/>
                  </a:lnTo>
                  <a:lnTo>
                    <a:pt x="375129" y="180769"/>
                  </a:lnTo>
                  <a:lnTo>
                    <a:pt x="384438" y="205773"/>
                  </a:lnTo>
                  <a:lnTo>
                    <a:pt x="0" y="205773"/>
                  </a:lnTo>
                  <a:lnTo>
                    <a:pt x="0" y="249144"/>
                  </a:lnTo>
                  <a:lnTo>
                    <a:pt x="1104385" y="249144"/>
                  </a:lnTo>
                  <a:lnTo>
                    <a:pt x="1337467" y="205773"/>
                  </a:lnTo>
                  <a:lnTo>
                    <a:pt x="448646" y="205773"/>
                  </a:lnTo>
                  <a:lnTo>
                    <a:pt x="448646" y="73997"/>
                  </a:lnTo>
                  <a:lnTo>
                    <a:pt x="774154" y="73997"/>
                  </a:lnTo>
                  <a:lnTo>
                    <a:pt x="749935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58952" y="9344502"/>
              <a:ext cx="83630" cy="13200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053174" y="9438088"/>
              <a:ext cx="793115" cy="189230"/>
            </a:xfrm>
            <a:custGeom>
              <a:avLst/>
              <a:gdLst/>
              <a:ahLst/>
              <a:cxnLst/>
              <a:rect l="l" t="t" r="r" b="b"/>
              <a:pathLst>
                <a:path w="793115" h="189229">
                  <a:moveTo>
                    <a:pt x="773390" y="0"/>
                  </a:moveTo>
                  <a:lnTo>
                    <a:pt x="19413" y="0"/>
                  </a:lnTo>
                  <a:lnTo>
                    <a:pt x="11878" y="1531"/>
                  </a:lnTo>
                  <a:lnTo>
                    <a:pt x="5705" y="5701"/>
                  </a:lnTo>
                  <a:lnTo>
                    <a:pt x="1532" y="11873"/>
                  </a:lnTo>
                  <a:lnTo>
                    <a:pt x="0" y="19413"/>
                  </a:lnTo>
                  <a:lnTo>
                    <a:pt x="0" y="169628"/>
                  </a:lnTo>
                  <a:lnTo>
                    <a:pt x="1532" y="177167"/>
                  </a:lnTo>
                  <a:lnTo>
                    <a:pt x="5705" y="183339"/>
                  </a:lnTo>
                  <a:lnTo>
                    <a:pt x="11878" y="187509"/>
                  </a:lnTo>
                  <a:lnTo>
                    <a:pt x="19413" y="189041"/>
                  </a:lnTo>
                  <a:lnTo>
                    <a:pt x="773390" y="189041"/>
                  </a:lnTo>
                  <a:lnTo>
                    <a:pt x="780929" y="187509"/>
                  </a:lnTo>
                  <a:lnTo>
                    <a:pt x="787101" y="183339"/>
                  </a:lnTo>
                  <a:lnTo>
                    <a:pt x="791271" y="177167"/>
                  </a:lnTo>
                  <a:lnTo>
                    <a:pt x="792803" y="169628"/>
                  </a:lnTo>
                  <a:lnTo>
                    <a:pt x="792803" y="19413"/>
                  </a:lnTo>
                  <a:lnTo>
                    <a:pt x="791271" y="11873"/>
                  </a:lnTo>
                  <a:lnTo>
                    <a:pt x="787101" y="5701"/>
                  </a:lnTo>
                  <a:lnTo>
                    <a:pt x="780929" y="1531"/>
                  </a:lnTo>
                  <a:lnTo>
                    <a:pt x="773390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824985" y="8585610"/>
              <a:ext cx="892175" cy="287655"/>
            </a:xfrm>
            <a:custGeom>
              <a:avLst/>
              <a:gdLst/>
              <a:ahLst/>
              <a:cxnLst/>
              <a:rect l="l" t="t" r="r" b="b"/>
              <a:pathLst>
                <a:path w="892175" h="287654">
                  <a:moveTo>
                    <a:pt x="473472" y="0"/>
                  </a:moveTo>
                  <a:lnTo>
                    <a:pt x="0" y="0"/>
                  </a:lnTo>
                  <a:lnTo>
                    <a:pt x="0" y="254432"/>
                  </a:lnTo>
                  <a:lnTo>
                    <a:pt x="732427" y="287478"/>
                  </a:lnTo>
                  <a:lnTo>
                    <a:pt x="757344" y="283106"/>
                  </a:lnTo>
                  <a:lnTo>
                    <a:pt x="812168" y="266232"/>
                  </a:lnTo>
                  <a:lnTo>
                    <a:pt x="867017" y="231218"/>
                  </a:lnTo>
                  <a:lnTo>
                    <a:pt x="892004" y="172424"/>
                  </a:lnTo>
                  <a:lnTo>
                    <a:pt x="885576" y="79461"/>
                  </a:lnTo>
                  <a:lnTo>
                    <a:pt x="839836" y="30513"/>
                  </a:lnTo>
                  <a:lnTo>
                    <a:pt x="715548" y="9414"/>
                  </a:lnTo>
                  <a:lnTo>
                    <a:pt x="473472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88507" y="8928211"/>
              <a:ext cx="516890" cy="53975"/>
            </a:xfrm>
            <a:custGeom>
              <a:avLst/>
              <a:gdLst/>
              <a:ahLst/>
              <a:cxnLst/>
              <a:rect l="l" t="t" r="r" b="b"/>
              <a:pathLst>
                <a:path w="516890" h="53975">
                  <a:moveTo>
                    <a:pt x="479535" y="0"/>
                  </a:moveTo>
                  <a:lnTo>
                    <a:pt x="481200" y="10732"/>
                  </a:lnTo>
                  <a:lnTo>
                    <a:pt x="0" y="10732"/>
                  </a:lnTo>
                  <a:lnTo>
                    <a:pt x="17203" y="53464"/>
                  </a:lnTo>
                  <a:lnTo>
                    <a:pt x="516863" y="53464"/>
                  </a:lnTo>
                  <a:lnTo>
                    <a:pt x="509021" y="2073"/>
                  </a:lnTo>
                  <a:lnTo>
                    <a:pt x="482938" y="2073"/>
                  </a:lnTo>
                  <a:lnTo>
                    <a:pt x="479535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239455" y="8757161"/>
              <a:ext cx="624840" cy="655955"/>
            </a:xfrm>
            <a:custGeom>
              <a:avLst/>
              <a:gdLst/>
              <a:ahLst/>
              <a:cxnLst/>
              <a:rect l="l" t="t" r="r" b="b"/>
              <a:pathLst>
                <a:path w="624840" h="655954">
                  <a:moveTo>
                    <a:pt x="169930" y="0"/>
                  </a:moveTo>
                  <a:lnTo>
                    <a:pt x="126566" y="1667"/>
                  </a:lnTo>
                  <a:lnTo>
                    <a:pt x="0" y="636601"/>
                  </a:lnTo>
                  <a:lnTo>
                    <a:pt x="193" y="644022"/>
                  </a:lnTo>
                  <a:lnTo>
                    <a:pt x="3268" y="650098"/>
                  </a:lnTo>
                  <a:lnTo>
                    <a:pt x="8700" y="654203"/>
                  </a:lnTo>
                  <a:lnTo>
                    <a:pt x="15968" y="655710"/>
                  </a:lnTo>
                  <a:lnTo>
                    <a:pt x="550705" y="655710"/>
                  </a:lnTo>
                  <a:lnTo>
                    <a:pt x="589385" y="641051"/>
                  </a:lnTo>
                  <a:lnTo>
                    <a:pt x="596157" y="636490"/>
                  </a:lnTo>
                  <a:lnTo>
                    <a:pt x="603181" y="632754"/>
                  </a:lnTo>
                  <a:lnTo>
                    <a:pt x="609627" y="630230"/>
                  </a:lnTo>
                  <a:lnTo>
                    <a:pt x="614661" y="629302"/>
                  </a:lnTo>
                  <a:lnTo>
                    <a:pt x="620075" y="629302"/>
                  </a:lnTo>
                  <a:lnTo>
                    <a:pt x="624494" y="620570"/>
                  </a:lnTo>
                  <a:lnTo>
                    <a:pt x="624494" y="515180"/>
                  </a:lnTo>
                  <a:lnTo>
                    <a:pt x="624494" y="504500"/>
                  </a:lnTo>
                  <a:lnTo>
                    <a:pt x="619604" y="495767"/>
                  </a:lnTo>
                  <a:lnTo>
                    <a:pt x="607667" y="495767"/>
                  </a:lnTo>
                  <a:lnTo>
                    <a:pt x="602107" y="487056"/>
                  </a:lnTo>
                  <a:lnTo>
                    <a:pt x="599510" y="454240"/>
                  </a:lnTo>
                  <a:lnTo>
                    <a:pt x="596265" y="424426"/>
                  </a:lnTo>
                  <a:lnTo>
                    <a:pt x="555522" y="156333"/>
                  </a:lnTo>
                  <a:lnTo>
                    <a:pt x="515488" y="62210"/>
                  </a:lnTo>
                  <a:lnTo>
                    <a:pt x="480505" y="18175"/>
                  </a:lnTo>
                  <a:lnTo>
                    <a:pt x="362576" y="4852"/>
                  </a:lnTo>
                  <a:lnTo>
                    <a:pt x="256199" y="972"/>
                  </a:lnTo>
                  <a:lnTo>
                    <a:pt x="169930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200265" y="9355156"/>
              <a:ext cx="643890" cy="57785"/>
            </a:xfrm>
            <a:custGeom>
              <a:avLst/>
              <a:gdLst/>
              <a:ahLst/>
              <a:cxnLst/>
              <a:rect l="l" t="t" r="r" b="b"/>
              <a:pathLst>
                <a:path w="643890" h="57784">
                  <a:moveTo>
                    <a:pt x="0" y="0"/>
                  </a:moveTo>
                  <a:lnTo>
                    <a:pt x="0" y="57380"/>
                  </a:lnTo>
                  <a:lnTo>
                    <a:pt x="122415" y="57380"/>
                  </a:lnTo>
                  <a:lnTo>
                    <a:pt x="643613" y="57380"/>
                  </a:lnTo>
                  <a:lnTo>
                    <a:pt x="643613" y="30930"/>
                  </a:lnTo>
                  <a:lnTo>
                    <a:pt x="163387" y="3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334030" y="9412264"/>
              <a:ext cx="533400" cy="189230"/>
            </a:xfrm>
            <a:custGeom>
              <a:avLst/>
              <a:gdLst/>
              <a:ahLst/>
              <a:cxnLst/>
              <a:rect l="l" t="t" r="r" b="b"/>
              <a:pathLst>
                <a:path w="533400" h="189229">
                  <a:moveTo>
                    <a:pt x="513869" y="0"/>
                  </a:moveTo>
                  <a:lnTo>
                    <a:pt x="19413" y="0"/>
                  </a:lnTo>
                  <a:lnTo>
                    <a:pt x="11878" y="1531"/>
                  </a:lnTo>
                  <a:lnTo>
                    <a:pt x="5705" y="5701"/>
                  </a:lnTo>
                  <a:lnTo>
                    <a:pt x="1532" y="11873"/>
                  </a:lnTo>
                  <a:lnTo>
                    <a:pt x="0" y="19413"/>
                  </a:lnTo>
                  <a:lnTo>
                    <a:pt x="0" y="169628"/>
                  </a:lnTo>
                  <a:lnTo>
                    <a:pt x="1532" y="177167"/>
                  </a:lnTo>
                  <a:lnTo>
                    <a:pt x="5705" y="183339"/>
                  </a:lnTo>
                  <a:lnTo>
                    <a:pt x="11878" y="187509"/>
                  </a:lnTo>
                  <a:lnTo>
                    <a:pt x="19413" y="189041"/>
                  </a:lnTo>
                  <a:lnTo>
                    <a:pt x="513869" y="189041"/>
                  </a:lnTo>
                  <a:lnTo>
                    <a:pt x="521408" y="187509"/>
                  </a:lnTo>
                  <a:lnTo>
                    <a:pt x="527580" y="183339"/>
                  </a:lnTo>
                  <a:lnTo>
                    <a:pt x="531750" y="177167"/>
                  </a:lnTo>
                  <a:lnTo>
                    <a:pt x="533282" y="169628"/>
                  </a:lnTo>
                  <a:lnTo>
                    <a:pt x="533282" y="19413"/>
                  </a:lnTo>
                  <a:lnTo>
                    <a:pt x="531750" y="11873"/>
                  </a:lnTo>
                  <a:lnTo>
                    <a:pt x="527580" y="5701"/>
                  </a:lnTo>
                  <a:lnTo>
                    <a:pt x="521408" y="1531"/>
                  </a:lnTo>
                  <a:lnTo>
                    <a:pt x="513869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824998" y="8751865"/>
              <a:ext cx="998855" cy="137795"/>
            </a:xfrm>
            <a:custGeom>
              <a:avLst/>
              <a:gdLst/>
              <a:ahLst/>
              <a:cxnLst/>
              <a:rect l="l" t="t" r="r" b="b"/>
              <a:pathLst>
                <a:path w="998855" h="137795">
                  <a:moveTo>
                    <a:pt x="921542" y="0"/>
                  </a:moveTo>
                  <a:lnTo>
                    <a:pt x="0" y="0"/>
                  </a:lnTo>
                  <a:lnTo>
                    <a:pt x="0" y="137304"/>
                  </a:lnTo>
                  <a:lnTo>
                    <a:pt x="998618" y="137304"/>
                  </a:lnTo>
                  <a:lnTo>
                    <a:pt x="989494" y="77498"/>
                  </a:lnTo>
                  <a:lnTo>
                    <a:pt x="978936" y="34561"/>
                  </a:lnTo>
                  <a:lnTo>
                    <a:pt x="958950" y="8669"/>
                  </a:lnTo>
                  <a:lnTo>
                    <a:pt x="921542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791683" y="8585610"/>
              <a:ext cx="444500" cy="287655"/>
            </a:xfrm>
            <a:custGeom>
              <a:avLst/>
              <a:gdLst/>
              <a:ahLst/>
              <a:cxnLst/>
              <a:rect l="l" t="t" r="r" b="b"/>
              <a:pathLst>
                <a:path w="444500" h="287654">
                  <a:moveTo>
                    <a:pt x="25726" y="0"/>
                  </a:moveTo>
                  <a:lnTo>
                    <a:pt x="0" y="0"/>
                  </a:lnTo>
                  <a:lnTo>
                    <a:pt x="0" y="254432"/>
                  </a:lnTo>
                  <a:lnTo>
                    <a:pt x="284682" y="287478"/>
                  </a:lnTo>
                  <a:lnTo>
                    <a:pt x="309600" y="283106"/>
                  </a:lnTo>
                  <a:lnTo>
                    <a:pt x="364427" y="266232"/>
                  </a:lnTo>
                  <a:lnTo>
                    <a:pt x="419276" y="231218"/>
                  </a:lnTo>
                  <a:lnTo>
                    <a:pt x="444258" y="172424"/>
                  </a:lnTo>
                  <a:lnTo>
                    <a:pt x="437836" y="79461"/>
                  </a:lnTo>
                  <a:lnTo>
                    <a:pt x="392099" y="30513"/>
                  </a:lnTo>
                  <a:lnTo>
                    <a:pt x="267808" y="9414"/>
                  </a:lnTo>
                  <a:lnTo>
                    <a:pt x="25726" y="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791683" y="8692651"/>
              <a:ext cx="459740" cy="137795"/>
            </a:xfrm>
            <a:custGeom>
              <a:avLst/>
              <a:gdLst/>
              <a:ahLst/>
              <a:cxnLst/>
              <a:rect l="l" t="t" r="r" b="b"/>
              <a:pathLst>
                <a:path w="459740" h="137795">
                  <a:moveTo>
                    <a:pt x="382344" y="0"/>
                  </a:moveTo>
                  <a:lnTo>
                    <a:pt x="0" y="0"/>
                  </a:lnTo>
                  <a:lnTo>
                    <a:pt x="10" y="137304"/>
                  </a:lnTo>
                  <a:lnTo>
                    <a:pt x="459399" y="137304"/>
                  </a:lnTo>
                  <a:lnTo>
                    <a:pt x="450278" y="77498"/>
                  </a:lnTo>
                  <a:lnTo>
                    <a:pt x="439727" y="34561"/>
                  </a:lnTo>
                  <a:lnTo>
                    <a:pt x="419748" y="8669"/>
                  </a:lnTo>
                  <a:lnTo>
                    <a:pt x="382344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91671" y="8718594"/>
              <a:ext cx="427355" cy="600075"/>
            </a:xfrm>
            <a:custGeom>
              <a:avLst/>
              <a:gdLst/>
              <a:ahLst/>
              <a:cxnLst/>
              <a:rect l="l" t="t" r="r" b="b"/>
              <a:pathLst>
                <a:path w="427355" h="600075">
                  <a:moveTo>
                    <a:pt x="426935" y="118770"/>
                  </a:moveTo>
                  <a:lnTo>
                    <a:pt x="420306" y="67030"/>
                  </a:lnTo>
                  <a:lnTo>
                    <a:pt x="412686" y="29883"/>
                  </a:lnTo>
                  <a:lnTo>
                    <a:pt x="395935" y="7493"/>
                  </a:lnTo>
                  <a:lnTo>
                    <a:pt x="361924" y="0"/>
                  </a:lnTo>
                  <a:lnTo>
                    <a:pt x="0" y="0"/>
                  </a:lnTo>
                  <a:lnTo>
                    <a:pt x="12" y="118770"/>
                  </a:lnTo>
                  <a:lnTo>
                    <a:pt x="12" y="599859"/>
                  </a:lnTo>
                  <a:lnTo>
                    <a:pt x="126238" y="599859"/>
                  </a:lnTo>
                  <a:lnTo>
                    <a:pt x="126238" y="118770"/>
                  </a:lnTo>
                  <a:lnTo>
                    <a:pt x="426935" y="11877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187152" y="9299340"/>
              <a:ext cx="97790" cy="71755"/>
            </a:xfrm>
            <a:custGeom>
              <a:avLst/>
              <a:gdLst/>
              <a:ahLst/>
              <a:cxnLst/>
              <a:rect l="l" t="t" r="r" b="b"/>
              <a:pathLst>
                <a:path w="97790" h="71754">
                  <a:moveTo>
                    <a:pt x="97578" y="0"/>
                  </a:moveTo>
                  <a:lnTo>
                    <a:pt x="0" y="0"/>
                  </a:lnTo>
                  <a:lnTo>
                    <a:pt x="0" y="71715"/>
                  </a:lnTo>
                  <a:lnTo>
                    <a:pt x="97578" y="71715"/>
                  </a:lnTo>
                  <a:lnTo>
                    <a:pt x="97578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021377" y="9337374"/>
              <a:ext cx="1322705" cy="249554"/>
            </a:xfrm>
            <a:custGeom>
              <a:avLst/>
              <a:gdLst/>
              <a:ahLst/>
              <a:cxnLst/>
              <a:rect l="l" t="t" r="r" b="b"/>
              <a:pathLst>
                <a:path w="1322705" h="249554">
                  <a:moveTo>
                    <a:pt x="355989" y="0"/>
                  </a:moveTo>
                  <a:lnTo>
                    <a:pt x="30491" y="0"/>
                  </a:lnTo>
                  <a:lnTo>
                    <a:pt x="0" y="74008"/>
                  </a:lnTo>
                  <a:lnTo>
                    <a:pt x="0" y="249133"/>
                  </a:lnTo>
                  <a:lnTo>
                    <a:pt x="1290892" y="249133"/>
                  </a:lnTo>
                  <a:lnTo>
                    <a:pt x="1322399" y="74008"/>
                  </a:lnTo>
                  <a:lnTo>
                    <a:pt x="380208" y="74008"/>
                  </a:lnTo>
                  <a:lnTo>
                    <a:pt x="355989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873378" y="8757419"/>
              <a:ext cx="490855" cy="655955"/>
            </a:xfrm>
            <a:custGeom>
              <a:avLst/>
              <a:gdLst/>
              <a:ahLst/>
              <a:cxnLst/>
              <a:rect l="l" t="t" r="r" b="b"/>
              <a:pathLst>
                <a:path w="490855" h="655954">
                  <a:moveTo>
                    <a:pt x="225473" y="0"/>
                  </a:moveTo>
                  <a:lnTo>
                    <a:pt x="0" y="20"/>
                  </a:lnTo>
                  <a:lnTo>
                    <a:pt x="0" y="596253"/>
                  </a:lnTo>
                  <a:lnTo>
                    <a:pt x="455148" y="655455"/>
                  </a:lnTo>
                  <a:lnTo>
                    <a:pt x="490278" y="628734"/>
                  </a:lnTo>
                  <a:lnTo>
                    <a:pt x="490403" y="567353"/>
                  </a:lnTo>
                  <a:lnTo>
                    <a:pt x="489882" y="536403"/>
                  </a:lnTo>
                  <a:lnTo>
                    <a:pt x="485783" y="468400"/>
                  </a:lnTo>
                  <a:lnTo>
                    <a:pt x="481011" y="421201"/>
                  </a:lnTo>
                  <a:lnTo>
                    <a:pt x="437986" y="139146"/>
                  </a:lnTo>
                  <a:lnTo>
                    <a:pt x="423197" y="88252"/>
                  </a:lnTo>
                  <a:lnTo>
                    <a:pt x="399917" y="49768"/>
                  </a:lnTo>
                  <a:lnTo>
                    <a:pt x="343486" y="13234"/>
                  </a:lnTo>
                  <a:lnTo>
                    <a:pt x="321088" y="9716"/>
                  </a:lnTo>
                  <a:lnTo>
                    <a:pt x="305849" y="6871"/>
                  </a:lnTo>
                  <a:lnTo>
                    <a:pt x="286901" y="2916"/>
                  </a:lnTo>
                  <a:lnTo>
                    <a:pt x="278217" y="1667"/>
                  </a:lnTo>
                  <a:lnTo>
                    <a:pt x="266743" y="812"/>
                  </a:lnTo>
                  <a:lnTo>
                    <a:pt x="249991" y="279"/>
                  </a:lnTo>
                  <a:lnTo>
                    <a:pt x="225473" y="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274108" y="8928211"/>
              <a:ext cx="562610" cy="261620"/>
            </a:xfrm>
            <a:custGeom>
              <a:avLst/>
              <a:gdLst/>
              <a:ahLst/>
              <a:cxnLst/>
              <a:rect l="l" t="t" r="r" b="b"/>
              <a:pathLst>
                <a:path w="562609" h="261620">
                  <a:moveTo>
                    <a:pt x="493932" y="0"/>
                  </a:moveTo>
                  <a:lnTo>
                    <a:pt x="495597" y="10732"/>
                  </a:lnTo>
                  <a:lnTo>
                    <a:pt x="43705" y="10732"/>
                  </a:lnTo>
                  <a:lnTo>
                    <a:pt x="42375" y="2062"/>
                  </a:lnTo>
                  <a:lnTo>
                    <a:pt x="18187" y="2062"/>
                  </a:lnTo>
                  <a:lnTo>
                    <a:pt x="15297" y="5245"/>
                  </a:lnTo>
                  <a:lnTo>
                    <a:pt x="14439" y="10732"/>
                  </a:lnTo>
                  <a:lnTo>
                    <a:pt x="0" y="10732"/>
                  </a:lnTo>
                  <a:lnTo>
                    <a:pt x="37119" y="261416"/>
                  </a:lnTo>
                  <a:lnTo>
                    <a:pt x="562569" y="261416"/>
                  </a:lnTo>
                  <a:lnTo>
                    <a:pt x="561312" y="250421"/>
                  </a:lnTo>
                  <a:lnTo>
                    <a:pt x="523418" y="2073"/>
                  </a:lnTo>
                  <a:lnTo>
                    <a:pt x="497335" y="2073"/>
                  </a:lnTo>
                  <a:lnTo>
                    <a:pt x="493932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179352" y="9252928"/>
              <a:ext cx="203554" cy="13353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7869115" y="8840768"/>
              <a:ext cx="967105" cy="104139"/>
            </a:xfrm>
            <a:custGeom>
              <a:avLst/>
              <a:gdLst/>
              <a:ahLst/>
              <a:cxnLst/>
              <a:rect l="l" t="t" r="r" b="b"/>
              <a:pathLst>
                <a:path w="967105" h="104140">
                  <a:moveTo>
                    <a:pt x="938400" y="52"/>
                  </a:moveTo>
                  <a:lnTo>
                    <a:pt x="865995" y="5812"/>
                  </a:lnTo>
                  <a:lnTo>
                    <a:pt x="817125" y="6956"/>
                  </a:lnTo>
                  <a:lnTo>
                    <a:pt x="760540" y="7785"/>
                  </a:lnTo>
                  <a:lnTo>
                    <a:pt x="699034" y="8343"/>
                  </a:lnTo>
                  <a:lnTo>
                    <a:pt x="572424" y="8828"/>
                  </a:lnTo>
                  <a:lnTo>
                    <a:pt x="459629" y="8764"/>
                  </a:lnTo>
                  <a:lnTo>
                    <a:pt x="457378" y="0"/>
                  </a:lnTo>
                  <a:lnTo>
                    <a:pt x="451121" y="6733"/>
                  </a:lnTo>
                  <a:lnTo>
                    <a:pt x="401392" y="9853"/>
                  </a:lnTo>
                  <a:lnTo>
                    <a:pt x="265311" y="10145"/>
                  </a:lnTo>
                  <a:lnTo>
                    <a:pt x="0" y="8397"/>
                  </a:lnTo>
                  <a:lnTo>
                    <a:pt x="0" y="19496"/>
                  </a:lnTo>
                  <a:lnTo>
                    <a:pt x="368952" y="48406"/>
                  </a:lnTo>
                  <a:lnTo>
                    <a:pt x="391317" y="103913"/>
                  </a:lnTo>
                  <a:lnTo>
                    <a:pt x="966672" y="103913"/>
                  </a:lnTo>
                  <a:lnTo>
                    <a:pt x="960518" y="75261"/>
                  </a:lnTo>
                  <a:lnTo>
                    <a:pt x="952650" y="48107"/>
                  </a:lnTo>
                  <a:lnTo>
                    <a:pt x="944724" y="22890"/>
                  </a:lnTo>
                  <a:lnTo>
                    <a:pt x="938400" y="52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877248" y="8896585"/>
              <a:ext cx="428625" cy="489584"/>
            </a:xfrm>
            <a:custGeom>
              <a:avLst/>
              <a:gdLst/>
              <a:ahLst/>
              <a:cxnLst/>
              <a:rect l="l" t="t" r="r" b="b"/>
              <a:pathLst>
                <a:path w="428625" h="489584">
                  <a:moveTo>
                    <a:pt x="351099" y="0"/>
                  </a:moveTo>
                  <a:lnTo>
                    <a:pt x="31067" y="0"/>
                  </a:lnTo>
                  <a:lnTo>
                    <a:pt x="19003" y="2451"/>
                  </a:lnTo>
                  <a:lnTo>
                    <a:pt x="9125" y="9124"/>
                  </a:lnTo>
                  <a:lnTo>
                    <a:pt x="2451" y="18999"/>
                  </a:lnTo>
                  <a:lnTo>
                    <a:pt x="0" y="31056"/>
                  </a:lnTo>
                  <a:lnTo>
                    <a:pt x="0" y="474477"/>
                  </a:lnTo>
                  <a:lnTo>
                    <a:pt x="428541" y="489503"/>
                  </a:lnTo>
                  <a:lnTo>
                    <a:pt x="428541" y="348418"/>
                  </a:lnTo>
                  <a:lnTo>
                    <a:pt x="425794" y="301006"/>
                  </a:lnTo>
                  <a:lnTo>
                    <a:pt x="386658" y="30732"/>
                  </a:lnTo>
                  <a:lnTo>
                    <a:pt x="351099" y="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908754" y="8930269"/>
              <a:ext cx="114949" cy="18365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082181" y="8930269"/>
              <a:ext cx="183083" cy="23300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7791671" y="8896585"/>
              <a:ext cx="414020" cy="515620"/>
            </a:xfrm>
            <a:custGeom>
              <a:avLst/>
              <a:gdLst/>
              <a:ahLst/>
              <a:cxnLst/>
              <a:rect l="l" t="t" r="r" b="b"/>
              <a:pathLst>
                <a:path w="414019" h="515620">
                  <a:moveTo>
                    <a:pt x="413893" y="515302"/>
                  </a:moveTo>
                  <a:lnTo>
                    <a:pt x="386346" y="474205"/>
                  </a:lnTo>
                  <a:lnTo>
                    <a:pt x="356971" y="445439"/>
                  </a:lnTo>
                  <a:lnTo>
                    <a:pt x="324027" y="424395"/>
                  </a:lnTo>
                  <a:lnTo>
                    <a:pt x="274332" y="409829"/>
                  </a:lnTo>
                  <a:lnTo>
                    <a:pt x="274332" y="0"/>
                  </a:lnTo>
                  <a:lnTo>
                    <a:pt x="248678" y="0"/>
                  </a:lnTo>
                  <a:lnTo>
                    <a:pt x="248678" y="407060"/>
                  </a:lnTo>
                  <a:lnTo>
                    <a:pt x="0" y="407060"/>
                  </a:lnTo>
                  <a:lnTo>
                    <a:pt x="0" y="422440"/>
                  </a:lnTo>
                  <a:lnTo>
                    <a:pt x="250799" y="422440"/>
                  </a:lnTo>
                  <a:lnTo>
                    <a:pt x="284721" y="427570"/>
                  </a:lnTo>
                  <a:lnTo>
                    <a:pt x="346684" y="463334"/>
                  </a:lnTo>
                  <a:lnTo>
                    <a:pt x="378015" y="496379"/>
                  </a:lnTo>
                  <a:lnTo>
                    <a:pt x="391109" y="515302"/>
                  </a:lnTo>
                  <a:lnTo>
                    <a:pt x="413893" y="515302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837632" y="9355156"/>
              <a:ext cx="525780" cy="57785"/>
            </a:xfrm>
            <a:custGeom>
              <a:avLst/>
              <a:gdLst/>
              <a:ahLst/>
              <a:cxnLst/>
              <a:rect l="l" t="t" r="r" b="b"/>
              <a:pathLst>
                <a:path w="525780" h="57784">
                  <a:moveTo>
                    <a:pt x="0" y="0"/>
                  </a:moveTo>
                  <a:lnTo>
                    <a:pt x="0" y="57380"/>
                  </a:lnTo>
                  <a:lnTo>
                    <a:pt x="122415" y="57380"/>
                  </a:lnTo>
                  <a:lnTo>
                    <a:pt x="525198" y="57380"/>
                  </a:lnTo>
                  <a:lnTo>
                    <a:pt x="525198" y="30930"/>
                  </a:lnTo>
                  <a:lnTo>
                    <a:pt x="320074" y="30930"/>
                  </a:lnTo>
                  <a:lnTo>
                    <a:pt x="241500" y="38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829278" y="9318460"/>
              <a:ext cx="383119" cy="17405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858597" y="9412280"/>
              <a:ext cx="118855" cy="17423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8079129" y="9412264"/>
              <a:ext cx="307340" cy="189230"/>
            </a:xfrm>
            <a:custGeom>
              <a:avLst/>
              <a:gdLst/>
              <a:ahLst/>
              <a:cxnLst/>
              <a:rect l="l" t="t" r="r" b="b"/>
              <a:pathLst>
                <a:path w="307340" h="189229">
                  <a:moveTo>
                    <a:pt x="287729" y="0"/>
                  </a:moveTo>
                  <a:lnTo>
                    <a:pt x="19413" y="0"/>
                  </a:lnTo>
                  <a:lnTo>
                    <a:pt x="11873" y="1531"/>
                  </a:lnTo>
                  <a:lnTo>
                    <a:pt x="5701" y="5701"/>
                  </a:lnTo>
                  <a:lnTo>
                    <a:pt x="1531" y="11873"/>
                  </a:lnTo>
                  <a:lnTo>
                    <a:pt x="0" y="19413"/>
                  </a:lnTo>
                  <a:lnTo>
                    <a:pt x="0" y="169628"/>
                  </a:lnTo>
                  <a:lnTo>
                    <a:pt x="1531" y="177167"/>
                  </a:lnTo>
                  <a:lnTo>
                    <a:pt x="5701" y="183339"/>
                  </a:lnTo>
                  <a:lnTo>
                    <a:pt x="11873" y="187509"/>
                  </a:lnTo>
                  <a:lnTo>
                    <a:pt x="19413" y="189041"/>
                  </a:lnTo>
                  <a:lnTo>
                    <a:pt x="287729" y="189041"/>
                  </a:lnTo>
                  <a:lnTo>
                    <a:pt x="295268" y="187509"/>
                  </a:lnTo>
                  <a:lnTo>
                    <a:pt x="301441" y="183339"/>
                  </a:lnTo>
                  <a:lnTo>
                    <a:pt x="305611" y="177167"/>
                  </a:lnTo>
                  <a:lnTo>
                    <a:pt x="307142" y="169628"/>
                  </a:lnTo>
                  <a:lnTo>
                    <a:pt x="307142" y="19413"/>
                  </a:lnTo>
                  <a:lnTo>
                    <a:pt x="305611" y="11873"/>
                  </a:lnTo>
                  <a:lnTo>
                    <a:pt x="301441" y="5701"/>
                  </a:lnTo>
                  <a:lnTo>
                    <a:pt x="295268" y="1531"/>
                  </a:lnTo>
                  <a:lnTo>
                    <a:pt x="287729" y="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819131" y="9410504"/>
              <a:ext cx="415290" cy="194945"/>
            </a:xfrm>
            <a:custGeom>
              <a:avLst/>
              <a:gdLst/>
              <a:ahLst/>
              <a:cxnLst/>
              <a:rect l="l" t="t" r="r" b="b"/>
              <a:pathLst>
                <a:path w="415290" h="194945">
                  <a:moveTo>
                    <a:pt x="366617" y="0"/>
                  </a:moveTo>
                  <a:lnTo>
                    <a:pt x="78018" y="0"/>
                  </a:lnTo>
                  <a:lnTo>
                    <a:pt x="52262" y="76956"/>
                  </a:lnTo>
                  <a:lnTo>
                    <a:pt x="26950" y="129713"/>
                  </a:lnTo>
                  <a:lnTo>
                    <a:pt x="7668" y="160057"/>
                  </a:lnTo>
                  <a:lnTo>
                    <a:pt x="0" y="169774"/>
                  </a:lnTo>
                  <a:lnTo>
                    <a:pt x="0" y="194507"/>
                  </a:lnTo>
                  <a:lnTo>
                    <a:pt x="414092" y="194507"/>
                  </a:lnTo>
                  <a:lnTo>
                    <a:pt x="414280" y="192360"/>
                  </a:lnTo>
                  <a:lnTo>
                    <a:pt x="414437" y="186517"/>
                  </a:lnTo>
                  <a:lnTo>
                    <a:pt x="414605" y="184339"/>
                  </a:lnTo>
                  <a:lnTo>
                    <a:pt x="414982" y="178224"/>
                  </a:lnTo>
                  <a:lnTo>
                    <a:pt x="415212" y="171994"/>
                  </a:lnTo>
                  <a:lnTo>
                    <a:pt x="415111" y="160057"/>
                  </a:lnTo>
                  <a:lnTo>
                    <a:pt x="405945" y="91481"/>
                  </a:lnTo>
                  <a:lnTo>
                    <a:pt x="383338" y="26861"/>
                  </a:lnTo>
                  <a:lnTo>
                    <a:pt x="366617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334032" y="9450806"/>
              <a:ext cx="62230" cy="81915"/>
            </a:xfrm>
            <a:custGeom>
              <a:avLst/>
              <a:gdLst/>
              <a:ahLst/>
              <a:cxnLst/>
              <a:rect l="l" t="t" r="r" b="b"/>
              <a:pathLst>
                <a:path w="62230" h="81915">
                  <a:moveTo>
                    <a:pt x="42396" y="0"/>
                  </a:moveTo>
                  <a:lnTo>
                    <a:pt x="19413" y="0"/>
                  </a:lnTo>
                  <a:lnTo>
                    <a:pt x="11878" y="1531"/>
                  </a:lnTo>
                  <a:lnTo>
                    <a:pt x="5705" y="5701"/>
                  </a:lnTo>
                  <a:lnTo>
                    <a:pt x="1532" y="11873"/>
                  </a:lnTo>
                  <a:lnTo>
                    <a:pt x="0" y="19413"/>
                  </a:lnTo>
                  <a:lnTo>
                    <a:pt x="0" y="62385"/>
                  </a:lnTo>
                  <a:lnTo>
                    <a:pt x="1532" y="69924"/>
                  </a:lnTo>
                  <a:lnTo>
                    <a:pt x="5705" y="76097"/>
                  </a:lnTo>
                  <a:lnTo>
                    <a:pt x="11878" y="80267"/>
                  </a:lnTo>
                  <a:lnTo>
                    <a:pt x="19413" y="81798"/>
                  </a:lnTo>
                  <a:lnTo>
                    <a:pt x="42396" y="81798"/>
                  </a:lnTo>
                  <a:lnTo>
                    <a:pt x="49935" y="80267"/>
                  </a:lnTo>
                  <a:lnTo>
                    <a:pt x="56108" y="76097"/>
                  </a:lnTo>
                  <a:lnTo>
                    <a:pt x="60278" y="69924"/>
                  </a:lnTo>
                  <a:lnTo>
                    <a:pt x="61809" y="62385"/>
                  </a:lnTo>
                  <a:lnTo>
                    <a:pt x="61809" y="19413"/>
                  </a:lnTo>
                  <a:lnTo>
                    <a:pt x="60278" y="11873"/>
                  </a:lnTo>
                  <a:lnTo>
                    <a:pt x="56108" y="5701"/>
                  </a:lnTo>
                  <a:lnTo>
                    <a:pt x="49935" y="1531"/>
                  </a:lnTo>
                  <a:lnTo>
                    <a:pt x="42396" y="0"/>
                  </a:lnTo>
                  <a:close/>
                </a:path>
              </a:pathLst>
            </a:custGeom>
            <a:solidFill>
              <a:srgbClr val="F3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791683" y="8751851"/>
              <a:ext cx="551180" cy="137795"/>
            </a:xfrm>
            <a:custGeom>
              <a:avLst/>
              <a:gdLst/>
              <a:ahLst/>
              <a:cxnLst/>
              <a:rect l="l" t="t" r="r" b="b"/>
              <a:pathLst>
                <a:path w="551180" h="137795">
                  <a:moveTo>
                    <a:pt x="473828" y="0"/>
                  </a:moveTo>
                  <a:lnTo>
                    <a:pt x="0" y="0"/>
                  </a:lnTo>
                  <a:lnTo>
                    <a:pt x="0" y="137325"/>
                  </a:lnTo>
                  <a:lnTo>
                    <a:pt x="550873" y="137325"/>
                  </a:lnTo>
                  <a:lnTo>
                    <a:pt x="541759" y="77512"/>
                  </a:lnTo>
                  <a:lnTo>
                    <a:pt x="531214" y="34568"/>
                  </a:lnTo>
                  <a:lnTo>
                    <a:pt x="511237" y="8671"/>
                  </a:lnTo>
                  <a:lnTo>
                    <a:pt x="473828" y="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845181" y="9342369"/>
              <a:ext cx="363855" cy="249554"/>
            </a:xfrm>
            <a:custGeom>
              <a:avLst/>
              <a:gdLst/>
              <a:ahLst/>
              <a:cxnLst/>
              <a:rect l="l" t="t" r="r" b="b"/>
              <a:pathLst>
                <a:path w="363855" h="249554">
                  <a:moveTo>
                    <a:pt x="186214" y="0"/>
                  </a:moveTo>
                  <a:lnTo>
                    <a:pt x="142804" y="5044"/>
                  </a:lnTo>
                  <a:lnTo>
                    <a:pt x="102888" y="21834"/>
                  </a:lnTo>
                  <a:lnTo>
                    <a:pt x="67740" y="48897"/>
                  </a:lnTo>
                  <a:lnTo>
                    <a:pt x="38632" y="84762"/>
                  </a:lnTo>
                  <a:lnTo>
                    <a:pt x="16838" y="127957"/>
                  </a:lnTo>
                  <a:lnTo>
                    <a:pt x="3633" y="177010"/>
                  </a:lnTo>
                  <a:lnTo>
                    <a:pt x="0" y="223019"/>
                  </a:lnTo>
                  <a:lnTo>
                    <a:pt x="198" y="230987"/>
                  </a:lnTo>
                  <a:lnTo>
                    <a:pt x="743" y="238809"/>
                  </a:lnTo>
                  <a:lnTo>
                    <a:pt x="43757" y="240076"/>
                  </a:lnTo>
                  <a:lnTo>
                    <a:pt x="25287" y="239531"/>
                  </a:lnTo>
                  <a:lnTo>
                    <a:pt x="24648" y="231741"/>
                  </a:lnTo>
                  <a:lnTo>
                    <a:pt x="24386" y="223773"/>
                  </a:lnTo>
                  <a:lnTo>
                    <a:pt x="24543" y="215710"/>
                  </a:lnTo>
                  <a:lnTo>
                    <a:pt x="29718" y="171504"/>
                  </a:lnTo>
                  <a:lnTo>
                    <a:pt x="42727" y="131218"/>
                  </a:lnTo>
                  <a:lnTo>
                    <a:pt x="62555" y="96025"/>
                  </a:lnTo>
                  <a:lnTo>
                    <a:pt x="88185" y="67097"/>
                  </a:lnTo>
                  <a:lnTo>
                    <a:pt x="133439" y="38751"/>
                  </a:lnTo>
                  <a:lnTo>
                    <a:pt x="185627" y="29590"/>
                  </a:lnTo>
                  <a:lnTo>
                    <a:pt x="212288" y="33128"/>
                  </a:lnTo>
                  <a:lnTo>
                    <a:pt x="260558" y="55191"/>
                  </a:lnTo>
                  <a:lnTo>
                    <a:pt x="305887" y="103200"/>
                  </a:lnTo>
                  <a:lnTo>
                    <a:pt x="324283" y="139521"/>
                  </a:lnTo>
                  <a:lnTo>
                    <a:pt x="335666" y="180528"/>
                  </a:lnTo>
                  <a:lnTo>
                    <a:pt x="339068" y="224987"/>
                  </a:lnTo>
                  <a:lnTo>
                    <a:pt x="338900" y="233050"/>
                  </a:lnTo>
                  <a:lnTo>
                    <a:pt x="338314" y="240987"/>
                  </a:lnTo>
                  <a:lnTo>
                    <a:pt x="337371" y="248735"/>
                  </a:lnTo>
                  <a:lnTo>
                    <a:pt x="361905" y="249458"/>
                  </a:lnTo>
                  <a:lnTo>
                    <a:pt x="362763" y="241678"/>
                  </a:lnTo>
                  <a:lnTo>
                    <a:pt x="363287" y="233731"/>
                  </a:lnTo>
                  <a:lnTo>
                    <a:pt x="363478" y="216017"/>
                  </a:lnTo>
                  <a:lnTo>
                    <a:pt x="363159" y="206421"/>
                  </a:lnTo>
                  <a:lnTo>
                    <a:pt x="350272" y="137791"/>
                  </a:lnTo>
                  <a:lnTo>
                    <a:pt x="330235" y="93363"/>
                  </a:lnTo>
                  <a:lnTo>
                    <a:pt x="302598" y="55824"/>
                  </a:lnTo>
                  <a:lnTo>
                    <a:pt x="268573" y="26720"/>
                  </a:lnTo>
                  <a:lnTo>
                    <a:pt x="229374" y="7597"/>
                  </a:lnTo>
                  <a:lnTo>
                    <a:pt x="186214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984314" y="9357156"/>
              <a:ext cx="337185" cy="249554"/>
            </a:xfrm>
            <a:custGeom>
              <a:avLst/>
              <a:gdLst/>
              <a:ahLst/>
              <a:cxnLst/>
              <a:rect l="l" t="t" r="r" b="b"/>
              <a:pathLst>
                <a:path w="337184" h="249554">
                  <a:moveTo>
                    <a:pt x="161251" y="0"/>
                  </a:moveTo>
                  <a:lnTo>
                    <a:pt x="109063" y="16563"/>
                  </a:lnTo>
                  <a:lnTo>
                    <a:pt x="63809" y="52312"/>
                  </a:lnTo>
                  <a:lnTo>
                    <a:pt x="38183" y="81236"/>
                  </a:lnTo>
                  <a:lnTo>
                    <a:pt x="18355" y="116429"/>
                  </a:lnTo>
                  <a:lnTo>
                    <a:pt x="5343" y="156717"/>
                  </a:lnTo>
                  <a:lnTo>
                    <a:pt x="167" y="200925"/>
                  </a:lnTo>
                  <a:lnTo>
                    <a:pt x="0" y="208988"/>
                  </a:lnTo>
                  <a:lnTo>
                    <a:pt x="272" y="216956"/>
                  </a:lnTo>
                  <a:lnTo>
                    <a:pt x="910" y="224747"/>
                  </a:lnTo>
                  <a:lnTo>
                    <a:pt x="60092" y="225836"/>
                  </a:lnTo>
                  <a:lnTo>
                    <a:pt x="59181" y="218077"/>
                  </a:lnTo>
                  <a:lnTo>
                    <a:pt x="58783" y="210108"/>
                  </a:lnTo>
                  <a:lnTo>
                    <a:pt x="66037" y="155971"/>
                  </a:lnTo>
                  <a:lnTo>
                    <a:pt x="83993" y="116303"/>
                  </a:lnTo>
                  <a:lnTo>
                    <a:pt x="110767" y="85371"/>
                  </a:lnTo>
                  <a:lnTo>
                    <a:pt x="144307" y="65544"/>
                  </a:lnTo>
                  <a:lnTo>
                    <a:pt x="182559" y="59191"/>
                  </a:lnTo>
                  <a:lnTo>
                    <a:pt x="220513" y="67792"/>
                  </a:lnTo>
                  <a:lnTo>
                    <a:pt x="253220" y="89574"/>
                  </a:lnTo>
                  <a:lnTo>
                    <a:pt x="278726" y="122048"/>
                  </a:lnTo>
                  <a:lnTo>
                    <a:pt x="295076" y="162728"/>
                  </a:lnTo>
                  <a:lnTo>
                    <a:pt x="300315" y="209124"/>
                  </a:lnTo>
                  <a:lnTo>
                    <a:pt x="299822" y="228635"/>
                  </a:lnTo>
                  <a:lnTo>
                    <a:pt x="299306" y="239691"/>
                  </a:lnTo>
                  <a:lnTo>
                    <a:pt x="298535" y="247856"/>
                  </a:lnTo>
                  <a:lnTo>
                    <a:pt x="335508" y="248945"/>
                  </a:lnTo>
                  <a:lnTo>
                    <a:pt x="336103" y="240756"/>
                  </a:lnTo>
                  <a:lnTo>
                    <a:pt x="336890" y="210203"/>
                  </a:lnTo>
                  <a:lnTo>
                    <a:pt x="333492" y="165741"/>
                  </a:lnTo>
                  <a:lnTo>
                    <a:pt x="322109" y="124733"/>
                  </a:lnTo>
                  <a:lnTo>
                    <a:pt x="303711" y="88410"/>
                  </a:lnTo>
                  <a:lnTo>
                    <a:pt x="279268" y="58008"/>
                  </a:lnTo>
                  <a:lnTo>
                    <a:pt x="224108" y="19627"/>
                  </a:lnTo>
                  <a:lnTo>
                    <a:pt x="191380" y="5850"/>
                  </a:lnTo>
                  <a:lnTo>
                    <a:pt x="161251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382905" y="9450806"/>
              <a:ext cx="98813" cy="8179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8473737" y="9273813"/>
              <a:ext cx="326390" cy="267970"/>
            </a:xfrm>
            <a:custGeom>
              <a:avLst/>
              <a:gdLst/>
              <a:ahLst/>
              <a:cxnLst/>
              <a:rect l="l" t="t" r="r" b="b"/>
              <a:pathLst>
                <a:path w="326390" h="267970">
                  <a:moveTo>
                    <a:pt x="301066" y="198996"/>
                  </a:moveTo>
                  <a:lnTo>
                    <a:pt x="297561" y="191084"/>
                  </a:lnTo>
                  <a:lnTo>
                    <a:pt x="290753" y="185750"/>
                  </a:lnTo>
                  <a:lnTo>
                    <a:pt x="281292" y="183781"/>
                  </a:lnTo>
                  <a:lnTo>
                    <a:pt x="61379" y="183781"/>
                  </a:lnTo>
                  <a:lnTo>
                    <a:pt x="51904" y="185750"/>
                  </a:lnTo>
                  <a:lnTo>
                    <a:pt x="45110" y="191084"/>
                  </a:lnTo>
                  <a:lnTo>
                    <a:pt x="41605" y="198996"/>
                  </a:lnTo>
                  <a:lnTo>
                    <a:pt x="42037" y="208648"/>
                  </a:lnTo>
                  <a:lnTo>
                    <a:pt x="55232" y="252577"/>
                  </a:lnTo>
                  <a:lnTo>
                    <a:pt x="82740" y="267792"/>
                  </a:lnTo>
                  <a:lnTo>
                    <a:pt x="259918" y="267792"/>
                  </a:lnTo>
                  <a:lnTo>
                    <a:pt x="291909" y="242925"/>
                  </a:lnTo>
                  <a:lnTo>
                    <a:pt x="301066" y="198996"/>
                  </a:lnTo>
                  <a:close/>
                </a:path>
                <a:path w="326390" h="267970">
                  <a:moveTo>
                    <a:pt x="325907" y="15138"/>
                  </a:moveTo>
                  <a:lnTo>
                    <a:pt x="322554" y="7277"/>
                  </a:lnTo>
                  <a:lnTo>
                    <a:pt x="315849" y="1955"/>
                  </a:lnTo>
                  <a:lnTo>
                    <a:pt x="306425" y="0"/>
                  </a:lnTo>
                  <a:lnTo>
                    <a:pt x="19799" y="0"/>
                  </a:lnTo>
                  <a:lnTo>
                    <a:pt x="10337" y="1968"/>
                  </a:lnTo>
                  <a:lnTo>
                    <a:pt x="3517" y="7315"/>
                  </a:lnTo>
                  <a:lnTo>
                    <a:pt x="0" y="15227"/>
                  </a:lnTo>
                  <a:lnTo>
                    <a:pt x="406" y="24892"/>
                  </a:lnTo>
                  <a:lnTo>
                    <a:pt x="10922" y="66713"/>
                  </a:lnTo>
                  <a:lnTo>
                    <a:pt x="42849" y="91605"/>
                  </a:lnTo>
                  <a:lnTo>
                    <a:pt x="281266" y="91605"/>
                  </a:lnTo>
                  <a:lnTo>
                    <a:pt x="313728" y="66852"/>
                  </a:lnTo>
                  <a:lnTo>
                    <a:pt x="325285" y="24739"/>
                  </a:lnTo>
                  <a:lnTo>
                    <a:pt x="325907" y="15138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709983" y="9370168"/>
              <a:ext cx="84322" cy="20240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450841" y="9370168"/>
              <a:ext cx="84322" cy="20240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7421368" y="9363006"/>
              <a:ext cx="387985" cy="197485"/>
            </a:xfrm>
            <a:custGeom>
              <a:avLst/>
              <a:gdLst/>
              <a:ahLst/>
              <a:cxnLst/>
              <a:rect l="l" t="t" r="r" b="b"/>
              <a:pathLst>
                <a:path w="387984" h="197484">
                  <a:moveTo>
                    <a:pt x="355643" y="0"/>
                  </a:moveTo>
                  <a:lnTo>
                    <a:pt x="32114" y="0"/>
                  </a:lnTo>
                  <a:lnTo>
                    <a:pt x="19644" y="2533"/>
                  </a:lnTo>
                  <a:lnTo>
                    <a:pt x="9432" y="9432"/>
                  </a:lnTo>
                  <a:lnTo>
                    <a:pt x="2533" y="19644"/>
                  </a:lnTo>
                  <a:lnTo>
                    <a:pt x="0" y="32114"/>
                  </a:lnTo>
                  <a:lnTo>
                    <a:pt x="0" y="165136"/>
                  </a:lnTo>
                  <a:lnTo>
                    <a:pt x="2533" y="177606"/>
                  </a:lnTo>
                  <a:lnTo>
                    <a:pt x="9432" y="187817"/>
                  </a:lnTo>
                  <a:lnTo>
                    <a:pt x="19644" y="194716"/>
                  </a:lnTo>
                  <a:lnTo>
                    <a:pt x="32114" y="197250"/>
                  </a:lnTo>
                  <a:lnTo>
                    <a:pt x="355643" y="197250"/>
                  </a:lnTo>
                  <a:lnTo>
                    <a:pt x="368107" y="194716"/>
                  </a:lnTo>
                  <a:lnTo>
                    <a:pt x="378315" y="187817"/>
                  </a:lnTo>
                  <a:lnTo>
                    <a:pt x="385213" y="177606"/>
                  </a:lnTo>
                  <a:lnTo>
                    <a:pt x="387747" y="165136"/>
                  </a:lnTo>
                  <a:lnTo>
                    <a:pt x="387747" y="32114"/>
                  </a:lnTo>
                  <a:lnTo>
                    <a:pt x="385213" y="19644"/>
                  </a:lnTo>
                  <a:lnTo>
                    <a:pt x="378315" y="9432"/>
                  </a:lnTo>
                  <a:lnTo>
                    <a:pt x="368107" y="2533"/>
                  </a:lnTo>
                  <a:lnTo>
                    <a:pt x="355643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421382" y="9505297"/>
              <a:ext cx="387985" cy="55244"/>
            </a:xfrm>
            <a:custGeom>
              <a:avLst/>
              <a:gdLst/>
              <a:ahLst/>
              <a:cxnLst/>
              <a:rect l="l" t="t" r="r" b="b"/>
              <a:pathLst>
                <a:path w="387984" h="55245">
                  <a:moveTo>
                    <a:pt x="387747" y="0"/>
                  </a:moveTo>
                  <a:lnTo>
                    <a:pt x="385885" y="12718"/>
                  </a:lnTo>
                  <a:lnTo>
                    <a:pt x="380819" y="23128"/>
                  </a:lnTo>
                  <a:lnTo>
                    <a:pt x="373324" y="30160"/>
                  </a:lnTo>
                  <a:lnTo>
                    <a:pt x="364177" y="32742"/>
                  </a:lnTo>
                  <a:lnTo>
                    <a:pt x="23538" y="32742"/>
                  </a:lnTo>
                  <a:lnTo>
                    <a:pt x="14396" y="30160"/>
                  </a:lnTo>
                  <a:lnTo>
                    <a:pt x="6912" y="23128"/>
                  </a:lnTo>
                  <a:lnTo>
                    <a:pt x="1856" y="12718"/>
                  </a:lnTo>
                  <a:lnTo>
                    <a:pt x="0" y="0"/>
                  </a:lnTo>
                  <a:lnTo>
                    <a:pt x="0" y="22198"/>
                  </a:lnTo>
                  <a:lnTo>
                    <a:pt x="1856" y="34916"/>
                  </a:lnTo>
                  <a:lnTo>
                    <a:pt x="6912" y="45327"/>
                  </a:lnTo>
                  <a:lnTo>
                    <a:pt x="14396" y="52358"/>
                  </a:lnTo>
                  <a:lnTo>
                    <a:pt x="23538" y="54940"/>
                  </a:lnTo>
                  <a:lnTo>
                    <a:pt x="364177" y="54940"/>
                  </a:lnTo>
                  <a:lnTo>
                    <a:pt x="373324" y="52358"/>
                  </a:lnTo>
                  <a:lnTo>
                    <a:pt x="380819" y="45327"/>
                  </a:lnTo>
                  <a:lnTo>
                    <a:pt x="385885" y="34916"/>
                  </a:lnTo>
                  <a:lnTo>
                    <a:pt x="387747" y="22198"/>
                  </a:lnTo>
                  <a:lnTo>
                    <a:pt x="387747" y="0"/>
                  </a:lnTo>
                  <a:close/>
                </a:path>
              </a:pathLst>
            </a:custGeom>
            <a:solidFill>
              <a:srgbClr val="BB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744949" y="9363200"/>
              <a:ext cx="119593" cy="19725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7791683" y="8751865"/>
              <a:ext cx="1032510" cy="137795"/>
            </a:xfrm>
            <a:custGeom>
              <a:avLst/>
              <a:gdLst/>
              <a:ahLst/>
              <a:cxnLst/>
              <a:rect l="l" t="t" r="r" b="b"/>
              <a:pathLst>
                <a:path w="1032509" h="137795">
                  <a:moveTo>
                    <a:pt x="954860" y="0"/>
                  </a:moveTo>
                  <a:lnTo>
                    <a:pt x="0" y="0"/>
                  </a:lnTo>
                  <a:lnTo>
                    <a:pt x="0" y="137304"/>
                  </a:lnTo>
                  <a:lnTo>
                    <a:pt x="1031926" y="137304"/>
                  </a:lnTo>
                  <a:lnTo>
                    <a:pt x="1023066" y="79195"/>
                  </a:lnTo>
                  <a:lnTo>
                    <a:pt x="1012692" y="35697"/>
                  </a:lnTo>
                  <a:lnTo>
                    <a:pt x="982488" y="3985"/>
                  </a:lnTo>
                  <a:lnTo>
                    <a:pt x="954860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236187" y="8751865"/>
              <a:ext cx="575945" cy="63500"/>
            </a:xfrm>
            <a:custGeom>
              <a:avLst/>
              <a:gdLst/>
              <a:ahLst/>
              <a:cxnLst/>
              <a:rect l="l" t="t" r="r" b="b"/>
              <a:pathLst>
                <a:path w="575944" h="63500">
                  <a:moveTo>
                    <a:pt x="510350" y="0"/>
                  </a:moveTo>
                  <a:lnTo>
                    <a:pt x="0" y="0"/>
                  </a:lnTo>
                  <a:lnTo>
                    <a:pt x="24226" y="2907"/>
                  </a:lnTo>
                  <a:lnTo>
                    <a:pt x="41490" y="11604"/>
                  </a:lnTo>
                  <a:lnTo>
                    <a:pt x="53344" y="26053"/>
                  </a:lnTo>
                  <a:lnTo>
                    <a:pt x="63230" y="51106"/>
                  </a:lnTo>
                  <a:lnTo>
                    <a:pt x="66929" y="56733"/>
                  </a:lnTo>
                  <a:lnTo>
                    <a:pt x="72844" y="61376"/>
                  </a:lnTo>
                  <a:lnTo>
                    <a:pt x="81379" y="63306"/>
                  </a:lnTo>
                  <a:lnTo>
                    <a:pt x="575731" y="63306"/>
                  </a:lnTo>
                  <a:lnTo>
                    <a:pt x="568188" y="35697"/>
                  </a:lnTo>
                  <a:lnTo>
                    <a:pt x="556434" y="15903"/>
                  </a:lnTo>
                  <a:lnTo>
                    <a:pt x="537984" y="3985"/>
                  </a:lnTo>
                  <a:lnTo>
                    <a:pt x="510350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013453" y="9399914"/>
              <a:ext cx="179705" cy="331470"/>
            </a:xfrm>
            <a:custGeom>
              <a:avLst/>
              <a:gdLst/>
              <a:ahLst/>
              <a:cxnLst/>
              <a:rect l="l" t="t" r="r" b="b"/>
              <a:pathLst>
                <a:path w="179705" h="331470">
                  <a:moveTo>
                    <a:pt x="55516" y="0"/>
                  </a:moveTo>
                  <a:lnTo>
                    <a:pt x="0" y="0"/>
                  </a:lnTo>
                  <a:lnTo>
                    <a:pt x="0" y="331152"/>
                  </a:lnTo>
                  <a:lnTo>
                    <a:pt x="55516" y="331152"/>
                  </a:lnTo>
                  <a:lnTo>
                    <a:pt x="94768" y="322710"/>
                  </a:lnTo>
                  <a:lnTo>
                    <a:pt x="128858" y="299204"/>
                  </a:lnTo>
                  <a:lnTo>
                    <a:pt x="155740" y="263361"/>
                  </a:lnTo>
                  <a:lnTo>
                    <a:pt x="173370" y="217909"/>
                  </a:lnTo>
                  <a:lnTo>
                    <a:pt x="179701" y="165576"/>
                  </a:lnTo>
                  <a:lnTo>
                    <a:pt x="173370" y="113242"/>
                  </a:lnTo>
                  <a:lnTo>
                    <a:pt x="155740" y="67790"/>
                  </a:lnTo>
                  <a:lnTo>
                    <a:pt x="128858" y="31947"/>
                  </a:lnTo>
                  <a:lnTo>
                    <a:pt x="94768" y="8441"/>
                  </a:lnTo>
                  <a:lnTo>
                    <a:pt x="55516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889265" y="9399915"/>
              <a:ext cx="248920" cy="331470"/>
            </a:xfrm>
            <a:custGeom>
              <a:avLst/>
              <a:gdLst/>
              <a:ahLst/>
              <a:cxnLst/>
              <a:rect l="l" t="t" r="r" b="b"/>
              <a:pathLst>
                <a:path w="248919" h="331470">
                  <a:moveTo>
                    <a:pt x="124184" y="0"/>
                  </a:moveTo>
                  <a:lnTo>
                    <a:pt x="84933" y="8441"/>
                  </a:lnTo>
                  <a:lnTo>
                    <a:pt x="50843" y="31947"/>
                  </a:lnTo>
                  <a:lnTo>
                    <a:pt x="23960" y="67790"/>
                  </a:lnTo>
                  <a:lnTo>
                    <a:pt x="6331" y="113242"/>
                  </a:lnTo>
                  <a:lnTo>
                    <a:pt x="0" y="165576"/>
                  </a:lnTo>
                  <a:lnTo>
                    <a:pt x="6331" y="217909"/>
                  </a:lnTo>
                  <a:lnTo>
                    <a:pt x="23960" y="263361"/>
                  </a:lnTo>
                  <a:lnTo>
                    <a:pt x="50843" y="299204"/>
                  </a:lnTo>
                  <a:lnTo>
                    <a:pt x="84933" y="322710"/>
                  </a:lnTo>
                  <a:lnTo>
                    <a:pt x="124184" y="331152"/>
                  </a:lnTo>
                  <a:lnTo>
                    <a:pt x="163436" y="322710"/>
                  </a:lnTo>
                  <a:lnTo>
                    <a:pt x="197526" y="299204"/>
                  </a:lnTo>
                  <a:lnTo>
                    <a:pt x="215517" y="275216"/>
                  </a:lnTo>
                  <a:lnTo>
                    <a:pt x="124184" y="275216"/>
                  </a:lnTo>
                  <a:lnTo>
                    <a:pt x="92178" y="266600"/>
                  </a:lnTo>
                  <a:lnTo>
                    <a:pt x="66041" y="243103"/>
                  </a:lnTo>
                  <a:lnTo>
                    <a:pt x="48418" y="208253"/>
                  </a:lnTo>
                  <a:lnTo>
                    <a:pt x="41956" y="165576"/>
                  </a:lnTo>
                  <a:lnTo>
                    <a:pt x="48418" y="122898"/>
                  </a:lnTo>
                  <a:lnTo>
                    <a:pt x="66041" y="88048"/>
                  </a:lnTo>
                  <a:lnTo>
                    <a:pt x="92178" y="64551"/>
                  </a:lnTo>
                  <a:lnTo>
                    <a:pt x="124184" y="55935"/>
                  </a:lnTo>
                  <a:lnTo>
                    <a:pt x="215517" y="55935"/>
                  </a:lnTo>
                  <a:lnTo>
                    <a:pt x="197526" y="31947"/>
                  </a:lnTo>
                  <a:lnTo>
                    <a:pt x="163436" y="8441"/>
                  </a:lnTo>
                  <a:lnTo>
                    <a:pt x="124184" y="0"/>
                  </a:lnTo>
                  <a:close/>
                </a:path>
                <a:path w="248919" h="331470">
                  <a:moveTo>
                    <a:pt x="215517" y="55935"/>
                  </a:moveTo>
                  <a:lnTo>
                    <a:pt x="124184" y="55935"/>
                  </a:lnTo>
                  <a:lnTo>
                    <a:pt x="156197" y="64551"/>
                  </a:lnTo>
                  <a:lnTo>
                    <a:pt x="182337" y="88048"/>
                  </a:lnTo>
                  <a:lnTo>
                    <a:pt x="199960" y="122898"/>
                  </a:lnTo>
                  <a:lnTo>
                    <a:pt x="206423" y="165576"/>
                  </a:lnTo>
                  <a:lnTo>
                    <a:pt x="199960" y="208253"/>
                  </a:lnTo>
                  <a:lnTo>
                    <a:pt x="182337" y="243103"/>
                  </a:lnTo>
                  <a:lnTo>
                    <a:pt x="156197" y="266600"/>
                  </a:lnTo>
                  <a:lnTo>
                    <a:pt x="124184" y="275216"/>
                  </a:lnTo>
                  <a:lnTo>
                    <a:pt x="215517" y="275216"/>
                  </a:lnTo>
                  <a:lnTo>
                    <a:pt x="224408" y="263361"/>
                  </a:lnTo>
                  <a:lnTo>
                    <a:pt x="242038" y="217909"/>
                  </a:lnTo>
                  <a:lnTo>
                    <a:pt x="248369" y="165576"/>
                  </a:lnTo>
                  <a:lnTo>
                    <a:pt x="242038" y="113242"/>
                  </a:lnTo>
                  <a:lnTo>
                    <a:pt x="224408" y="67790"/>
                  </a:lnTo>
                  <a:lnTo>
                    <a:pt x="215517" y="55935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930889" y="9455850"/>
              <a:ext cx="164793" cy="21928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141615" y="9399914"/>
              <a:ext cx="179705" cy="331470"/>
            </a:xfrm>
            <a:custGeom>
              <a:avLst/>
              <a:gdLst/>
              <a:ahLst/>
              <a:cxnLst/>
              <a:rect l="l" t="t" r="r" b="b"/>
              <a:pathLst>
                <a:path w="179705" h="331470">
                  <a:moveTo>
                    <a:pt x="55516" y="0"/>
                  </a:moveTo>
                  <a:lnTo>
                    <a:pt x="0" y="0"/>
                  </a:lnTo>
                  <a:lnTo>
                    <a:pt x="0" y="331152"/>
                  </a:lnTo>
                  <a:lnTo>
                    <a:pt x="55516" y="331152"/>
                  </a:lnTo>
                  <a:lnTo>
                    <a:pt x="94768" y="322710"/>
                  </a:lnTo>
                  <a:lnTo>
                    <a:pt x="128858" y="299204"/>
                  </a:lnTo>
                  <a:lnTo>
                    <a:pt x="155740" y="263361"/>
                  </a:lnTo>
                  <a:lnTo>
                    <a:pt x="173370" y="217909"/>
                  </a:lnTo>
                  <a:lnTo>
                    <a:pt x="179701" y="165576"/>
                  </a:lnTo>
                  <a:lnTo>
                    <a:pt x="173370" y="113242"/>
                  </a:lnTo>
                  <a:lnTo>
                    <a:pt x="155740" y="67790"/>
                  </a:lnTo>
                  <a:lnTo>
                    <a:pt x="128858" y="31947"/>
                  </a:lnTo>
                  <a:lnTo>
                    <a:pt x="94768" y="8441"/>
                  </a:lnTo>
                  <a:lnTo>
                    <a:pt x="55516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017428" y="9399915"/>
              <a:ext cx="248920" cy="331470"/>
            </a:xfrm>
            <a:custGeom>
              <a:avLst/>
              <a:gdLst/>
              <a:ahLst/>
              <a:cxnLst/>
              <a:rect l="l" t="t" r="r" b="b"/>
              <a:pathLst>
                <a:path w="248919" h="331470">
                  <a:moveTo>
                    <a:pt x="124184" y="0"/>
                  </a:moveTo>
                  <a:lnTo>
                    <a:pt x="84933" y="8441"/>
                  </a:lnTo>
                  <a:lnTo>
                    <a:pt x="50843" y="31947"/>
                  </a:lnTo>
                  <a:lnTo>
                    <a:pt x="23960" y="67790"/>
                  </a:lnTo>
                  <a:lnTo>
                    <a:pt x="6331" y="113242"/>
                  </a:lnTo>
                  <a:lnTo>
                    <a:pt x="0" y="165576"/>
                  </a:lnTo>
                  <a:lnTo>
                    <a:pt x="6331" y="217909"/>
                  </a:lnTo>
                  <a:lnTo>
                    <a:pt x="23960" y="263361"/>
                  </a:lnTo>
                  <a:lnTo>
                    <a:pt x="50843" y="299204"/>
                  </a:lnTo>
                  <a:lnTo>
                    <a:pt x="84933" y="322710"/>
                  </a:lnTo>
                  <a:lnTo>
                    <a:pt x="124184" y="331152"/>
                  </a:lnTo>
                  <a:lnTo>
                    <a:pt x="163436" y="322710"/>
                  </a:lnTo>
                  <a:lnTo>
                    <a:pt x="197526" y="299204"/>
                  </a:lnTo>
                  <a:lnTo>
                    <a:pt x="215517" y="275216"/>
                  </a:lnTo>
                  <a:lnTo>
                    <a:pt x="124184" y="275216"/>
                  </a:lnTo>
                  <a:lnTo>
                    <a:pt x="92178" y="266600"/>
                  </a:lnTo>
                  <a:lnTo>
                    <a:pt x="66041" y="243103"/>
                  </a:lnTo>
                  <a:lnTo>
                    <a:pt x="48418" y="208253"/>
                  </a:lnTo>
                  <a:lnTo>
                    <a:pt x="41956" y="165576"/>
                  </a:lnTo>
                  <a:lnTo>
                    <a:pt x="48418" y="122898"/>
                  </a:lnTo>
                  <a:lnTo>
                    <a:pt x="66041" y="88048"/>
                  </a:lnTo>
                  <a:lnTo>
                    <a:pt x="92178" y="64551"/>
                  </a:lnTo>
                  <a:lnTo>
                    <a:pt x="124184" y="55935"/>
                  </a:lnTo>
                  <a:lnTo>
                    <a:pt x="215517" y="55935"/>
                  </a:lnTo>
                  <a:lnTo>
                    <a:pt x="197526" y="31947"/>
                  </a:lnTo>
                  <a:lnTo>
                    <a:pt x="163436" y="8441"/>
                  </a:lnTo>
                  <a:lnTo>
                    <a:pt x="124184" y="0"/>
                  </a:lnTo>
                  <a:close/>
                </a:path>
                <a:path w="248919" h="331470">
                  <a:moveTo>
                    <a:pt x="215517" y="55935"/>
                  </a:moveTo>
                  <a:lnTo>
                    <a:pt x="124184" y="55935"/>
                  </a:lnTo>
                  <a:lnTo>
                    <a:pt x="156197" y="64551"/>
                  </a:lnTo>
                  <a:lnTo>
                    <a:pt x="182337" y="88048"/>
                  </a:lnTo>
                  <a:lnTo>
                    <a:pt x="199960" y="122898"/>
                  </a:lnTo>
                  <a:lnTo>
                    <a:pt x="206423" y="165576"/>
                  </a:lnTo>
                  <a:lnTo>
                    <a:pt x="199960" y="208253"/>
                  </a:lnTo>
                  <a:lnTo>
                    <a:pt x="182337" y="243103"/>
                  </a:lnTo>
                  <a:lnTo>
                    <a:pt x="156197" y="266600"/>
                  </a:lnTo>
                  <a:lnTo>
                    <a:pt x="124184" y="275216"/>
                  </a:lnTo>
                  <a:lnTo>
                    <a:pt x="215517" y="275216"/>
                  </a:lnTo>
                  <a:lnTo>
                    <a:pt x="224408" y="263361"/>
                  </a:lnTo>
                  <a:lnTo>
                    <a:pt x="242038" y="217909"/>
                  </a:lnTo>
                  <a:lnTo>
                    <a:pt x="248369" y="165576"/>
                  </a:lnTo>
                  <a:lnTo>
                    <a:pt x="242038" y="113242"/>
                  </a:lnTo>
                  <a:lnTo>
                    <a:pt x="224408" y="67790"/>
                  </a:lnTo>
                  <a:lnTo>
                    <a:pt x="215517" y="55935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059051" y="9455850"/>
              <a:ext cx="164793" cy="21928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6178883" y="9399914"/>
              <a:ext cx="179705" cy="331470"/>
            </a:xfrm>
            <a:custGeom>
              <a:avLst/>
              <a:gdLst/>
              <a:ahLst/>
              <a:cxnLst/>
              <a:rect l="l" t="t" r="r" b="b"/>
              <a:pathLst>
                <a:path w="179705" h="331470">
                  <a:moveTo>
                    <a:pt x="55516" y="0"/>
                  </a:moveTo>
                  <a:lnTo>
                    <a:pt x="0" y="0"/>
                  </a:lnTo>
                  <a:lnTo>
                    <a:pt x="0" y="331152"/>
                  </a:lnTo>
                  <a:lnTo>
                    <a:pt x="55516" y="331152"/>
                  </a:lnTo>
                  <a:lnTo>
                    <a:pt x="94768" y="322710"/>
                  </a:lnTo>
                  <a:lnTo>
                    <a:pt x="128858" y="299204"/>
                  </a:lnTo>
                  <a:lnTo>
                    <a:pt x="155740" y="263361"/>
                  </a:lnTo>
                  <a:lnTo>
                    <a:pt x="173370" y="217909"/>
                  </a:lnTo>
                  <a:lnTo>
                    <a:pt x="179701" y="165576"/>
                  </a:lnTo>
                  <a:lnTo>
                    <a:pt x="173370" y="113242"/>
                  </a:lnTo>
                  <a:lnTo>
                    <a:pt x="155740" y="67790"/>
                  </a:lnTo>
                  <a:lnTo>
                    <a:pt x="128858" y="31947"/>
                  </a:lnTo>
                  <a:lnTo>
                    <a:pt x="94768" y="8441"/>
                  </a:lnTo>
                  <a:lnTo>
                    <a:pt x="55516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054705" y="9399915"/>
              <a:ext cx="248920" cy="331470"/>
            </a:xfrm>
            <a:custGeom>
              <a:avLst/>
              <a:gdLst/>
              <a:ahLst/>
              <a:cxnLst/>
              <a:rect l="l" t="t" r="r" b="b"/>
              <a:pathLst>
                <a:path w="248919" h="331470">
                  <a:moveTo>
                    <a:pt x="124174" y="0"/>
                  </a:moveTo>
                  <a:lnTo>
                    <a:pt x="84923" y="8441"/>
                  </a:lnTo>
                  <a:lnTo>
                    <a:pt x="50836" y="31947"/>
                  </a:lnTo>
                  <a:lnTo>
                    <a:pt x="23957" y="67790"/>
                  </a:lnTo>
                  <a:lnTo>
                    <a:pt x="6330" y="113242"/>
                  </a:lnTo>
                  <a:lnTo>
                    <a:pt x="0" y="165576"/>
                  </a:lnTo>
                  <a:lnTo>
                    <a:pt x="6330" y="217909"/>
                  </a:lnTo>
                  <a:lnTo>
                    <a:pt x="23957" y="263361"/>
                  </a:lnTo>
                  <a:lnTo>
                    <a:pt x="50836" y="299204"/>
                  </a:lnTo>
                  <a:lnTo>
                    <a:pt x="84923" y="322710"/>
                  </a:lnTo>
                  <a:lnTo>
                    <a:pt x="124174" y="331152"/>
                  </a:lnTo>
                  <a:lnTo>
                    <a:pt x="163425" y="322710"/>
                  </a:lnTo>
                  <a:lnTo>
                    <a:pt x="197515" y="299204"/>
                  </a:lnTo>
                  <a:lnTo>
                    <a:pt x="215506" y="275216"/>
                  </a:lnTo>
                  <a:lnTo>
                    <a:pt x="124174" y="275216"/>
                  </a:lnTo>
                  <a:lnTo>
                    <a:pt x="92167" y="266600"/>
                  </a:lnTo>
                  <a:lnTo>
                    <a:pt x="66030" y="243103"/>
                  </a:lnTo>
                  <a:lnTo>
                    <a:pt x="48408" y="208253"/>
                  </a:lnTo>
                  <a:lnTo>
                    <a:pt x="41946" y="165576"/>
                  </a:lnTo>
                  <a:lnTo>
                    <a:pt x="48408" y="122898"/>
                  </a:lnTo>
                  <a:lnTo>
                    <a:pt x="66030" y="88048"/>
                  </a:lnTo>
                  <a:lnTo>
                    <a:pt x="92167" y="64551"/>
                  </a:lnTo>
                  <a:lnTo>
                    <a:pt x="124174" y="55935"/>
                  </a:lnTo>
                  <a:lnTo>
                    <a:pt x="215506" y="55935"/>
                  </a:lnTo>
                  <a:lnTo>
                    <a:pt x="197515" y="31947"/>
                  </a:lnTo>
                  <a:lnTo>
                    <a:pt x="163425" y="8441"/>
                  </a:lnTo>
                  <a:lnTo>
                    <a:pt x="124174" y="0"/>
                  </a:lnTo>
                  <a:close/>
                </a:path>
                <a:path w="248919" h="331470">
                  <a:moveTo>
                    <a:pt x="215506" y="55935"/>
                  </a:moveTo>
                  <a:lnTo>
                    <a:pt x="124174" y="55935"/>
                  </a:lnTo>
                  <a:lnTo>
                    <a:pt x="156186" y="64551"/>
                  </a:lnTo>
                  <a:lnTo>
                    <a:pt x="182326" y="88048"/>
                  </a:lnTo>
                  <a:lnTo>
                    <a:pt x="199950" y="122898"/>
                  </a:lnTo>
                  <a:lnTo>
                    <a:pt x="206412" y="165576"/>
                  </a:lnTo>
                  <a:lnTo>
                    <a:pt x="199950" y="208253"/>
                  </a:lnTo>
                  <a:lnTo>
                    <a:pt x="182326" y="243103"/>
                  </a:lnTo>
                  <a:lnTo>
                    <a:pt x="156186" y="266600"/>
                  </a:lnTo>
                  <a:lnTo>
                    <a:pt x="124174" y="275216"/>
                  </a:lnTo>
                  <a:lnTo>
                    <a:pt x="215506" y="275216"/>
                  </a:lnTo>
                  <a:lnTo>
                    <a:pt x="224398" y="263361"/>
                  </a:lnTo>
                  <a:lnTo>
                    <a:pt x="242027" y="217909"/>
                  </a:lnTo>
                  <a:lnTo>
                    <a:pt x="248358" y="165576"/>
                  </a:lnTo>
                  <a:lnTo>
                    <a:pt x="242027" y="113242"/>
                  </a:lnTo>
                  <a:lnTo>
                    <a:pt x="224398" y="67790"/>
                  </a:lnTo>
                  <a:lnTo>
                    <a:pt x="215506" y="55935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096316" y="9455850"/>
              <a:ext cx="164798" cy="219281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5758002" y="9399914"/>
              <a:ext cx="179705" cy="331470"/>
            </a:xfrm>
            <a:custGeom>
              <a:avLst/>
              <a:gdLst/>
              <a:ahLst/>
              <a:cxnLst/>
              <a:rect l="l" t="t" r="r" b="b"/>
              <a:pathLst>
                <a:path w="179705" h="331470">
                  <a:moveTo>
                    <a:pt x="55516" y="0"/>
                  </a:moveTo>
                  <a:lnTo>
                    <a:pt x="0" y="0"/>
                  </a:lnTo>
                  <a:lnTo>
                    <a:pt x="0" y="331152"/>
                  </a:lnTo>
                  <a:lnTo>
                    <a:pt x="55516" y="331152"/>
                  </a:lnTo>
                  <a:lnTo>
                    <a:pt x="94768" y="322710"/>
                  </a:lnTo>
                  <a:lnTo>
                    <a:pt x="128858" y="299204"/>
                  </a:lnTo>
                  <a:lnTo>
                    <a:pt x="155740" y="263361"/>
                  </a:lnTo>
                  <a:lnTo>
                    <a:pt x="173370" y="217909"/>
                  </a:lnTo>
                  <a:lnTo>
                    <a:pt x="179701" y="165576"/>
                  </a:lnTo>
                  <a:lnTo>
                    <a:pt x="173370" y="113242"/>
                  </a:lnTo>
                  <a:lnTo>
                    <a:pt x="155740" y="67790"/>
                  </a:lnTo>
                  <a:lnTo>
                    <a:pt x="128858" y="31947"/>
                  </a:lnTo>
                  <a:lnTo>
                    <a:pt x="94768" y="8441"/>
                  </a:lnTo>
                  <a:lnTo>
                    <a:pt x="55516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633815" y="9399915"/>
              <a:ext cx="248920" cy="331470"/>
            </a:xfrm>
            <a:custGeom>
              <a:avLst/>
              <a:gdLst/>
              <a:ahLst/>
              <a:cxnLst/>
              <a:rect l="l" t="t" r="r" b="b"/>
              <a:pathLst>
                <a:path w="248919" h="331470">
                  <a:moveTo>
                    <a:pt x="124184" y="0"/>
                  </a:moveTo>
                  <a:lnTo>
                    <a:pt x="84933" y="8441"/>
                  </a:lnTo>
                  <a:lnTo>
                    <a:pt x="50843" y="31947"/>
                  </a:lnTo>
                  <a:lnTo>
                    <a:pt x="23960" y="67790"/>
                  </a:lnTo>
                  <a:lnTo>
                    <a:pt x="6331" y="113242"/>
                  </a:lnTo>
                  <a:lnTo>
                    <a:pt x="0" y="165576"/>
                  </a:lnTo>
                  <a:lnTo>
                    <a:pt x="6331" y="217909"/>
                  </a:lnTo>
                  <a:lnTo>
                    <a:pt x="23960" y="263361"/>
                  </a:lnTo>
                  <a:lnTo>
                    <a:pt x="50843" y="299204"/>
                  </a:lnTo>
                  <a:lnTo>
                    <a:pt x="84933" y="322710"/>
                  </a:lnTo>
                  <a:lnTo>
                    <a:pt x="124184" y="331152"/>
                  </a:lnTo>
                  <a:lnTo>
                    <a:pt x="163436" y="322710"/>
                  </a:lnTo>
                  <a:lnTo>
                    <a:pt x="197526" y="299204"/>
                  </a:lnTo>
                  <a:lnTo>
                    <a:pt x="215517" y="275216"/>
                  </a:lnTo>
                  <a:lnTo>
                    <a:pt x="124184" y="275216"/>
                  </a:lnTo>
                  <a:lnTo>
                    <a:pt x="92178" y="266600"/>
                  </a:lnTo>
                  <a:lnTo>
                    <a:pt x="66041" y="243103"/>
                  </a:lnTo>
                  <a:lnTo>
                    <a:pt x="48418" y="208253"/>
                  </a:lnTo>
                  <a:lnTo>
                    <a:pt x="41956" y="165576"/>
                  </a:lnTo>
                  <a:lnTo>
                    <a:pt x="48418" y="122898"/>
                  </a:lnTo>
                  <a:lnTo>
                    <a:pt x="66041" y="88048"/>
                  </a:lnTo>
                  <a:lnTo>
                    <a:pt x="92178" y="64551"/>
                  </a:lnTo>
                  <a:lnTo>
                    <a:pt x="124184" y="55935"/>
                  </a:lnTo>
                  <a:lnTo>
                    <a:pt x="215517" y="55935"/>
                  </a:lnTo>
                  <a:lnTo>
                    <a:pt x="197526" y="31947"/>
                  </a:lnTo>
                  <a:lnTo>
                    <a:pt x="163436" y="8441"/>
                  </a:lnTo>
                  <a:lnTo>
                    <a:pt x="124184" y="0"/>
                  </a:lnTo>
                  <a:close/>
                </a:path>
                <a:path w="248919" h="331470">
                  <a:moveTo>
                    <a:pt x="215517" y="55935"/>
                  </a:moveTo>
                  <a:lnTo>
                    <a:pt x="124184" y="55935"/>
                  </a:lnTo>
                  <a:lnTo>
                    <a:pt x="156191" y="64551"/>
                  </a:lnTo>
                  <a:lnTo>
                    <a:pt x="182328" y="88048"/>
                  </a:lnTo>
                  <a:lnTo>
                    <a:pt x="199950" y="122898"/>
                  </a:lnTo>
                  <a:lnTo>
                    <a:pt x="206412" y="165576"/>
                  </a:lnTo>
                  <a:lnTo>
                    <a:pt x="199950" y="208253"/>
                  </a:lnTo>
                  <a:lnTo>
                    <a:pt x="182328" y="243103"/>
                  </a:lnTo>
                  <a:lnTo>
                    <a:pt x="156191" y="266600"/>
                  </a:lnTo>
                  <a:lnTo>
                    <a:pt x="124184" y="275216"/>
                  </a:lnTo>
                  <a:lnTo>
                    <a:pt x="215517" y="275216"/>
                  </a:lnTo>
                  <a:lnTo>
                    <a:pt x="224408" y="263361"/>
                  </a:lnTo>
                  <a:lnTo>
                    <a:pt x="242038" y="217909"/>
                  </a:lnTo>
                  <a:lnTo>
                    <a:pt x="248369" y="165576"/>
                  </a:lnTo>
                  <a:lnTo>
                    <a:pt x="242038" y="113242"/>
                  </a:lnTo>
                  <a:lnTo>
                    <a:pt x="224408" y="67790"/>
                  </a:lnTo>
                  <a:lnTo>
                    <a:pt x="215517" y="55935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675438" y="9455850"/>
              <a:ext cx="164793" cy="219281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5340337" y="9409874"/>
              <a:ext cx="179705" cy="331470"/>
            </a:xfrm>
            <a:custGeom>
              <a:avLst/>
              <a:gdLst/>
              <a:ahLst/>
              <a:cxnLst/>
              <a:rect l="l" t="t" r="r" b="b"/>
              <a:pathLst>
                <a:path w="179705" h="331470">
                  <a:moveTo>
                    <a:pt x="55516" y="0"/>
                  </a:moveTo>
                  <a:lnTo>
                    <a:pt x="0" y="0"/>
                  </a:lnTo>
                  <a:lnTo>
                    <a:pt x="0" y="331152"/>
                  </a:lnTo>
                  <a:lnTo>
                    <a:pt x="55516" y="331152"/>
                  </a:lnTo>
                  <a:lnTo>
                    <a:pt x="94768" y="322710"/>
                  </a:lnTo>
                  <a:lnTo>
                    <a:pt x="128858" y="299204"/>
                  </a:lnTo>
                  <a:lnTo>
                    <a:pt x="155740" y="263361"/>
                  </a:lnTo>
                  <a:lnTo>
                    <a:pt x="173370" y="217909"/>
                  </a:lnTo>
                  <a:lnTo>
                    <a:pt x="179701" y="165576"/>
                  </a:lnTo>
                  <a:lnTo>
                    <a:pt x="173370" y="113242"/>
                  </a:lnTo>
                  <a:lnTo>
                    <a:pt x="155740" y="67790"/>
                  </a:lnTo>
                  <a:lnTo>
                    <a:pt x="128858" y="31947"/>
                  </a:lnTo>
                  <a:lnTo>
                    <a:pt x="94768" y="8441"/>
                  </a:lnTo>
                  <a:lnTo>
                    <a:pt x="55516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257771" y="9465809"/>
              <a:ext cx="164794" cy="219283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5579649" y="9342380"/>
              <a:ext cx="1751330" cy="249554"/>
            </a:xfrm>
            <a:custGeom>
              <a:avLst/>
              <a:gdLst/>
              <a:ahLst/>
              <a:cxnLst/>
              <a:rect l="l" t="t" r="r" b="b"/>
              <a:pathLst>
                <a:path w="1751330" h="249554">
                  <a:moveTo>
                    <a:pt x="363474" y="216014"/>
                  </a:moveTo>
                  <a:lnTo>
                    <a:pt x="350278" y="137782"/>
                  </a:lnTo>
                  <a:lnTo>
                    <a:pt x="330238" y="93357"/>
                  </a:lnTo>
                  <a:lnTo>
                    <a:pt x="302602" y="55816"/>
                  </a:lnTo>
                  <a:lnTo>
                    <a:pt x="268579" y="26720"/>
                  </a:lnTo>
                  <a:lnTo>
                    <a:pt x="229374" y="7594"/>
                  </a:lnTo>
                  <a:lnTo>
                    <a:pt x="186220" y="0"/>
                  </a:lnTo>
                  <a:lnTo>
                    <a:pt x="142811" y="5041"/>
                  </a:lnTo>
                  <a:lnTo>
                    <a:pt x="102895" y="21831"/>
                  </a:lnTo>
                  <a:lnTo>
                    <a:pt x="67741" y="48895"/>
                  </a:lnTo>
                  <a:lnTo>
                    <a:pt x="38633" y="84759"/>
                  </a:lnTo>
                  <a:lnTo>
                    <a:pt x="16840" y="127952"/>
                  </a:lnTo>
                  <a:lnTo>
                    <a:pt x="3632" y="176999"/>
                  </a:lnTo>
                  <a:lnTo>
                    <a:pt x="0" y="223012"/>
                  </a:lnTo>
                  <a:lnTo>
                    <a:pt x="203" y="230987"/>
                  </a:lnTo>
                  <a:lnTo>
                    <a:pt x="749" y="238810"/>
                  </a:lnTo>
                  <a:lnTo>
                    <a:pt x="43764" y="240068"/>
                  </a:lnTo>
                  <a:lnTo>
                    <a:pt x="25285" y="239522"/>
                  </a:lnTo>
                  <a:lnTo>
                    <a:pt x="24650" y="231736"/>
                  </a:lnTo>
                  <a:lnTo>
                    <a:pt x="24384" y="223774"/>
                  </a:lnTo>
                  <a:lnTo>
                    <a:pt x="24549" y="215709"/>
                  </a:lnTo>
                  <a:lnTo>
                    <a:pt x="29718" y="171500"/>
                  </a:lnTo>
                  <a:lnTo>
                    <a:pt x="42735" y="131216"/>
                  </a:lnTo>
                  <a:lnTo>
                    <a:pt x="62560" y="96024"/>
                  </a:lnTo>
                  <a:lnTo>
                    <a:pt x="88188" y="67094"/>
                  </a:lnTo>
                  <a:lnTo>
                    <a:pt x="133438" y="38747"/>
                  </a:lnTo>
                  <a:lnTo>
                    <a:pt x="185623" y="29591"/>
                  </a:lnTo>
                  <a:lnTo>
                    <a:pt x="212280" y="33121"/>
                  </a:lnTo>
                  <a:lnTo>
                    <a:pt x="260553" y="55181"/>
                  </a:lnTo>
                  <a:lnTo>
                    <a:pt x="305892" y="103200"/>
                  </a:lnTo>
                  <a:lnTo>
                    <a:pt x="324281" y="139522"/>
                  </a:lnTo>
                  <a:lnTo>
                    <a:pt x="335661" y="180517"/>
                  </a:lnTo>
                  <a:lnTo>
                    <a:pt x="339064" y="224980"/>
                  </a:lnTo>
                  <a:lnTo>
                    <a:pt x="338899" y="233045"/>
                  </a:lnTo>
                  <a:lnTo>
                    <a:pt x="338315" y="240982"/>
                  </a:lnTo>
                  <a:lnTo>
                    <a:pt x="337375" y="248729"/>
                  </a:lnTo>
                  <a:lnTo>
                    <a:pt x="361911" y="249453"/>
                  </a:lnTo>
                  <a:lnTo>
                    <a:pt x="362762" y="241668"/>
                  </a:lnTo>
                  <a:lnTo>
                    <a:pt x="363283" y="233730"/>
                  </a:lnTo>
                  <a:lnTo>
                    <a:pt x="363474" y="216014"/>
                  </a:lnTo>
                  <a:close/>
                </a:path>
                <a:path w="1751330" h="249554">
                  <a:moveTo>
                    <a:pt x="779437" y="216014"/>
                  </a:moveTo>
                  <a:lnTo>
                    <a:pt x="766229" y="137782"/>
                  </a:lnTo>
                  <a:lnTo>
                    <a:pt x="746188" y="93357"/>
                  </a:lnTo>
                  <a:lnTo>
                    <a:pt x="718553" y="55816"/>
                  </a:lnTo>
                  <a:lnTo>
                    <a:pt x="684530" y="26720"/>
                  </a:lnTo>
                  <a:lnTo>
                    <a:pt x="645337" y="7594"/>
                  </a:lnTo>
                  <a:lnTo>
                    <a:pt x="602170" y="0"/>
                  </a:lnTo>
                  <a:lnTo>
                    <a:pt x="558761" y="5041"/>
                  </a:lnTo>
                  <a:lnTo>
                    <a:pt x="518845" y="21831"/>
                  </a:lnTo>
                  <a:lnTo>
                    <a:pt x="483692" y="48895"/>
                  </a:lnTo>
                  <a:lnTo>
                    <a:pt x="454596" y="84759"/>
                  </a:lnTo>
                  <a:lnTo>
                    <a:pt x="432803" y="127952"/>
                  </a:lnTo>
                  <a:lnTo>
                    <a:pt x="419595" y="176999"/>
                  </a:lnTo>
                  <a:lnTo>
                    <a:pt x="415963" y="223012"/>
                  </a:lnTo>
                  <a:lnTo>
                    <a:pt x="416153" y="230987"/>
                  </a:lnTo>
                  <a:lnTo>
                    <a:pt x="416699" y="238810"/>
                  </a:lnTo>
                  <a:lnTo>
                    <a:pt x="459714" y="240068"/>
                  </a:lnTo>
                  <a:lnTo>
                    <a:pt x="441248" y="239522"/>
                  </a:lnTo>
                  <a:lnTo>
                    <a:pt x="440601" y="231736"/>
                  </a:lnTo>
                  <a:lnTo>
                    <a:pt x="440347" y="223774"/>
                  </a:lnTo>
                  <a:lnTo>
                    <a:pt x="440499" y="215709"/>
                  </a:lnTo>
                  <a:lnTo>
                    <a:pt x="445681" y="171500"/>
                  </a:lnTo>
                  <a:lnTo>
                    <a:pt x="458685" y="131216"/>
                  </a:lnTo>
                  <a:lnTo>
                    <a:pt x="478523" y="96024"/>
                  </a:lnTo>
                  <a:lnTo>
                    <a:pt x="504139" y="67094"/>
                  </a:lnTo>
                  <a:lnTo>
                    <a:pt x="549402" y="38747"/>
                  </a:lnTo>
                  <a:lnTo>
                    <a:pt x="601586" y="29591"/>
                  </a:lnTo>
                  <a:lnTo>
                    <a:pt x="628243" y="33121"/>
                  </a:lnTo>
                  <a:lnTo>
                    <a:pt x="676516" y="55181"/>
                  </a:lnTo>
                  <a:lnTo>
                    <a:pt x="721842" y="103200"/>
                  </a:lnTo>
                  <a:lnTo>
                    <a:pt x="740244" y="139522"/>
                  </a:lnTo>
                  <a:lnTo>
                    <a:pt x="751624" y="180517"/>
                  </a:lnTo>
                  <a:lnTo>
                    <a:pt x="755027" y="224980"/>
                  </a:lnTo>
                  <a:lnTo>
                    <a:pt x="754862" y="233045"/>
                  </a:lnTo>
                  <a:lnTo>
                    <a:pt x="754278" y="240982"/>
                  </a:lnTo>
                  <a:lnTo>
                    <a:pt x="753325" y="248729"/>
                  </a:lnTo>
                  <a:lnTo>
                    <a:pt x="777862" y="249453"/>
                  </a:lnTo>
                  <a:lnTo>
                    <a:pt x="778725" y="241668"/>
                  </a:lnTo>
                  <a:lnTo>
                    <a:pt x="779246" y="233730"/>
                  </a:lnTo>
                  <a:lnTo>
                    <a:pt x="779437" y="216014"/>
                  </a:lnTo>
                  <a:close/>
                </a:path>
                <a:path w="1751330" h="249554">
                  <a:moveTo>
                    <a:pt x="1751152" y="216014"/>
                  </a:moveTo>
                  <a:lnTo>
                    <a:pt x="1737956" y="137782"/>
                  </a:lnTo>
                  <a:lnTo>
                    <a:pt x="1717916" y="93357"/>
                  </a:lnTo>
                  <a:lnTo>
                    <a:pt x="1690281" y="55816"/>
                  </a:lnTo>
                  <a:lnTo>
                    <a:pt x="1656257" y="26720"/>
                  </a:lnTo>
                  <a:lnTo>
                    <a:pt x="1617065" y="7594"/>
                  </a:lnTo>
                  <a:lnTo>
                    <a:pt x="1573898" y="0"/>
                  </a:lnTo>
                  <a:lnTo>
                    <a:pt x="1530489" y="5041"/>
                  </a:lnTo>
                  <a:lnTo>
                    <a:pt x="1490573" y="21831"/>
                  </a:lnTo>
                  <a:lnTo>
                    <a:pt x="1455420" y="48895"/>
                  </a:lnTo>
                  <a:lnTo>
                    <a:pt x="1426311" y="84759"/>
                  </a:lnTo>
                  <a:lnTo>
                    <a:pt x="1404518" y="127952"/>
                  </a:lnTo>
                  <a:lnTo>
                    <a:pt x="1391323" y="176999"/>
                  </a:lnTo>
                  <a:lnTo>
                    <a:pt x="1387690" y="223012"/>
                  </a:lnTo>
                  <a:lnTo>
                    <a:pt x="1387881" y="230987"/>
                  </a:lnTo>
                  <a:lnTo>
                    <a:pt x="1388427" y="238810"/>
                  </a:lnTo>
                  <a:lnTo>
                    <a:pt x="1431442" y="240068"/>
                  </a:lnTo>
                  <a:lnTo>
                    <a:pt x="1412976" y="239522"/>
                  </a:lnTo>
                  <a:lnTo>
                    <a:pt x="1412328" y="231736"/>
                  </a:lnTo>
                  <a:lnTo>
                    <a:pt x="1412062" y="223774"/>
                  </a:lnTo>
                  <a:lnTo>
                    <a:pt x="1412227" y="215709"/>
                  </a:lnTo>
                  <a:lnTo>
                    <a:pt x="1417408" y="171500"/>
                  </a:lnTo>
                  <a:lnTo>
                    <a:pt x="1430413" y="131216"/>
                  </a:lnTo>
                  <a:lnTo>
                    <a:pt x="1450251" y="96024"/>
                  </a:lnTo>
                  <a:lnTo>
                    <a:pt x="1475867" y="67094"/>
                  </a:lnTo>
                  <a:lnTo>
                    <a:pt x="1521129" y="38747"/>
                  </a:lnTo>
                  <a:lnTo>
                    <a:pt x="1573314" y="29591"/>
                  </a:lnTo>
                  <a:lnTo>
                    <a:pt x="1599971" y="33121"/>
                  </a:lnTo>
                  <a:lnTo>
                    <a:pt x="1648244" y="55181"/>
                  </a:lnTo>
                  <a:lnTo>
                    <a:pt x="1693570" y="103200"/>
                  </a:lnTo>
                  <a:lnTo>
                    <a:pt x="1711972" y="139522"/>
                  </a:lnTo>
                  <a:lnTo>
                    <a:pt x="1723351" y="180517"/>
                  </a:lnTo>
                  <a:lnTo>
                    <a:pt x="1726755" y="224980"/>
                  </a:lnTo>
                  <a:lnTo>
                    <a:pt x="1726590" y="233045"/>
                  </a:lnTo>
                  <a:lnTo>
                    <a:pt x="1725993" y="240982"/>
                  </a:lnTo>
                  <a:lnTo>
                    <a:pt x="1725053" y="248729"/>
                  </a:lnTo>
                  <a:lnTo>
                    <a:pt x="1749590" y="249453"/>
                  </a:lnTo>
                  <a:lnTo>
                    <a:pt x="1750453" y="241668"/>
                  </a:lnTo>
                  <a:lnTo>
                    <a:pt x="1750974" y="233730"/>
                  </a:lnTo>
                  <a:lnTo>
                    <a:pt x="1751152" y="216014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333492" y="9342289"/>
              <a:ext cx="250039" cy="25024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5174331" y="9357156"/>
              <a:ext cx="337185" cy="234950"/>
            </a:xfrm>
            <a:custGeom>
              <a:avLst/>
              <a:gdLst/>
              <a:ahLst/>
              <a:cxnLst/>
              <a:rect l="l" t="t" r="r" b="b"/>
              <a:pathLst>
                <a:path w="337184" h="234950">
                  <a:moveTo>
                    <a:pt x="161241" y="0"/>
                  </a:moveTo>
                  <a:lnTo>
                    <a:pt x="109052" y="16563"/>
                  </a:lnTo>
                  <a:lnTo>
                    <a:pt x="63799" y="52312"/>
                  </a:lnTo>
                  <a:lnTo>
                    <a:pt x="38173" y="81236"/>
                  </a:lnTo>
                  <a:lnTo>
                    <a:pt x="18344" y="116429"/>
                  </a:lnTo>
                  <a:lnTo>
                    <a:pt x="5333" y="156717"/>
                  </a:lnTo>
                  <a:lnTo>
                    <a:pt x="157" y="200925"/>
                  </a:lnTo>
                  <a:lnTo>
                    <a:pt x="0" y="208988"/>
                  </a:lnTo>
                  <a:lnTo>
                    <a:pt x="261" y="216956"/>
                  </a:lnTo>
                  <a:lnTo>
                    <a:pt x="900" y="224747"/>
                  </a:lnTo>
                  <a:lnTo>
                    <a:pt x="60081" y="225836"/>
                  </a:lnTo>
                  <a:lnTo>
                    <a:pt x="59170" y="218077"/>
                  </a:lnTo>
                  <a:lnTo>
                    <a:pt x="58773" y="210108"/>
                  </a:lnTo>
                  <a:lnTo>
                    <a:pt x="66027" y="155971"/>
                  </a:lnTo>
                  <a:lnTo>
                    <a:pt x="83983" y="116303"/>
                  </a:lnTo>
                  <a:lnTo>
                    <a:pt x="110757" y="85371"/>
                  </a:lnTo>
                  <a:lnTo>
                    <a:pt x="144296" y="65544"/>
                  </a:lnTo>
                  <a:lnTo>
                    <a:pt x="182549" y="59191"/>
                  </a:lnTo>
                  <a:lnTo>
                    <a:pt x="220503" y="67792"/>
                  </a:lnTo>
                  <a:lnTo>
                    <a:pt x="253210" y="89574"/>
                  </a:lnTo>
                  <a:lnTo>
                    <a:pt x="278715" y="122048"/>
                  </a:lnTo>
                  <a:lnTo>
                    <a:pt x="295065" y="162728"/>
                  </a:lnTo>
                  <a:lnTo>
                    <a:pt x="300304" y="209124"/>
                  </a:lnTo>
                  <a:lnTo>
                    <a:pt x="300590" y="228506"/>
                  </a:lnTo>
                  <a:lnTo>
                    <a:pt x="300064" y="234600"/>
                  </a:lnTo>
                  <a:lnTo>
                    <a:pt x="332670" y="230977"/>
                  </a:lnTo>
                  <a:lnTo>
                    <a:pt x="333612" y="223228"/>
                  </a:lnTo>
                  <a:lnTo>
                    <a:pt x="336722" y="218265"/>
                  </a:lnTo>
                  <a:lnTo>
                    <a:pt x="336879" y="210203"/>
                  </a:lnTo>
                  <a:lnTo>
                    <a:pt x="333482" y="165741"/>
                  </a:lnTo>
                  <a:lnTo>
                    <a:pt x="322098" y="124733"/>
                  </a:lnTo>
                  <a:lnTo>
                    <a:pt x="303700" y="88410"/>
                  </a:lnTo>
                  <a:lnTo>
                    <a:pt x="279258" y="58008"/>
                  </a:lnTo>
                  <a:lnTo>
                    <a:pt x="224101" y="19627"/>
                  </a:lnTo>
                  <a:lnTo>
                    <a:pt x="191371" y="5850"/>
                  </a:lnTo>
                  <a:lnTo>
                    <a:pt x="161241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157335" y="9342380"/>
              <a:ext cx="363855" cy="398780"/>
            </a:xfrm>
            <a:custGeom>
              <a:avLst/>
              <a:gdLst/>
              <a:ahLst/>
              <a:cxnLst/>
              <a:rect l="l" t="t" r="r" b="b"/>
              <a:pathLst>
                <a:path w="363855" h="398779">
                  <a:moveTo>
                    <a:pt x="307174" y="233083"/>
                  </a:moveTo>
                  <a:lnTo>
                    <a:pt x="300850" y="180746"/>
                  </a:lnTo>
                  <a:lnTo>
                    <a:pt x="283210" y="135293"/>
                  </a:lnTo>
                  <a:lnTo>
                    <a:pt x="274320" y="123431"/>
                  </a:lnTo>
                  <a:lnTo>
                    <a:pt x="265226" y="111315"/>
                  </a:lnTo>
                  <a:lnTo>
                    <a:pt x="265226" y="233083"/>
                  </a:lnTo>
                  <a:lnTo>
                    <a:pt x="258762" y="275755"/>
                  </a:lnTo>
                  <a:lnTo>
                    <a:pt x="241147" y="310603"/>
                  </a:lnTo>
                  <a:lnTo>
                    <a:pt x="214998" y="334098"/>
                  </a:lnTo>
                  <a:lnTo>
                    <a:pt x="182994" y="342722"/>
                  </a:lnTo>
                  <a:lnTo>
                    <a:pt x="150990" y="334098"/>
                  </a:lnTo>
                  <a:lnTo>
                    <a:pt x="124853" y="310603"/>
                  </a:lnTo>
                  <a:lnTo>
                    <a:pt x="107226" y="275755"/>
                  </a:lnTo>
                  <a:lnTo>
                    <a:pt x="100761" y="233083"/>
                  </a:lnTo>
                  <a:lnTo>
                    <a:pt x="107226" y="190398"/>
                  </a:lnTo>
                  <a:lnTo>
                    <a:pt x="124853" y="155549"/>
                  </a:lnTo>
                  <a:lnTo>
                    <a:pt x="150990" y="132054"/>
                  </a:lnTo>
                  <a:lnTo>
                    <a:pt x="182994" y="123431"/>
                  </a:lnTo>
                  <a:lnTo>
                    <a:pt x="214998" y="132054"/>
                  </a:lnTo>
                  <a:lnTo>
                    <a:pt x="241147" y="155549"/>
                  </a:lnTo>
                  <a:lnTo>
                    <a:pt x="258762" y="190398"/>
                  </a:lnTo>
                  <a:lnTo>
                    <a:pt x="265226" y="233083"/>
                  </a:lnTo>
                  <a:lnTo>
                    <a:pt x="265226" y="111315"/>
                  </a:lnTo>
                  <a:lnTo>
                    <a:pt x="256336" y="99453"/>
                  </a:lnTo>
                  <a:lnTo>
                    <a:pt x="222237" y="75946"/>
                  </a:lnTo>
                  <a:lnTo>
                    <a:pt x="182994" y="67500"/>
                  </a:lnTo>
                  <a:lnTo>
                    <a:pt x="143738" y="75946"/>
                  </a:lnTo>
                  <a:lnTo>
                    <a:pt x="109651" y="99453"/>
                  </a:lnTo>
                  <a:lnTo>
                    <a:pt x="82778" y="135293"/>
                  </a:lnTo>
                  <a:lnTo>
                    <a:pt x="65151" y="180746"/>
                  </a:lnTo>
                  <a:lnTo>
                    <a:pt x="58813" y="233083"/>
                  </a:lnTo>
                  <a:lnTo>
                    <a:pt x="65151" y="285407"/>
                  </a:lnTo>
                  <a:lnTo>
                    <a:pt x="82778" y="330860"/>
                  </a:lnTo>
                  <a:lnTo>
                    <a:pt x="109651" y="366699"/>
                  </a:lnTo>
                  <a:lnTo>
                    <a:pt x="143738" y="390207"/>
                  </a:lnTo>
                  <a:lnTo>
                    <a:pt x="182994" y="398653"/>
                  </a:lnTo>
                  <a:lnTo>
                    <a:pt x="222237" y="390207"/>
                  </a:lnTo>
                  <a:lnTo>
                    <a:pt x="256336" y="366699"/>
                  </a:lnTo>
                  <a:lnTo>
                    <a:pt x="274320" y="342722"/>
                  </a:lnTo>
                  <a:lnTo>
                    <a:pt x="283210" y="330860"/>
                  </a:lnTo>
                  <a:lnTo>
                    <a:pt x="300850" y="285407"/>
                  </a:lnTo>
                  <a:lnTo>
                    <a:pt x="307174" y="233083"/>
                  </a:lnTo>
                  <a:close/>
                </a:path>
                <a:path w="363855" h="398779">
                  <a:moveTo>
                    <a:pt x="363486" y="216014"/>
                  </a:moveTo>
                  <a:lnTo>
                    <a:pt x="350278" y="137782"/>
                  </a:lnTo>
                  <a:lnTo>
                    <a:pt x="330238" y="93357"/>
                  </a:lnTo>
                  <a:lnTo>
                    <a:pt x="302602" y="55816"/>
                  </a:lnTo>
                  <a:lnTo>
                    <a:pt x="268579" y="26720"/>
                  </a:lnTo>
                  <a:lnTo>
                    <a:pt x="229374" y="7594"/>
                  </a:lnTo>
                  <a:lnTo>
                    <a:pt x="186220" y="0"/>
                  </a:lnTo>
                  <a:lnTo>
                    <a:pt x="142811" y="5041"/>
                  </a:lnTo>
                  <a:lnTo>
                    <a:pt x="102895" y="21831"/>
                  </a:lnTo>
                  <a:lnTo>
                    <a:pt x="67741" y="48895"/>
                  </a:lnTo>
                  <a:lnTo>
                    <a:pt x="38633" y="84759"/>
                  </a:lnTo>
                  <a:lnTo>
                    <a:pt x="16840" y="127952"/>
                  </a:lnTo>
                  <a:lnTo>
                    <a:pt x="3632" y="176999"/>
                  </a:lnTo>
                  <a:lnTo>
                    <a:pt x="0" y="223012"/>
                  </a:lnTo>
                  <a:lnTo>
                    <a:pt x="203" y="230987"/>
                  </a:lnTo>
                  <a:lnTo>
                    <a:pt x="749" y="238810"/>
                  </a:lnTo>
                  <a:lnTo>
                    <a:pt x="43764" y="240068"/>
                  </a:lnTo>
                  <a:lnTo>
                    <a:pt x="25285" y="239522"/>
                  </a:lnTo>
                  <a:lnTo>
                    <a:pt x="24650" y="231736"/>
                  </a:lnTo>
                  <a:lnTo>
                    <a:pt x="24396" y="223774"/>
                  </a:lnTo>
                  <a:lnTo>
                    <a:pt x="24549" y="215709"/>
                  </a:lnTo>
                  <a:lnTo>
                    <a:pt x="29718" y="171500"/>
                  </a:lnTo>
                  <a:lnTo>
                    <a:pt x="42735" y="131216"/>
                  </a:lnTo>
                  <a:lnTo>
                    <a:pt x="62560" y="96024"/>
                  </a:lnTo>
                  <a:lnTo>
                    <a:pt x="88188" y="67094"/>
                  </a:lnTo>
                  <a:lnTo>
                    <a:pt x="133438" y="38747"/>
                  </a:lnTo>
                  <a:lnTo>
                    <a:pt x="185635" y="29591"/>
                  </a:lnTo>
                  <a:lnTo>
                    <a:pt x="212293" y="33121"/>
                  </a:lnTo>
                  <a:lnTo>
                    <a:pt x="260565" y="55181"/>
                  </a:lnTo>
                  <a:lnTo>
                    <a:pt x="305892" y="103200"/>
                  </a:lnTo>
                  <a:lnTo>
                    <a:pt x="324294" y="139522"/>
                  </a:lnTo>
                  <a:lnTo>
                    <a:pt x="335673" y="180517"/>
                  </a:lnTo>
                  <a:lnTo>
                    <a:pt x="339077" y="224980"/>
                  </a:lnTo>
                  <a:lnTo>
                    <a:pt x="338912" y="233045"/>
                  </a:lnTo>
                  <a:lnTo>
                    <a:pt x="338315" y="240982"/>
                  </a:lnTo>
                  <a:lnTo>
                    <a:pt x="337375" y="248729"/>
                  </a:lnTo>
                  <a:lnTo>
                    <a:pt x="361911" y="249453"/>
                  </a:lnTo>
                  <a:lnTo>
                    <a:pt x="362762" y="241668"/>
                  </a:lnTo>
                  <a:lnTo>
                    <a:pt x="363296" y="233730"/>
                  </a:lnTo>
                  <a:lnTo>
                    <a:pt x="363486" y="216014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817293" y="9450914"/>
              <a:ext cx="61594" cy="81280"/>
            </a:xfrm>
            <a:custGeom>
              <a:avLst/>
              <a:gdLst/>
              <a:ahLst/>
              <a:cxnLst/>
              <a:rect l="l" t="t" r="r" b="b"/>
              <a:pathLst>
                <a:path w="61594" h="81279">
                  <a:moveTo>
                    <a:pt x="41789" y="0"/>
                  </a:moveTo>
                  <a:lnTo>
                    <a:pt x="19413" y="0"/>
                  </a:lnTo>
                  <a:lnTo>
                    <a:pt x="11873" y="1531"/>
                  </a:lnTo>
                  <a:lnTo>
                    <a:pt x="5701" y="5701"/>
                  </a:lnTo>
                  <a:lnTo>
                    <a:pt x="1531" y="11873"/>
                  </a:lnTo>
                  <a:lnTo>
                    <a:pt x="0" y="19413"/>
                  </a:lnTo>
                  <a:lnTo>
                    <a:pt x="0" y="61589"/>
                  </a:lnTo>
                  <a:lnTo>
                    <a:pt x="1531" y="69128"/>
                  </a:lnTo>
                  <a:lnTo>
                    <a:pt x="5701" y="75301"/>
                  </a:lnTo>
                  <a:lnTo>
                    <a:pt x="11873" y="79471"/>
                  </a:lnTo>
                  <a:lnTo>
                    <a:pt x="19413" y="81002"/>
                  </a:lnTo>
                  <a:lnTo>
                    <a:pt x="41789" y="81002"/>
                  </a:lnTo>
                  <a:lnTo>
                    <a:pt x="49328" y="79471"/>
                  </a:lnTo>
                  <a:lnTo>
                    <a:pt x="55500" y="75301"/>
                  </a:lnTo>
                  <a:lnTo>
                    <a:pt x="59670" y="69128"/>
                  </a:lnTo>
                  <a:lnTo>
                    <a:pt x="61202" y="61589"/>
                  </a:lnTo>
                  <a:lnTo>
                    <a:pt x="61202" y="19413"/>
                  </a:lnTo>
                  <a:lnTo>
                    <a:pt x="59670" y="11873"/>
                  </a:lnTo>
                  <a:lnTo>
                    <a:pt x="55500" y="5701"/>
                  </a:lnTo>
                  <a:lnTo>
                    <a:pt x="49328" y="1531"/>
                  </a:lnTo>
                  <a:lnTo>
                    <a:pt x="41789" y="0"/>
                  </a:lnTo>
                  <a:close/>
                </a:path>
              </a:pathLst>
            </a:custGeom>
            <a:solidFill>
              <a:srgbClr val="F3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9" name="object 8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925247" y="8192226"/>
            <a:ext cx="1968368" cy="1813135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14917666" y="4823540"/>
            <a:ext cx="43999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50" b="1" spc="170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Objetivo:</a:t>
            </a:r>
            <a:r>
              <a:rPr sz="1150" spc="1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Desarrollar</a:t>
            </a:r>
            <a:r>
              <a:rPr sz="1150" spc="1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habilidades</a:t>
            </a:r>
            <a:r>
              <a:rPr sz="1150" spc="1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liderazgo</a:t>
            </a:r>
            <a:r>
              <a:rPr sz="1150" spc="1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que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permitan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equipos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humanicen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estrategia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EDS.</a:t>
            </a:r>
            <a:endParaRPr sz="1150">
              <a:latin typeface="Terpel Sans"/>
              <a:cs typeface="Terpel San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3854" y="3709964"/>
            <a:ext cx="5765800" cy="3961129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952625" marR="1438275" indent="-623570">
              <a:lnSpc>
                <a:spcPct val="71400"/>
              </a:lnSpc>
              <a:spcBef>
                <a:spcPts val="1030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600" b="1" spc="1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excelencia administrativa</a:t>
            </a:r>
            <a:endParaRPr sz="2600" dirty="0">
              <a:latin typeface="Terpel Sans"/>
              <a:cs typeface="Terpel Sans"/>
            </a:endParaRPr>
          </a:p>
          <a:p>
            <a:pPr marL="1235710">
              <a:lnSpc>
                <a:spcPct val="100000"/>
              </a:lnSpc>
              <a:spcBef>
                <a:spcPts val="755"/>
              </a:spcBef>
            </a:pP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8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Se certifica</a:t>
            </a:r>
            <a:endParaRPr sz="1650" dirty="0">
              <a:latin typeface="Terpel Sans"/>
              <a:cs typeface="Terpel Sans"/>
            </a:endParaRPr>
          </a:p>
          <a:p>
            <a:pPr marL="12700" marR="1370330" algn="r">
              <a:lnSpc>
                <a:spcPct val="100000"/>
              </a:lnSpc>
              <a:spcBef>
                <a:spcPts val="650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50" b="1" spc="150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Brindar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administradores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EDS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Afiliadas,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Franquiciadas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Propias,</a:t>
            </a:r>
            <a:r>
              <a:rPr sz="1150" spc="1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1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herramientas</a:t>
            </a:r>
            <a:r>
              <a:rPr sz="1150" spc="1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necesarias</a:t>
            </a:r>
            <a:r>
              <a:rPr sz="1150" spc="1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para</a:t>
            </a:r>
            <a:r>
              <a:rPr sz="1150" spc="1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el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correcto</a:t>
            </a:r>
            <a:r>
              <a:rPr sz="1150" spc="12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manejo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operativo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4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administrativo,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12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partir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del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conocimiento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espacios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ambientalmente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más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sensibles,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manejo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producto,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inventario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-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servicio.</a:t>
            </a:r>
            <a:endParaRPr sz="1150" dirty="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Terpel Sans"/>
              <a:cs typeface="Terpel Sans"/>
            </a:endParaRPr>
          </a:p>
          <a:p>
            <a:pPr marL="1311275" marR="1994535">
              <a:lnSpc>
                <a:spcPct val="173600"/>
              </a:lnSpc>
            </a:pPr>
            <a:r>
              <a:rPr sz="1650" b="1" spc="-20" dirty="0">
                <a:solidFill>
                  <a:srgbClr val="999999"/>
                </a:solidFill>
                <a:latin typeface="Terpel Sans"/>
                <a:cs typeface="Terpel Sans"/>
              </a:rPr>
              <a:t>Información</a:t>
            </a:r>
            <a:r>
              <a:rPr sz="1650" b="1" spc="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corporativa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Vivo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Mi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Estación</a:t>
            </a:r>
            <a:endParaRPr sz="1650" dirty="0">
              <a:latin typeface="Terpel Sans"/>
              <a:cs typeface="Terpel Sans"/>
            </a:endParaRPr>
          </a:p>
          <a:p>
            <a:pPr marL="1311275" marR="5080">
              <a:lnSpc>
                <a:spcPct val="173600"/>
              </a:lnSpc>
            </a:pP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Recibo</a:t>
            </a:r>
            <a:r>
              <a:rPr sz="16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6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combustible</a:t>
            </a:r>
            <a:r>
              <a:rPr sz="16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6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Control</a:t>
            </a:r>
            <a:r>
              <a:rPr sz="16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Inventarios Marco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regulatorio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650" b="1" spc="-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las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25" dirty="0">
                <a:solidFill>
                  <a:srgbClr val="999999"/>
                </a:solidFill>
                <a:latin typeface="Terpel Sans"/>
                <a:cs typeface="Terpel Sans"/>
              </a:rPr>
              <a:t>EDS</a:t>
            </a:r>
            <a:endParaRPr sz="1650" dirty="0">
              <a:latin typeface="Terpel Sans"/>
              <a:cs typeface="Terpel Sans"/>
            </a:endParaRPr>
          </a:p>
        </p:txBody>
      </p:sp>
      <p:pic>
        <p:nvPicPr>
          <p:cNvPr id="92" name="object 9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24741" y="6206070"/>
            <a:ext cx="81788" cy="81798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24741" y="7503155"/>
            <a:ext cx="81788" cy="81798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24741" y="7070793"/>
            <a:ext cx="81788" cy="81798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24741" y="6638431"/>
            <a:ext cx="81788" cy="81798"/>
          </a:xfrm>
          <a:prstGeom prst="rect">
            <a:avLst/>
          </a:prstGeom>
        </p:spPr>
      </p:pic>
      <p:sp>
        <p:nvSpPr>
          <p:cNvPr id="96" name="object 96"/>
          <p:cNvSpPr txBox="1"/>
          <p:nvPr/>
        </p:nvSpPr>
        <p:spPr>
          <a:xfrm>
            <a:off x="15137269" y="5923504"/>
            <a:ext cx="3144520" cy="15309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450850">
              <a:lnSpc>
                <a:spcPts val="1730"/>
              </a:lnSpc>
              <a:spcBef>
                <a:spcPts val="365"/>
              </a:spcBef>
            </a:pP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Un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equipo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que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crea</a:t>
            </a:r>
            <a:r>
              <a:rPr sz="1650" b="1" spc="-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valor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a </a:t>
            </a:r>
            <a:r>
              <a:rPr sz="1650" b="1" spc="-20" dirty="0">
                <a:solidFill>
                  <a:srgbClr val="999999"/>
                </a:solidFill>
                <a:latin typeface="Terpel Sans"/>
                <a:cs typeface="Terpel Sans"/>
              </a:rPr>
              <a:t>través</a:t>
            </a:r>
            <a:r>
              <a:rPr sz="16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6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la</a:t>
            </a:r>
            <a:r>
              <a:rPr sz="16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estrategia</a:t>
            </a:r>
            <a:endParaRPr sz="165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Tipo</a:t>
            </a:r>
            <a:r>
              <a:rPr sz="16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6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liderazgo</a:t>
            </a:r>
            <a:r>
              <a:rPr sz="16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que</a:t>
            </a:r>
            <a:r>
              <a:rPr sz="16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se</a:t>
            </a:r>
            <a:r>
              <a:rPr sz="16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ejerce</a:t>
            </a:r>
            <a:endParaRPr sz="1650">
              <a:latin typeface="Terpel Sans"/>
              <a:cs typeface="Terpel Sans"/>
            </a:endParaRPr>
          </a:p>
          <a:p>
            <a:pPr marL="12700" marR="241300">
              <a:lnSpc>
                <a:spcPts val="1730"/>
              </a:lnSpc>
              <a:spcBef>
                <a:spcPts val="1725"/>
              </a:spcBef>
            </a:pP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Herramientas</a:t>
            </a:r>
            <a:r>
              <a:rPr sz="16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para</a:t>
            </a:r>
            <a:r>
              <a:rPr sz="16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construir </a:t>
            </a:r>
            <a:r>
              <a:rPr sz="1650" b="1" dirty="0">
                <a:solidFill>
                  <a:srgbClr val="999999"/>
                </a:solidFill>
                <a:latin typeface="Terpel Sans"/>
                <a:cs typeface="Terpel Sans"/>
              </a:rPr>
              <a:t>equipos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altamente</a:t>
            </a:r>
            <a:r>
              <a:rPr sz="16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999999"/>
                </a:solidFill>
                <a:latin typeface="Terpel Sans"/>
                <a:cs typeface="Terpel Sans"/>
              </a:rPr>
              <a:t>efectivos</a:t>
            </a:r>
            <a:endParaRPr sz="1650">
              <a:latin typeface="Terpel Sans"/>
              <a:cs typeface="Terpel Sans"/>
            </a:endParaRPr>
          </a:p>
        </p:txBody>
      </p:sp>
      <p:pic>
        <p:nvPicPr>
          <p:cNvPr id="97" name="object 9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4969225" y="6044617"/>
            <a:ext cx="81788" cy="81798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4969225" y="7070793"/>
            <a:ext cx="81788" cy="81798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4969225" y="6638431"/>
            <a:ext cx="81788" cy="81798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988309" y="6059386"/>
            <a:ext cx="356870" cy="356870"/>
            <a:chOff x="988309" y="6059386"/>
            <a:chExt cx="356870" cy="356870"/>
          </a:xfrm>
        </p:grpSpPr>
        <p:sp>
          <p:nvSpPr>
            <p:cNvPr id="101" name="object 101"/>
            <p:cNvSpPr/>
            <p:nvPr/>
          </p:nvSpPr>
          <p:spPr>
            <a:xfrm>
              <a:off x="993544" y="6064621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346136" y="173062"/>
                  </a:moveTo>
                  <a:lnTo>
                    <a:pt x="339953" y="219069"/>
                  </a:lnTo>
                  <a:lnTo>
                    <a:pt x="322507" y="260410"/>
                  </a:lnTo>
                  <a:lnTo>
                    <a:pt x="295446" y="295436"/>
                  </a:lnTo>
                  <a:lnTo>
                    <a:pt x="260420" y="322497"/>
                  </a:lnTo>
                  <a:lnTo>
                    <a:pt x="219079" y="339943"/>
                  </a:lnTo>
                  <a:lnTo>
                    <a:pt x="173073" y="346125"/>
                  </a:lnTo>
                  <a:lnTo>
                    <a:pt x="127062" y="339943"/>
                  </a:lnTo>
                  <a:lnTo>
                    <a:pt x="85718" y="322497"/>
                  </a:lnTo>
                  <a:lnTo>
                    <a:pt x="50690" y="295436"/>
                  </a:lnTo>
                  <a:lnTo>
                    <a:pt x="23628" y="260410"/>
                  </a:lnTo>
                  <a:lnTo>
                    <a:pt x="6182" y="219069"/>
                  </a:lnTo>
                  <a:lnTo>
                    <a:pt x="0" y="173062"/>
                  </a:lnTo>
                  <a:lnTo>
                    <a:pt x="6182" y="127056"/>
                  </a:lnTo>
                  <a:lnTo>
                    <a:pt x="23628" y="85715"/>
                  </a:lnTo>
                  <a:lnTo>
                    <a:pt x="50690" y="50689"/>
                  </a:lnTo>
                  <a:lnTo>
                    <a:pt x="85718" y="23628"/>
                  </a:lnTo>
                  <a:lnTo>
                    <a:pt x="127062" y="6182"/>
                  </a:lnTo>
                  <a:lnTo>
                    <a:pt x="173073" y="0"/>
                  </a:lnTo>
                  <a:lnTo>
                    <a:pt x="219079" y="6182"/>
                  </a:lnTo>
                  <a:lnTo>
                    <a:pt x="260420" y="23628"/>
                  </a:lnTo>
                  <a:lnTo>
                    <a:pt x="295446" y="50689"/>
                  </a:lnTo>
                  <a:lnTo>
                    <a:pt x="322507" y="85715"/>
                  </a:lnTo>
                  <a:lnTo>
                    <a:pt x="339953" y="127056"/>
                  </a:lnTo>
                  <a:lnTo>
                    <a:pt x="346136" y="173062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87837" y="6271531"/>
              <a:ext cx="151765" cy="62230"/>
            </a:xfrm>
            <a:custGeom>
              <a:avLst/>
              <a:gdLst/>
              <a:ahLst/>
              <a:cxnLst/>
              <a:rect l="l" t="t" r="r" b="b"/>
              <a:pathLst>
                <a:path w="151765" h="62229">
                  <a:moveTo>
                    <a:pt x="151283" y="20679"/>
                  </a:moveTo>
                  <a:lnTo>
                    <a:pt x="151283" y="61893"/>
                  </a:lnTo>
                  <a:lnTo>
                    <a:pt x="0" y="61893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74090" y="6127177"/>
              <a:ext cx="189865" cy="144780"/>
            </a:xfrm>
            <a:custGeom>
              <a:avLst/>
              <a:gdLst/>
              <a:ahLst/>
              <a:cxnLst/>
              <a:rect l="l" t="t" r="r" b="b"/>
              <a:pathLst>
                <a:path w="189865" h="144779">
                  <a:moveTo>
                    <a:pt x="134802" y="84311"/>
                  </a:moveTo>
                  <a:lnTo>
                    <a:pt x="177017" y="59958"/>
                  </a:lnTo>
                  <a:lnTo>
                    <a:pt x="189564" y="40909"/>
                  </a:lnTo>
                  <a:lnTo>
                    <a:pt x="187219" y="32868"/>
                  </a:lnTo>
                  <a:lnTo>
                    <a:pt x="180832" y="29381"/>
                  </a:lnTo>
                  <a:lnTo>
                    <a:pt x="178895" y="28313"/>
                  </a:lnTo>
                  <a:lnTo>
                    <a:pt x="176706" y="27758"/>
                  </a:lnTo>
                  <a:lnTo>
                    <a:pt x="174497" y="27758"/>
                  </a:lnTo>
                  <a:lnTo>
                    <a:pt x="169670" y="27758"/>
                  </a:lnTo>
                  <a:lnTo>
                    <a:pt x="165230" y="30386"/>
                  </a:lnTo>
                  <a:lnTo>
                    <a:pt x="162906" y="34616"/>
                  </a:lnTo>
                  <a:lnTo>
                    <a:pt x="154382" y="45389"/>
                  </a:lnTo>
                  <a:lnTo>
                    <a:pt x="142401" y="53622"/>
                  </a:lnTo>
                  <a:lnTo>
                    <a:pt x="127817" y="58881"/>
                  </a:lnTo>
                  <a:lnTo>
                    <a:pt x="111483" y="60731"/>
                  </a:lnTo>
                  <a:lnTo>
                    <a:pt x="116571" y="55438"/>
                  </a:lnTo>
                  <a:lnTo>
                    <a:pt x="120445" y="49156"/>
                  </a:lnTo>
                  <a:lnTo>
                    <a:pt x="122911" y="42076"/>
                  </a:lnTo>
                  <a:lnTo>
                    <a:pt x="123776" y="34386"/>
                  </a:lnTo>
                  <a:lnTo>
                    <a:pt x="121073" y="21000"/>
                  </a:lnTo>
                  <a:lnTo>
                    <a:pt x="113702" y="10070"/>
                  </a:lnTo>
                  <a:lnTo>
                    <a:pt x="102771" y="2701"/>
                  </a:lnTo>
                  <a:lnTo>
                    <a:pt x="89389" y="0"/>
                  </a:lnTo>
                  <a:lnTo>
                    <a:pt x="76008" y="2701"/>
                  </a:lnTo>
                  <a:lnTo>
                    <a:pt x="55870" y="42085"/>
                  </a:lnTo>
                  <a:lnTo>
                    <a:pt x="43586" y="85642"/>
                  </a:lnTo>
                  <a:lnTo>
                    <a:pt x="34375" y="123734"/>
                  </a:lnTo>
                  <a:lnTo>
                    <a:pt x="0" y="123776"/>
                  </a:lnTo>
                  <a:lnTo>
                    <a:pt x="0" y="144362"/>
                  </a:lnTo>
                  <a:lnTo>
                    <a:pt x="178779" y="144362"/>
                  </a:lnTo>
                  <a:lnTo>
                    <a:pt x="178779" y="123734"/>
                  </a:lnTo>
                  <a:lnTo>
                    <a:pt x="144403" y="123734"/>
                  </a:lnTo>
                  <a:lnTo>
                    <a:pt x="143786" y="112971"/>
                  </a:lnTo>
                  <a:lnTo>
                    <a:pt x="141843" y="102739"/>
                  </a:lnTo>
                  <a:lnTo>
                    <a:pt x="138731" y="93164"/>
                  </a:lnTo>
                  <a:lnTo>
                    <a:pt x="134550" y="84374"/>
                  </a:lnTo>
                  <a:lnTo>
                    <a:pt x="134802" y="84311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988309" y="6494026"/>
            <a:ext cx="356870" cy="356870"/>
            <a:chOff x="988309" y="6494026"/>
            <a:chExt cx="356870" cy="356870"/>
          </a:xfrm>
        </p:grpSpPr>
        <p:sp>
          <p:nvSpPr>
            <p:cNvPr id="105" name="object 105"/>
            <p:cNvSpPr/>
            <p:nvPr/>
          </p:nvSpPr>
          <p:spPr>
            <a:xfrm>
              <a:off x="993544" y="6499261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346136" y="173062"/>
                  </a:moveTo>
                  <a:lnTo>
                    <a:pt x="339953" y="219069"/>
                  </a:lnTo>
                  <a:lnTo>
                    <a:pt x="322507" y="260410"/>
                  </a:lnTo>
                  <a:lnTo>
                    <a:pt x="295446" y="295436"/>
                  </a:lnTo>
                  <a:lnTo>
                    <a:pt x="260420" y="322497"/>
                  </a:lnTo>
                  <a:lnTo>
                    <a:pt x="219079" y="339943"/>
                  </a:lnTo>
                  <a:lnTo>
                    <a:pt x="173073" y="346125"/>
                  </a:lnTo>
                  <a:lnTo>
                    <a:pt x="127062" y="339943"/>
                  </a:lnTo>
                  <a:lnTo>
                    <a:pt x="85718" y="322497"/>
                  </a:lnTo>
                  <a:lnTo>
                    <a:pt x="50690" y="295436"/>
                  </a:lnTo>
                  <a:lnTo>
                    <a:pt x="23628" y="260410"/>
                  </a:lnTo>
                  <a:lnTo>
                    <a:pt x="6182" y="219069"/>
                  </a:lnTo>
                  <a:lnTo>
                    <a:pt x="0" y="173062"/>
                  </a:lnTo>
                  <a:lnTo>
                    <a:pt x="6182" y="127056"/>
                  </a:lnTo>
                  <a:lnTo>
                    <a:pt x="23628" y="85715"/>
                  </a:lnTo>
                  <a:lnTo>
                    <a:pt x="50690" y="50689"/>
                  </a:lnTo>
                  <a:lnTo>
                    <a:pt x="85718" y="23628"/>
                  </a:lnTo>
                  <a:lnTo>
                    <a:pt x="127062" y="6182"/>
                  </a:lnTo>
                  <a:lnTo>
                    <a:pt x="173073" y="0"/>
                  </a:lnTo>
                  <a:lnTo>
                    <a:pt x="219079" y="6182"/>
                  </a:lnTo>
                  <a:lnTo>
                    <a:pt x="260420" y="23628"/>
                  </a:lnTo>
                  <a:lnTo>
                    <a:pt x="295446" y="50689"/>
                  </a:lnTo>
                  <a:lnTo>
                    <a:pt x="322507" y="85715"/>
                  </a:lnTo>
                  <a:lnTo>
                    <a:pt x="339953" y="127056"/>
                  </a:lnTo>
                  <a:lnTo>
                    <a:pt x="346136" y="173062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92032" y="6538735"/>
              <a:ext cx="153035" cy="267970"/>
            </a:xfrm>
            <a:custGeom>
              <a:avLst/>
              <a:gdLst/>
              <a:ahLst/>
              <a:cxnLst/>
              <a:rect l="l" t="t" r="r" b="b"/>
              <a:pathLst>
                <a:path w="153034" h="267970">
                  <a:moveTo>
                    <a:pt x="107829" y="0"/>
                  </a:moveTo>
                  <a:lnTo>
                    <a:pt x="0" y="0"/>
                  </a:lnTo>
                  <a:lnTo>
                    <a:pt x="0" y="195774"/>
                  </a:lnTo>
                  <a:lnTo>
                    <a:pt x="41841" y="195774"/>
                  </a:lnTo>
                  <a:lnTo>
                    <a:pt x="41841" y="267311"/>
                  </a:lnTo>
                  <a:lnTo>
                    <a:pt x="144341" y="267353"/>
                  </a:lnTo>
                  <a:lnTo>
                    <a:pt x="149927" y="208442"/>
                  </a:lnTo>
                  <a:lnTo>
                    <a:pt x="152668" y="150728"/>
                  </a:lnTo>
                  <a:lnTo>
                    <a:pt x="151753" y="94835"/>
                  </a:lnTo>
                  <a:lnTo>
                    <a:pt x="146372" y="41391"/>
                  </a:lnTo>
                  <a:lnTo>
                    <a:pt x="114425" y="41391"/>
                  </a:lnTo>
                  <a:lnTo>
                    <a:pt x="119084" y="100326"/>
                  </a:lnTo>
                  <a:lnTo>
                    <a:pt x="120751" y="136039"/>
                  </a:lnTo>
                  <a:lnTo>
                    <a:pt x="119530" y="162989"/>
                  </a:lnTo>
                  <a:lnTo>
                    <a:pt x="115525" y="195638"/>
                  </a:lnTo>
                  <a:lnTo>
                    <a:pt x="77735" y="195638"/>
                  </a:lnTo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09359" y="6579911"/>
              <a:ext cx="81201" cy="81212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988309" y="6928666"/>
            <a:ext cx="356870" cy="356870"/>
            <a:chOff x="988309" y="6928666"/>
            <a:chExt cx="356870" cy="356870"/>
          </a:xfrm>
        </p:grpSpPr>
        <p:sp>
          <p:nvSpPr>
            <p:cNvPr id="109" name="object 109"/>
            <p:cNvSpPr/>
            <p:nvPr/>
          </p:nvSpPr>
          <p:spPr>
            <a:xfrm>
              <a:off x="993544" y="6933901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346136" y="173062"/>
                  </a:moveTo>
                  <a:lnTo>
                    <a:pt x="339953" y="219069"/>
                  </a:lnTo>
                  <a:lnTo>
                    <a:pt x="322507" y="260410"/>
                  </a:lnTo>
                  <a:lnTo>
                    <a:pt x="295446" y="295436"/>
                  </a:lnTo>
                  <a:lnTo>
                    <a:pt x="260420" y="322497"/>
                  </a:lnTo>
                  <a:lnTo>
                    <a:pt x="219079" y="339943"/>
                  </a:lnTo>
                  <a:lnTo>
                    <a:pt x="173073" y="346125"/>
                  </a:lnTo>
                  <a:lnTo>
                    <a:pt x="127062" y="339943"/>
                  </a:lnTo>
                  <a:lnTo>
                    <a:pt x="85718" y="322497"/>
                  </a:lnTo>
                  <a:lnTo>
                    <a:pt x="50690" y="295436"/>
                  </a:lnTo>
                  <a:lnTo>
                    <a:pt x="23628" y="260410"/>
                  </a:lnTo>
                  <a:lnTo>
                    <a:pt x="6182" y="219069"/>
                  </a:lnTo>
                  <a:lnTo>
                    <a:pt x="0" y="173062"/>
                  </a:lnTo>
                  <a:lnTo>
                    <a:pt x="6182" y="127056"/>
                  </a:lnTo>
                  <a:lnTo>
                    <a:pt x="23628" y="85715"/>
                  </a:lnTo>
                  <a:lnTo>
                    <a:pt x="50690" y="50689"/>
                  </a:lnTo>
                  <a:lnTo>
                    <a:pt x="85718" y="23628"/>
                  </a:lnTo>
                  <a:lnTo>
                    <a:pt x="127062" y="6182"/>
                  </a:lnTo>
                  <a:lnTo>
                    <a:pt x="173073" y="0"/>
                  </a:lnTo>
                  <a:lnTo>
                    <a:pt x="219079" y="6182"/>
                  </a:lnTo>
                  <a:lnTo>
                    <a:pt x="260420" y="23628"/>
                  </a:lnTo>
                  <a:lnTo>
                    <a:pt x="295446" y="50689"/>
                  </a:lnTo>
                  <a:lnTo>
                    <a:pt x="322507" y="85715"/>
                  </a:lnTo>
                  <a:lnTo>
                    <a:pt x="339953" y="127056"/>
                  </a:lnTo>
                  <a:lnTo>
                    <a:pt x="346136" y="173062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68023" y="7015803"/>
              <a:ext cx="196287" cy="172047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988309" y="7363307"/>
            <a:ext cx="356870" cy="356870"/>
            <a:chOff x="988309" y="7363307"/>
            <a:chExt cx="356870" cy="356870"/>
          </a:xfrm>
        </p:grpSpPr>
        <p:sp>
          <p:nvSpPr>
            <p:cNvPr id="112" name="object 112"/>
            <p:cNvSpPr/>
            <p:nvPr/>
          </p:nvSpPr>
          <p:spPr>
            <a:xfrm>
              <a:off x="993544" y="7368543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346136" y="173062"/>
                  </a:moveTo>
                  <a:lnTo>
                    <a:pt x="339953" y="219069"/>
                  </a:lnTo>
                  <a:lnTo>
                    <a:pt x="322507" y="260410"/>
                  </a:lnTo>
                  <a:lnTo>
                    <a:pt x="295446" y="295436"/>
                  </a:lnTo>
                  <a:lnTo>
                    <a:pt x="260420" y="322497"/>
                  </a:lnTo>
                  <a:lnTo>
                    <a:pt x="219079" y="339943"/>
                  </a:lnTo>
                  <a:lnTo>
                    <a:pt x="173073" y="346125"/>
                  </a:lnTo>
                  <a:lnTo>
                    <a:pt x="127062" y="339943"/>
                  </a:lnTo>
                  <a:lnTo>
                    <a:pt x="85718" y="322497"/>
                  </a:lnTo>
                  <a:lnTo>
                    <a:pt x="50690" y="295436"/>
                  </a:lnTo>
                  <a:lnTo>
                    <a:pt x="23628" y="260410"/>
                  </a:lnTo>
                  <a:lnTo>
                    <a:pt x="6182" y="219069"/>
                  </a:lnTo>
                  <a:lnTo>
                    <a:pt x="0" y="173062"/>
                  </a:lnTo>
                  <a:lnTo>
                    <a:pt x="6182" y="127056"/>
                  </a:lnTo>
                  <a:lnTo>
                    <a:pt x="23628" y="85715"/>
                  </a:lnTo>
                  <a:lnTo>
                    <a:pt x="50690" y="50689"/>
                  </a:lnTo>
                  <a:lnTo>
                    <a:pt x="85718" y="23628"/>
                  </a:lnTo>
                  <a:lnTo>
                    <a:pt x="127062" y="6182"/>
                  </a:lnTo>
                  <a:lnTo>
                    <a:pt x="173073" y="0"/>
                  </a:lnTo>
                  <a:lnTo>
                    <a:pt x="219079" y="6182"/>
                  </a:lnTo>
                  <a:lnTo>
                    <a:pt x="260420" y="23628"/>
                  </a:lnTo>
                  <a:lnTo>
                    <a:pt x="295446" y="50689"/>
                  </a:lnTo>
                  <a:lnTo>
                    <a:pt x="322507" y="85715"/>
                  </a:lnTo>
                  <a:lnTo>
                    <a:pt x="339953" y="127056"/>
                  </a:lnTo>
                  <a:lnTo>
                    <a:pt x="346136" y="173062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44184" y="7447016"/>
              <a:ext cx="229605" cy="201030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14487453" y="5913781"/>
            <a:ext cx="356870" cy="356870"/>
            <a:chOff x="14487453" y="5913781"/>
            <a:chExt cx="356870" cy="356870"/>
          </a:xfrm>
        </p:grpSpPr>
        <p:sp>
          <p:nvSpPr>
            <p:cNvPr id="115" name="object 115"/>
            <p:cNvSpPr/>
            <p:nvPr/>
          </p:nvSpPr>
          <p:spPr>
            <a:xfrm>
              <a:off x="14492689" y="5919016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346136" y="173062"/>
                  </a:moveTo>
                  <a:lnTo>
                    <a:pt x="339953" y="219069"/>
                  </a:lnTo>
                  <a:lnTo>
                    <a:pt x="322507" y="260410"/>
                  </a:lnTo>
                  <a:lnTo>
                    <a:pt x="295446" y="295436"/>
                  </a:lnTo>
                  <a:lnTo>
                    <a:pt x="260420" y="322497"/>
                  </a:lnTo>
                  <a:lnTo>
                    <a:pt x="219079" y="339943"/>
                  </a:lnTo>
                  <a:lnTo>
                    <a:pt x="173073" y="346125"/>
                  </a:lnTo>
                  <a:lnTo>
                    <a:pt x="127062" y="339943"/>
                  </a:lnTo>
                  <a:lnTo>
                    <a:pt x="85718" y="322497"/>
                  </a:lnTo>
                  <a:lnTo>
                    <a:pt x="50690" y="295436"/>
                  </a:lnTo>
                  <a:lnTo>
                    <a:pt x="23628" y="260410"/>
                  </a:lnTo>
                  <a:lnTo>
                    <a:pt x="6182" y="219069"/>
                  </a:lnTo>
                  <a:lnTo>
                    <a:pt x="0" y="173062"/>
                  </a:lnTo>
                  <a:lnTo>
                    <a:pt x="6182" y="127056"/>
                  </a:lnTo>
                  <a:lnTo>
                    <a:pt x="23628" y="85715"/>
                  </a:lnTo>
                  <a:lnTo>
                    <a:pt x="50690" y="50689"/>
                  </a:lnTo>
                  <a:lnTo>
                    <a:pt x="85718" y="23628"/>
                  </a:lnTo>
                  <a:lnTo>
                    <a:pt x="127062" y="6182"/>
                  </a:lnTo>
                  <a:lnTo>
                    <a:pt x="173073" y="0"/>
                  </a:lnTo>
                  <a:lnTo>
                    <a:pt x="219079" y="6182"/>
                  </a:lnTo>
                  <a:lnTo>
                    <a:pt x="260420" y="23628"/>
                  </a:lnTo>
                  <a:lnTo>
                    <a:pt x="295446" y="50689"/>
                  </a:lnTo>
                  <a:lnTo>
                    <a:pt x="322507" y="85715"/>
                  </a:lnTo>
                  <a:lnTo>
                    <a:pt x="339953" y="127056"/>
                  </a:lnTo>
                  <a:lnTo>
                    <a:pt x="346136" y="173062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568063" y="5997901"/>
              <a:ext cx="204871" cy="197453"/>
            </a:xfrm>
            <a:prstGeom prst="rect">
              <a:avLst/>
            </a:prstGeom>
          </p:spPr>
        </p:pic>
      </p:grpSp>
      <p:grpSp>
        <p:nvGrpSpPr>
          <p:cNvPr id="117" name="object 117"/>
          <p:cNvGrpSpPr/>
          <p:nvPr/>
        </p:nvGrpSpPr>
        <p:grpSpPr>
          <a:xfrm>
            <a:off x="14487453" y="6492248"/>
            <a:ext cx="356870" cy="356870"/>
            <a:chOff x="14487453" y="6492248"/>
            <a:chExt cx="356870" cy="356870"/>
          </a:xfrm>
        </p:grpSpPr>
        <p:sp>
          <p:nvSpPr>
            <p:cNvPr id="118" name="object 118"/>
            <p:cNvSpPr/>
            <p:nvPr/>
          </p:nvSpPr>
          <p:spPr>
            <a:xfrm>
              <a:off x="14492689" y="6497483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346136" y="173062"/>
                  </a:moveTo>
                  <a:lnTo>
                    <a:pt x="339953" y="219069"/>
                  </a:lnTo>
                  <a:lnTo>
                    <a:pt x="322507" y="260410"/>
                  </a:lnTo>
                  <a:lnTo>
                    <a:pt x="295446" y="295436"/>
                  </a:lnTo>
                  <a:lnTo>
                    <a:pt x="260420" y="322497"/>
                  </a:lnTo>
                  <a:lnTo>
                    <a:pt x="219079" y="339943"/>
                  </a:lnTo>
                  <a:lnTo>
                    <a:pt x="173073" y="346125"/>
                  </a:lnTo>
                  <a:lnTo>
                    <a:pt x="127062" y="339943"/>
                  </a:lnTo>
                  <a:lnTo>
                    <a:pt x="85718" y="322497"/>
                  </a:lnTo>
                  <a:lnTo>
                    <a:pt x="50690" y="295436"/>
                  </a:lnTo>
                  <a:lnTo>
                    <a:pt x="23628" y="260410"/>
                  </a:lnTo>
                  <a:lnTo>
                    <a:pt x="6182" y="219069"/>
                  </a:lnTo>
                  <a:lnTo>
                    <a:pt x="0" y="173062"/>
                  </a:lnTo>
                  <a:lnTo>
                    <a:pt x="6182" y="127056"/>
                  </a:lnTo>
                  <a:lnTo>
                    <a:pt x="23628" y="85715"/>
                  </a:lnTo>
                  <a:lnTo>
                    <a:pt x="50690" y="50689"/>
                  </a:lnTo>
                  <a:lnTo>
                    <a:pt x="85718" y="23628"/>
                  </a:lnTo>
                  <a:lnTo>
                    <a:pt x="127062" y="6182"/>
                  </a:lnTo>
                  <a:lnTo>
                    <a:pt x="173073" y="0"/>
                  </a:lnTo>
                  <a:lnTo>
                    <a:pt x="219079" y="6182"/>
                  </a:lnTo>
                  <a:lnTo>
                    <a:pt x="260420" y="23628"/>
                  </a:lnTo>
                  <a:lnTo>
                    <a:pt x="295446" y="50689"/>
                  </a:lnTo>
                  <a:lnTo>
                    <a:pt x="322507" y="85715"/>
                  </a:lnTo>
                  <a:lnTo>
                    <a:pt x="339953" y="127056"/>
                  </a:lnTo>
                  <a:lnTo>
                    <a:pt x="346136" y="173062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579130" y="6608342"/>
              <a:ext cx="203292" cy="126383"/>
            </a:xfrm>
            <a:prstGeom prst="rect">
              <a:avLst/>
            </a:prstGeom>
          </p:spPr>
        </p:pic>
      </p:grpSp>
      <p:grpSp>
        <p:nvGrpSpPr>
          <p:cNvPr id="120" name="object 120"/>
          <p:cNvGrpSpPr/>
          <p:nvPr/>
        </p:nvGrpSpPr>
        <p:grpSpPr>
          <a:xfrm>
            <a:off x="14487453" y="6935779"/>
            <a:ext cx="356870" cy="356870"/>
            <a:chOff x="14487453" y="6935779"/>
            <a:chExt cx="356870" cy="356870"/>
          </a:xfrm>
        </p:grpSpPr>
        <p:sp>
          <p:nvSpPr>
            <p:cNvPr id="121" name="object 121"/>
            <p:cNvSpPr/>
            <p:nvPr/>
          </p:nvSpPr>
          <p:spPr>
            <a:xfrm>
              <a:off x="14492689" y="6941015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09">
                  <a:moveTo>
                    <a:pt x="346136" y="173062"/>
                  </a:moveTo>
                  <a:lnTo>
                    <a:pt x="339953" y="219069"/>
                  </a:lnTo>
                  <a:lnTo>
                    <a:pt x="322507" y="260410"/>
                  </a:lnTo>
                  <a:lnTo>
                    <a:pt x="295446" y="295436"/>
                  </a:lnTo>
                  <a:lnTo>
                    <a:pt x="260420" y="322497"/>
                  </a:lnTo>
                  <a:lnTo>
                    <a:pt x="219079" y="339943"/>
                  </a:lnTo>
                  <a:lnTo>
                    <a:pt x="173073" y="346125"/>
                  </a:lnTo>
                  <a:lnTo>
                    <a:pt x="127062" y="339943"/>
                  </a:lnTo>
                  <a:lnTo>
                    <a:pt x="85718" y="322497"/>
                  </a:lnTo>
                  <a:lnTo>
                    <a:pt x="50690" y="295436"/>
                  </a:lnTo>
                  <a:lnTo>
                    <a:pt x="23628" y="260410"/>
                  </a:lnTo>
                  <a:lnTo>
                    <a:pt x="6182" y="219069"/>
                  </a:lnTo>
                  <a:lnTo>
                    <a:pt x="0" y="173062"/>
                  </a:lnTo>
                  <a:lnTo>
                    <a:pt x="6182" y="127056"/>
                  </a:lnTo>
                  <a:lnTo>
                    <a:pt x="23628" y="85715"/>
                  </a:lnTo>
                  <a:lnTo>
                    <a:pt x="50690" y="50689"/>
                  </a:lnTo>
                  <a:lnTo>
                    <a:pt x="85718" y="23628"/>
                  </a:lnTo>
                  <a:lnTo>
                    <a:pt x="127062" y="6182"/>
                  </a:lnTo>
                  <a:lnTo>
                    <a:pt x="173073" y="0"/>
                  </a:lnTo>
                  <a:lnTo>
                    <a:pt x="219079" y="6182"/>
                  </a:lnTo>
                  <a:lnTo>
                    <a:pt x="260420" y="23628"/>
                  </a:lnTo>
                  <a:lnTo>
                    <a:pt x="295446" y="50689"/>
                  </a:lnTo>
                  <a:lnTo>
                    <a:pt x="322507" y="85715"/>
                  </a:lnTo>
                  <a:lnTo>
                    <a:pt x="339953" y="127056"/>
                  </a:lnTo>
                  <a:lnTo>
                    <a:pt x="346136" y="173062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549520" y="7006175"/>
              <a:ext cx="225783" cy="220747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6893506" y="937479"/>
            <a:ext cx="3048000" cy="871219"/>
            <a:chOff x="6893506" y="937479"/>
            <a:chExt cx="3048000" cy="871219"/>
          </a:xfrm>
        </p:grpSpPr>
        <p:sp>
          <p:nvSpPr>
            <p:cNvPr id="124" name="object 124"/>
            <p:cNvSpPr/>
            <p:nvPr/>
          </p:nvSpPr>
          <p:spPr>
            <a:xfrm>
              <a:off x="6893496" y="937481"/>
              <a:ext cx="3048000" cy="871219"/>
            </a:xfrm>
            <a:custGeom>
              <a:avLst/>
              <a:gdLst/>
              <a:ahLst/>
              <a:cxnLst/>
              <a:rect l="l" t="t" r="r" b="b"/>
              <a:pathLst>
                <a:path w="3048000" h="871219">
                  <a:moveTo>
                    <a:pt x="870724" y="435356"/>
                  </a:moveTo>
                  <a:lnTo>
                    <a:pt x="866736" y="484797"/>
                  </a:lnTo>
                  <a:lnTo>
                    <a:pt x="855179" y="531685"/>
                  </a:lnTo>
                  <a:lnTo>
                    <a:pt x="836701" y="575411"/>
                  </a:lnTo>
                  <a:lnTo>
                    <a:pt x="811923" y="615340"/>
                  </a:lnTo>
                  <a:lnTo>
                    <a:pt x="781456" y="650849"/>
                  </a:lnTo>
                  <a:lnTo>
                    <a:pt x="745947" y="681304"/>
                  </a:lnTo>
                  <a:lnTo>
                    <a:pt x="706018" y="706094"/>
                  </a:lnTo>
                  <a:lnTo>
                    <a:pt x="662292" y="724573"/>
                  </a:lnTo>
                  <a:lnTo>
                    <a:pt x="615403" y="736117"/>
                  </a:lnTo>
                  <a:lnTo>
                    <a:pt x="565962" y="740105"/>
                  </a:lnTo>
                  <a:lnTo>
                    <a:pt x="554723" y="739889"/>
                  </a:lnTo>
                  <a:lnTo>
                    <a:pt x="472427" y="725436"/>
                  </a:lnTo>
                  <a:lnTo>
                    <a:pt x="426631" y="706399"/>
                  </a:lnTo>
                  <a:lnTo>
                    <a:pt x="384975" y="680478"/>
                  </a:lnTo>
                  <a:lnTo>
                    <a:pt x="348157" y="648385"/>
                  </a:lnTo>
                  <a:lnTo>
                    <a:pt x="316877" y="610844"/>
                  </a:lnTo>
                  <a:lnTo>
                    <a:pt x="293408" y="571677"/>
                  </a:lnTo>
                  <a:lnTo>
                    <a:pt x="275920" y="528993"/>
                  </a:lnTo>
                  <a:lnTo>
                    <a:pt x="264998" y="483374"/>
                  </a:lnTo>
                  <a:lnTo>
                    <a:pt x="261226" y="435356"/>
                  </a:lnTo>
                  <a:lnTo>
                    <a:pt x="264998" y="387350"/>
                  </a:lnTo>
                  <a:lnTo>
                    <a:pt x="275920" y="341718"/>
                  </a:lnTo>
                  <a:lnTo>
                    <a:pt x="293408" y="299034"/>
                  </a:lnTo>
                  <a:lnTo>
                    <a:pt x="316877" y="259867"/>
                  </a:lnTo>
                  <a:lnTo>
                    <a:pt x="348157" y="222326"/>
                  </a:lnTo>
                  <a:lnTo>
                    <a:pt x="384975" y="190233"/>
                  </a:lnTo>
                  <a:lnTo>
                    <a:pt x="426631" y="164312"/>
                  </a:lnTo>
                  <a:lnTo>
                    <a:pt x="472427" y="145288"/>
                  </a:lnTo>
                  <a:lnTo>
                    <a:pt x="521627" y="133858"/>
                  </a:lnTo>
                  <a:lnTo>
                    <a:pt x="565962" y="130606"/>
                  </a:lnTo>
                  <a:lnTo>
                    <a:pt x="615403" y="134594"/>
                  </a:lnTo>
                  <a:lnTo>
                    <a:pt x="662292" y="146138"/>
                  </a:lnTo>
                  <a:lnTo>
                    <a:pt x="706018" y="164617"/>
                  </a:lnTo>
                  <a:lnTo>
                    <a:pt x="745947" y="189407"/>
                  </a:lnTo>
                  <a:lnTo>
                    <a:pt x="781456" y="219862"/>
                  </a:lnTo>
                  <a:lnTo>
                    <a:pt x="811923" y="255384"/>
                  </a:lnTo>
                  <a:lnTo>
                    <a:pt x="836701" y="295313"/>
                  </a:lnTo>
                  <a:lnTo>
                    <a:pt x="855179" y="339039"/>
                  </a:lnTo>
                  <a:lnTo>
                    <a:pt x="866736" y="385927"/>
                  </a:lnTo>
                  <a:lnTo>
                    <a:pt x="870724" y="435356"/>
                  </a:lnTo>
                  <a:lnTo>
                    <a:pt x="868172" y="387921"/>
                  </a:lnTo>
                  <a:lnTo>
                    <a:pt x="860679" y="341972"/>
                  </a:lnTo>
                  <a:lnTo>
                    <a:pt x="848525" y="297751"/>
                  </a:lnTo>
                  <a:lnTo>
                    <a:pt x="831977" y="255549"/>
                  </a:lnTo>
                  <a:lnTo>
                    <a:pt x="811276" y="215633"/>
                  </a:lnTo>
                  <a:lnTo>
                    <a:pt x="786726" y="178244"/>
                  </a:lnTo>
                  <a:lnTo>
                    <a:pt x="758558" y="143662"/>
                  </a:lnTo>
                  <a:lnTo>
                    <a:pt x="745490" y="130606"/>
                  </a:lnTo>
                  <a:lnTo>
                    <a:pt x="727049" y="112166"/>
                  </a:lnTo>
                  <a:lnTo>
                    <a:pt x="692480" y="83997"/>
                  </a:lnTo>
                  <a:lnTo>
                    <a:pt x="655091" y="59436"/>
                  </a:lnTo>
                  <a:lnTo>
                    <a:pt x="615175" y="38747"/>
                  </a:lnTo>
                  <a:lnTo>
                    <a:pt x="572973" y="22199"/>
                  </a:lnTo>
                  <a:lnTo>
                    <a:pt x="528751" y="10045"/>
                  </a:lnTo>
                  <a:lnTo>
                    <a:pt x="482803" y="2552"/>
                  </a:lnTo>
                  <a:lnTo>
                    <a:pt x="435356" y="0"/>
                  </a:lnTo>
                  <a:lnTo>
                    <a:pt x="387921" y="2552"/>
                  </a:lnTo>
                  <a:lnTo>
                    <a:pt x="341972" y="10045"/>
                  </a:lnTo>
                  <a:lnTo>
                    <a:pt x="297751" y="22199"/>
                  </a:lnTo>
                  <a:lnTo>
                    <a:pt x="255549" y="38747"/>
                  </a:lnTo>
                  <a:lnTo>
                    <a:pt x="215633" y="59436"/>
                  </a:lnTo>
                  <a:lnTo>
                    <a:pt x="178244" y="83997"/>
                  </a:lnTo>
                  <a:lnTo>
                    <a:pt x="143662" y="112166"/>
                  </a:lnTo>
                  <a:lnTo>
                    <a:pt x="112166" y="143662"/>
                  </a:lnTo>
                  <a:lnTo>
                    <a:pt x="83997" y="178244"/>
                  </a:lnTo>
                  <a:lnTo>
                    <a:pt x="59448" y="215633"/>
                  </a:lnTo>
                  <a:lnTo>
                    <a:pt x="38747" y="255549"/>
                  </a:lnTo>
                  <a:lnTo>
                    <a:pt x="22199" y="297751"/>
                  </a:lnTo>
                  <a:lnTo>
                    <a:pt x="10045" y="341972"/>
                  </a:lnTo>
                  <a:lnTo>
                    <a:pt x="2552" y="387921"/>
                  </a:lnTo>
                  <a:lnTo>
                    <a:pt x="0" y="435356"/>
                  </a:lnTo>
                  <a:lnTo>
                    <a:pt x="2552" y="482803"/>
                  </a:lnTo>
                  <a:lnTo>
                    <a:pt x="10045" y="528751"/>
                  </a:lnTo>
                  <a:lnTo>
                    <a:pt x="22199" y="572960"/>
                  </a:lnTo>
                  <a:lnTo>
                    <a:pt x="38747" y="615162"/>
                  </a:lnTo>
                  <a:lnTo>
                    <a:pt x="59448" y="655091"/>
                  </a:lnTo>
                  <a:lnTo>
                    <a:pt x="83997" y="692467"/>
                  </a:lnTo>
                  <a:lnTo>
                    <a:pt x="112166" y="727049"/>
                  </a:lnTo>
                  <a:lnTo>
                    <a:pt x="143662" y="758545"/>
                  </a:lnTo>
                  <a:lnTo>
                    <a:pt x="178244" y="786714"/>
                  </a:lnTo>
                  <a:lnTo>
                    <a:pt x="215633" y="811276"/>
                  </a:lnTo>
                  <a:lnTo>
                    <a:pt x="255549" y="831964"/>
                  </a:lnTo>
                  <a:lnTo>
                    <a:pt x="297751" y="848512"/>
                  </a:lnTo>
                  <a:lnTo>
                    <a:pt x="341972" y="860666"/>
                  </a:lnTo>
                  <a:lnTo>
                    <a:pt x="387921" y="868159"/>
                  </a:lnTo>
                  <a:lnTo>
                    <a:pt x="435356" y="870712"/>
                  </a:lnTo>
                  <a:lnTo>
                    <a:pt x="482803" y="868159"/>
                  </a:lnTo>
                  <a:lnTo>
                    <a:pt x="528751" y="860666"/>
                  </a:lnTo>
                  <a:lnTo>
                    <a:pt x="572973" y="848512"/>
                  </a:lnTo>
                  <a:lnTo>
                    <a:pt x="615175" y="831964"/>
                  </a:lnTo>
                  <a:lnTo>
                    <a:pt x="655091" y="811276"/>
                  </a:lnTo>
                  <a:lnTo>
                    <a:pt x="692480" y="786714"/>
                  </a:lnTo>
                  <a:lnTo>
                    <a:pt x="727049" y="758545"/>
                  </a:lnTo>
                  <a:lnTo>
                    <a:pt x="758558" y="727049"/>
                  </a:lnTo>
                  <a:lnTo>
                    <a:pt x="786726" y="692467"/>
                  </a:lnTo>
                  <a:lnTo>
                    <a:pt x="811276" y="655091"/>
                  </a:lnTo>
                  <a:lnTo>
                    <a:pt x="831977" y="615162"/>
                  </a:lnTo>
                  <a:lnTo>
                    <a:pt x="848525" y="572960"/>
                  </a:lnTo>
                  <a:lnTo>
                    <a:pt x="860679" y="528751"/>
                  </a:lnTo>
                  <a:lnTo>
                    <a:pt x="868172" y="482803"/>
                  </a:lnTo>
                  <a:lnTo>
                    <a:pt x="870724" y="435356"/>
                  </a:lnTo>
                  <a:close/>
                </a:path>
                <a:path w="3048000" h="871219">
                  <a:moveTo>
                    <a:pt x="1333004" y="323672"/>
                  </a:moveTo>
                  <a:lnTo>
                    <a:pt x="1214729" y="323672"/>
                  </a:lnTo>
                  <a:lnTo>
                    <a:pt x="1214729" y="217678"/>
                  </a:lnTo>
                  <a:lnTo>
                    <a:pt x="1088390" y="217678"/>
                  </a:lnTo>
                  <a:lnTo>
                    <a:pt x="1088491" y="572731"/>
                  </a:lnTo>
                  <a:lnTo>
                    <a:pt x="1089939" y="614121"/>
                  </a:lnTo>
                  <a:lnTo>
                    <a:pt x="1098334" y="654634"/>
                  </a:lnTo>
                  <a:lnTo>
                    <a:pt x="1119200" y="687933"/>
                  </a:lnTo>
                  <a:lnTo>
                    <a:pt x="1158138" y="710501"/>
                  </a:lnTo>
                  <a:lnTo>
                    <a:pt x="1220762" y="718807"/>
                  </a:lnTo>
                  <a:lnTo>
                    <a:pt x="1258214" y="715810"/>
                  </a:lnTo>
                  <a:lnTo>
                    <a:pt x="1286471" y="708736"/>
                  </a:lnTo>
                  <a:lnTo>
                    <a:pt x="1305953" y="700417"/>
                  </a:lnTo>
                  <a:lnTo>
                    <a:pt x="1317053" y="693712"/>
                  </a:lnTo>
                  <a:lnTo>
                    <a:pt x="1285367" y="624344"/>
                  </a:lnTo>
                  <a:lnTo>
                    <a:pt x="1284071" y="621499"/>
                  </a:lnTo>
                  <a:lnTo>
                    <a:pt x="1276007" y="623201"/>
                  </a:lnTo>
                  <a:lnTo>
                    <a:pt x="1267828" y="624179"/>
                  </a:lnTo>
                  <a:lnTo>
                    <a:pt x="1259611" y="624344"/>
                  </a:lnTo>
                  <a:lnTo>
                    <a:pt x="1241818" y="622109"/>
                  </a:lnTo>
                  <a:lnTo>
                    <a:pt x="1227594" y="614057"/>
                  </a:lnTo>
                  <a:lnTo>
                    <a:pt x="1218158" y="598258"/>
                  </a:lnTo>
                  <a:lnTo>
                    <a:pt x="1214729" y="572731"/>
                  </a:lnTo>
                  <a:lnTo>
                    <a:pt x="1214729" y="421652"/>
                  </a:lnTo>
                  <a:lnTo>
                    <a:pt x="1276781" y="421652"/>
                  </a:lnTo>
                  <a:lnTo>
                    <a:pt x="1333004" y="323672"/>
                  </a:lnTo>
                  <a:close/>
                </a:path>
                <a:path w="3048000" h="871219">
                  <a:moveTo>
                    <a:pt x="1671345" y="684911"/>
                  </a:moveTo>
                  <a:lnTo>
                    <a:pt x="1651012" y="634060"/>
                  </a:lnTo>
                  <a:lnTo>
                    <a:pt x="1638439" y="602627"/>
                  </a:lnTo>
                  <a:lnTo>
                    <a:pt x="1618894" y="614159"/>
                  </a:lnTo>
                  <a:lnTo>
                    <a:pt x="1596555" y="624230"/>
                  </a:lnTo>
                  <a:lnTo>
                    <a:pt x="1571955" y="631355"/>
                  </a:lnTo>
                  <a:lnTo>
                    <a:pt x="1545666" y="634060"/>
                  </a:lnTo>
                  <a:lnTo>
                    <a:pt x="1515300" y="629221"/>
                  </a:lnTo>
                  <a:lnTo>
                    <a:pt x="1492707" y="616026"/>
                  </a:lnTo>
                  <a:lnTo>
                    <a:pt x="1478089" y="596531"/>
                  </a:lnTo>
                  <a:lnTo>
                    <a:pt x="1471663" y="572731"/>
                  </a:lnTo>
                  <a:lnTo>
                    <a:pt x="1511630" y="568731"/>
                  </a:lnTo>
                  <a:lnTo>
                    <a:pt x="1555038" y="559930"/>
                  </a:lnTo>
                  <a:lnTo>
                    <a:pt x="1597126" y="544398"/>
                  </a:lnTo>
                  <a:lnTo>
                    <a:pt x="1633105" y="520192"/>
                  </a:lnTo>
                  <a:lnTo>
                    <a:pt x="1658188" y="485394"/>
                  </a:lnTo>
                  <a:lnTo>
                    <a:pt x="1667624" y="438061"/>
                  </a:lnTo>
                  <a:lnTo>
                    <a:pt x="1662328" y="409181"/>
                  </a:lnTo>
                  <a:lnTo>
                    <a:pt x="1658213" y="386715"/>
                  </a:lnTo>
                  <a:lnTo>
                    <a:pt x="1631632" y="350304"/>
                  </a:lnTo>
                  <a:lnTo>
                    <a:pt x="1590319" y="328612"/>
                  </a:lnTo>
                  <a:lnTo>
                    <a:pt x="1559217" y="324446"/>
                  </a:lnTo>
                  <a:lnTo>
                    <a:pt x="1559217" y="439851"/>
                  </a:lnTo>
                  <a:lnTo>
                    <a:pt x="1550289" y="463994"/>
                  </a:lnTo>
                  <a:lnTo>
                    <a:pt x="1527606" y="481545"/>
                  </a:lnTo>
                  <a:lnTo>
                    <a:pt x="1497355" y="492658"/>
                  </a:lnTo>
                  <a:lnTo>
                    <a:pt x="1465681" y="497446"/>
                  </a:lnTo>
                  <a:lnTo>
                    <a:pt x="1471422" y="461886"/>
                  </a:lnTo>
                  <a:lnTo>
                    <a:pt x="1484668" y="433959"/>
                  </a:lnTo>
                  <a:lnTo>
                    <a:pt x="1504492" y="415709"/>
                  </a:lnTo>
                  <a:lnTo>
                    <a:pt x="1529981" y="409181"/>
                  </a:lnTo>
                  <a:lnTo>
                    <a:pt x="1542110" y="411340"/>
                  </a:lnTo>
                  <a:lnTo>
                    <a:pt x="1551317" y="417499"/>
                  </a:lnTo>
                  <a:lnTo>
                    <a:pt x="1557172" y="427164"/>
                  </a:lnTo>
                  <a:lnTo>
                    <a:pt x="1559217" y="439851"/>
                  </a:lnTo>
                  <a:lnTo>
                    <a:pt x="1559217" y="324446"/>
                  </a:lnTo>
                  <a:lnTo>
                    <a:pt x="1485836" y="327545"/>
                  </a:lnTo>
                  <a:lnTo>
                    <a:pt x="1442732" y="344703"/>
                  </a:lnTo>
                  <a:lnTo>
                    <a:pt x="1407414" y="371170"/>
                  </a:lnTo>
                  <a:lnTo>
                    <a:pt x="1379905" y="405142"/>
                  </a:lnTo>
                  <a:lnTo>
                    <a:pt x="1360220" y="444893"/>
                  </a:lnTo>
                  <a:lnTo>
                    <a:pt x="1348397" y="488632"/>
                  </a:lnTo>
                  <a:lnTo>
                    <a:pt x="1344460" y="534606"/>
                  </a:lnTo>
                  <a:lnTo>
                    <a:pt x="1349933" y="590600"/>
                  </a:lnTo>
                  <a:lnTo>
                    <a:pt x="1366075" y="636447"/>
                  </a:lnTo>
                  <a:lnTo>
                    <a:pt x="1392389" y="672122"/>
                  </a:lnTo>
                  <a:lnTo>
                    <a:pt x="1428419" y="697623"/>
                  </a:lnTo>
                  <a:lnTo>
                    <a:pt x="1473695" y="712927"/>
                  </a:lnTo>
                  <a:lnTo>
                    <a:pt x="1527733" y="718032"/>
                  </a:lnTo>
                  <a:lnTo>
                    <a:pt x="1584985" y="713384"/>
                  </a:lnTo>
                  <a:lnTo>
                    <a:pt x="1629549" y="702868"/>
                  </a:lnTo>
                  <a:lnTo>
                    <a:pt x="1659115" y="691667"/>
                  </a:lnTo>
                  <a:lnTo>
                    <a:pt x="1671345" y="684911"/>
                  </a:lnTo>
                  <a:close/>
                </a:path>
                <a:path w="3048000" h="871219">
                  <a:moveTo>
                    <a:pt x="1979129" y="346468"/>
                  </a:moveTo>
                  <a:lnTo>
                    <a:pt x="1958111" y="331978"/>
                  </a:lnTo>
                  <a:lnTo>
                    <a:pt x="1921357" y="323608"/>
                  </a:lnTo>
                  <a:lnTo>
                    <a:pt x="1878025" y="334200"/>
                  </a:lnTo>
                  <a:lnTo>
                    <a:pt x="1837296" y="376580"/>
                  </a:lnTo>
                  <a:lnTo>
                    <a:pt x="1837042" y="377228"/>
                  </a:lnTo>
                  <a:lnTo>
                    <a:pt x="1837397" y="324192"/>
                  </a:lnTo>
                  <a:lnTo>
                    <a:pt x="1735543" y="324192"/>
                  </a:lnTo>
                  <a:lnTo>
                    <a:pt x="1735543" y="707097"/>
                  </a:lnTo>
                  <a:lnTo>
                    <a:pt x="1860448" y="707097"/>
                  </a:lnTo>
                  <a:lnTo>
                    <a:pt x="1860448" y="487426"/>
                  </a:lnTo>
                  <a:lnTo>
                    <a:pt x="1872043" y="444423"/>
                  </a:lnTo>
                  <a:lnTo>
                    <a:pt x="1899970" y="427545"/>
                  </a:lnTo>
                  <a:lnTo>
                    <a:pt x="1933930" y="428790"/>
                  </a:lnTo>
                  <a:lnTo>
                    <a:pt x="1963648" y="440207"/>
                  </a:lnTo>
                  <a:lnTo>
                    <a:pt x="1978825" y="453796"/>
                  </a:lnTo>
                  <a:lnTo>
                    <a:pt x="1979129" y="346468"/>
                  </a:lnTo>
                  <a:close/>
                </a:path>
                <a:path w="3048000" h="871219">
                  <a:moveTo>
                    <a:pt x="2381046" y="517829"/>
                  </a:moveTo>
                  <a:lnTo>
                    <a:pt x="2377300" y="464807"/>
                  </a:lnTo>
                  <a:lnTo>
                    <a:pt x="2366073" y="419874"/>
                  </a:lnTo>
                  <a:lnTo>
                    <a:pt x="2347430" y="383044"/>
                  </a:lnTo>
                  <a:lnTo>
                    <a:pt x="2321395" y="354368"/>
                  </a:lnTo>
                  <a:lnTo>
                    <a:pt x="2288006" y="333844"/>
                  </a:lnTo>
                  <a:lnTo>
                    <a:pt x="2255418" y="323977"/>
                  </a:lnTo>
                  <a:lnTo>
                    <a:pt x="2255418" y="523811"/>
                  </a:lnTo>
                  <a:lnTo>
                    <a:pt x="2252776" y="559485"/>
                  </a:lnTo>
                  <a:lnTo>
                    <a:pt x="2243188" y="592074"/>
                  </a:lnTo>
                  <a:lnTo>
                    <a:pt x="2224227" y="615823"/>
                  </a:lnTo>
                  <a:lnTo>
                    <a:pt x="2193429" y="625017"/>
                  </a:lnTo>
                  <a:lnTo>
                    <a:pt x="2184908" y="624814"/>
                  </a:lnTo>
                  <a:lnTo>
                    <a:pt x="2175637" y="623747"/>
                  </a:lnTo>
                  <a:lnTo>
                    <a:pt x="2166493" y="620852"/>
                  </a:lnTo>
                  <a:lnTo>
                    <a:pt x="2158314" y="615200"/>
                  </a:lnTo>
                  <a:lnTo>
                    <a:pt x="2158314" y="415886"/>
                  </a:lnTo>
                  <a:lnTo>
                    <a:pt x="2165654" y="413981"/>
                  </a:lnTo>
                  <a:lnTo>
                    <a:pt x="2173109" y="412597"/>
                  </a:lnTo>
                  <a:lnTo>
                    <a:pt x="2180628" y="411721"/>
                  </a:lnTo>
                  <a:lnTo>
                    <a:pt x="2188210" y="411378"/>
                  </a:lnTo>
                  <a:lnTo>
                    <a:pt x="2223922" y="421970"/>
                  </a:lnTo>
                  <a:lnTo>
                    <a:pt x="2244217" y="448983"/>
                  </a:lnTo>
                  <a:lnTo>
                    <a:pt x="2253323" y="485317"/>
                  </a:lnTo>
                  <a:lnTo>
                    <a:pt x="2255418" y="523811"/>
                  </a:lnTo>
                  <a:lnTo>
                    <a:pt x="2255418" y="323977"/>
                  </a:lnTo>
                  <a:lnTo>
                    <a:pt x="2247315" y="321513"/>
                  </a:lnTo>
                  <a:lnTo>
                    <a:pt x="2199348" y="317385"/>
                  </a:lnTo>
                  <a:lnTo>
                    <a:pt x="2199348" y="318046"/>
                  </a:lnTo>
                  <a:lnTo>
                    <a:pt x="2156980" y="320408"/>
                  </a:lnTo>
                  <a:lnTo>
                    <a:pt x="2114969" y="325945"/>
                  </a:lnTo>
                  <a:lnTo>
                    <a:pt x="2073490" y="334645"/>
                  </a:lnTo>
                  <a:lnTo>
                    <a:pt x="2032736" y="346468"/>
                  </a:lnTo>
                  <a:lnTo>
                    <a:pt x="2032736" y="870712"/>
                  </a:lnTo>
                  <a:lnTo>
                    <a:pt x="2158314" y="870712"/>
                  </a:lnTo>
                  <a:lnTo>
                    <a:pt x="2158314" y="708317"/>
                  </a:lnTo>
                  <a:lnTo>
                    <a:pt x="2171725" y="712787"/>
                  </a:lnTo>
                  <a:lnTo>
                    <a:pt x="2185466" y="715987"/>
                  </a:lnTo>
                  <a:lnTo>
                    <a:pt x="2199436" y="717918"/>
                  </a:lnTo>
                  <a:lnTo>
                    <a:pt x="2213559" y="718540"/>
                  </a:lnTo>
                  <a:lnTo>
                    <a:pt x="2261793" y="712914"/>
                  </a:lnTo>
                  <a:lnTo>
                    <a:pt x="2273008" y="708317"/>
                  </a:lnTo>
                  <a:lnTo>
                    <a:pt x="2302840" y="696087"/>
                  </a:lnTo>
                  <a:lnTo>
                    <a:pt x="2336000" y="668121"/>
                  </a:lnTo>
                  <a:lnTo>
                    <a:pt x="2360549" y="629043"/>
                  </a:lnTo>
                  <a:lnTo>
                    <a:pt x="2361781" y="625017"/>
                  </a:lnTo>
                  <a:lnTo>
                    <a:pt x="2375801" y="578929"/>
                  </a:lnTo>
                  <a:lnTo>
                    <a:pt x="2381046" y="517829"/>
                  </a:lnTo>
                  <a:close/>
                </a:path>
                <a:path w="3048000" h="871219">
                  <a:moveTo>
                    <a:pt x="2755785" y="685165"/>
                  </a:moveTo>
                  <a:lnTo>
                    <a:pt x="2732544" y="634326"/>
                  </a:lnTo>
                  <a:lnTo>
                    <a:pt x="2719260" y="605231"/>
                  </a:lnTo>
                  <a:lnTo>
                    <a:pt x="2700172" y="616051"/>
                  </a:lnTo>
                  <a:lnTo>
                    <a:pt x="2678633" y="625360"/>
                  </a:lnTo>
                  <a:lnTo>
                    <a:pt x="2655112" y="631863"/>
                  </a:lnTo>
                  <a:lnTo>
                    <a:pt x="2630093" y="634326"/>
                  </a:lnTo>
                  <a:lnTo>
                    <a:pt x="2599677" y="629475"/>
                  </a:lnTo>
                  <a:lnTo>
                    <a:pt x="2577058" y="616280"/>
                  </a:lnTo>
                  <a:lnTo>
                    <a:pt x="2562441" y="596773"/>
                  </a:lnTo>
                  <a:lnTo>
                    <a:pt x="2556052" y="572985"/>
                  </a:lnTo>
                  <a:lnTo>
                    <a:pt x="2596007" y="568985"/>
                  </a:lnTo>
                  <a:lnTo>
                    <a:pt x="2639428" y="560184"/>
                  </a:lnTo>
                  <a:lnTo>
                    <a:pt x="2681503" y="544652"/>
                  </a:lnTo>
                  <a:lnTo>
                    <a:pt x="2717482" y="520458"/>
                  </a:lnTo>
                  <a:lnTo>
                    <a:pt x="2733878" y="497713"/>
                  </a:lnTo>
                  <a:lnTo>
                    <a:pt x="2742577" y="485648"/>
                  </a:lnTo>
                  <a:lnTo>
                    <a:pt x="2752001" y="438315"/>
                  </a:lnTo>
                  <a:lnTo>
                    <a:pt x="2746705" y="409435"/>
                  </a:lnTo>
                  <a:lnTo>
                    <a:pt x="2742590" y="386969"/>
                  </a:lnTo>
                  <a:lnTo>
                    <a:pt x="2716009" y="350558"/>
                  </a:lnTo>
                  <a:lnTo>
                    <a:pt x="2674696" y="328866"/>
                  </a:lnTo>
                  <a:lnTo>
                    <a:pt x="2643543" y="324688"/>
                  </a:lnTo>
                  <a:lnTo>
                    <a:pt x="2643543" y="440105"/>
                  </a:lnTo>
                  <a:lnTo>
                    <a:pt x="2634615" y="464248"/>
                  </a:lnTo>
                  <a:lnTo>
                    <a:pt x="2611945" y="481799"/>
                  </a:lnTo>
                  <a:lnTo>
                    <a:pt x="2581706" y="492912"/>
                  </a:lnTo>
                  <a:lnTo>
                    <a:pt x="2550071" y="497713"/>
                  </a:lnTo>
                  <a:lnTo>
                    <a:pt x="2555811" y="462140"/>
                  </a:lnTo>
                  <a:lnTo>
                    <a:pt x="2569045" y="434213"/>
                  </a:lnTo>
                  <a:lnTo>
                    <a:pt x="2588869" y="415975"/>
                  </a:lnTo>
                  <a:lnTo>
                    <a:pt x="2614358" y="409435"/>
                  </a:lnTo>
                  <a:lnTo>
                    <a:pt x="2626512" y="411594"/>
                  </a:lnTo>
                  <a:lnTo>
                    <a:pt x="2635694" y="417753"/>
                  </a:lnTo>
                  <a:lnTo>
                    <a:pt x="2641511" y="427418"/>
                  </a:lnTo>
                  <a:lnTo>
                    <a:pt x="2643543" y="440105"/>
                  </a:lnTo>
                  <a:lnTo>
                    <a:pt x="2643543" y="324688"/>
                  </a:lnTo>
                  <a:lnTo>
                    <a:pt x="2570226" y="327799"/>
                  </a:lnTo>
                  <a:lnTo>
                    <a:pt x="2527135" y="344970"/>
                  </a:lnTo>
                  <a:lnTo>
                    <a:pt x="2491829" y="371424"/>
                  </a:lnTo>
                  <a:lnTo>
                    <a:pt x="2464346" y="405409"/>
                  </a:lnTo>
                  <a:lnTo>
                    <a:pt x="2444686" y="445147"/>
                  </a:lnTo>
                  <a:lnTo>
                    <a:pt x="2432875" y="488886"/>
                  </a:lnTo>
                  <a:lnTo>
                    <a:pt x="2428938" y="534860"/>
                  </a:lnTo>
                  <a:lnTo>
                    <a:pt x="2434399" y="590854"/>
                  </a:lnTo>
                  <a:lnTo>
                    <a:pt x="2450490" y="636701"/>
                  </a:lnTo>
                  <a:lnTo>
                    <a:pt x="2476754" y="672376"/>
                  </a:lnTo>
                  <a:lnTo>
                    <a:pt x="2512745" y="697877"/>
                  </a:lnTo>
                  <a:lnTo>
                    <a:pt x="2558008" y="713181"/>
                  </a:lnTo>
                  <a:lnTo>
                    <a:pt x="2612110" y="718286"/>
                  </a:lnTo>
                  <a:lnTo>
                    <a:pt x="2669387" y="713638"/>
                  </a:lnTo>
                  <a:lnTo>
                    <a:pt x="2713964" y="703135"/>
                  </a:lnTo>
                  <a:lnTo>
                    <a:pt x="2743530" y="691921"/>
                  </a:lnTo>
                  <a:lnTo>
                    <a:pt x="2755785" y="685165"/>
                  </a:lnTo>
                  <a:close/>
                </a:path>
                <a:path w="3048000" h="871219">
                  <a:moveTo>
                    <a:pt x="3047504" y="683996"/>
                  </a:moveTo>
                  <a:lnTo>
                    <a:pt x="3013341" y="609193"/>
                  </a:lnTo>
                  <a:lnTo>
                    <a:pt x="3010738" y="610438"/>
                  </a:lnTo>
                  <a:lnTo>
                    <a:pt x="3000260" y="614641"/>
                  </a:lnTo>
                  <a:lnTo>
                    <a:pt x="2989465" y="617829"/>
                  </a:lnTo>
                  <a:lnTo>
                    <a:pt x="2978404" y="619988"/>
                  </a:lnTo>
                  <a:lnTo>
                    <a:pt x="2967164" y="621080"/>
                  </a:lnTo>
                  <a:lnTo>
                    <a:pt x="2952026" y="618109"/>
                  </a:lnTo>
                  <a:lnTo>
                    <a:pt x="2942094" y="609028"/>
                  </a:lnTo>
                  <a:lnTo>
                    <a:pt x="2936671" y="593636"/>
                  </a:lnTo>
                  <a:lnTo>
                    <a:pt x="2935020" y="571715"/>
                  </a:lnTo>
                  <a:lnTo>
                    <a:pt x="2935020" y="217678"/>
                  </a:lnTo>
                  <a:lnTo>
                    <a:pt x="2809849" y="217678"/>
                  </a:lnTo>
                  <a:lnTo>
                    <a:pt x="2809849" y="581215"/>
                  </a:lnTo>
                  <a:lnTo>
                    <a:pt x="2811462" y="622998"/>
                  </a:lnTo>
                  <a:lnTo>
                    <a:pt x="2819616" y="660577"/>
                  </a:lnTo>
                  <a:lnTo>
                    <a:pt x="2839212" y="691007"/>
                  </a:lnTo>
                  <a:lnTo>
                    <a:pt x="2875203" y="711403"/>
                  </a:lnTo>
                  <a:lnTo>
                    <a:pt x="2932519" y="718845"/>
                  </a:lnTo>
                  <a:lnTo>
                    <a:pt x="2980664" y="713409"/>
                  </a:lnTo>
                  <a:lnTo>
                    <a:pt x="3016847" y="701421"/>
                  </a:lnTo>
                  <a:lnTo>
                    <a:pt x="3039605" y="689444"/>
                  </a:lnTo>
                  <a:lnTo>
                    <a:pt x="3047504" y="683996"/>
                  </a:lnTo>
                  <a:close/>
                </a:path>
              </a:pathLst>
            </a:custGeom>
            <a:solidFill>
              <a:srgbClr val="FF17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415134" y="1068081"/>
              <a:ext cx="349250" cy="609600"/>
            </a:xfrm>
            <a:custGeom>
              <a:avLst/>
              <a:gdLst/>
              <a:ahLst/>
              <a:cxnLst/>
              <a:rect l="l" t="t" r="r" b="b"/>
              <a:pathLst>
                <a:path w="349250" h="609600">
                  <a:moveTo>
                    <a:pt x="44333" y="0"/>
                  </a:moveTo>
                  <a:lnTo>
                    <a:pt x="33090" y="211"/>
                  </a:lnTo>
                  <a:lnTo>
                    <a:pt x="21950" y="833"/>
                  </a:lnTo>
                  <a:lnTo>
                    <a:pt x="10919" y="1850"/>
                  </a:lnTo>
                  <a:lnTo>
                    <a:pt x="0" y="3245"/>
                  </a:lnTo>
                  <a:lnTo>
                    <a:pt x="47724" y="14196"/>
                  </a:lnTo>
                  <a:lnTo>
                    <a:pt x="92267" y="32298"/>
                  </a:lnTo>
                  <a:lnTo>
                    <a:pt x="132980" y="56903"/>
                  </a:lnTo>
                  <a:lnTo>
                    <a:pt x="169213" y="87362"/>
                  </a:lnTo>
                  <a:lnTo>
                    <a:pt x="200315" y="123026"/>
                  </a:lnTo>
                  <a:lnTo>
                    <a:pt x="225636" y="163246"/>
                  </a:lnTo>
                  <a:lnTo>
                    <a:pt x="244528" y="207373"/>
                  </a:lnTo>
                  <a:lnTo>
                    <a:pt x="256339" y="254759"/>
                  </a:lnTo>
                  <a:lnTo>
                    <a:pt x="260421" y="304755"/>
                  </a:lnTo>
                  <a:lnTo>
                    <a:pt x="256339" y="354747"/>
                  </a:lnTo>
                  <a:lnTo>
                    <a:pt x="244528" y="402130"/>
                  </a:lnTo>
                  <a:lnTo>
                    <a:pt x="225636" y="446256"/>
                  </a:lnTo>
                  <a:lnTo>
                    <a:pt x="200315" y="486475"/>
                  </a:lnTo>
                  <a:lnTo>
                    <a:pt x="169213" y="522138"/>
                  </a:lnTo>
                  <a:lnTo>
                    <a:pt x="132980" y="552596"/>
                  </a:lnTo>
                  <a:lnTo>
                    <a:pt x="92267" y="577201"/>
                  </a:lnTo>
                  <a:lnTo>
                    <a:pt x="47724" y="595303"/>
                  </a:lnTo>
                  <a:lnTo>
                    <a:pt x="0" y="606253"/>
                  </a:lnTo>
                  <a:lnTo>
                    <a:pt x="10919" y="607648"/>
                  </a:lnTo>
                  <a:lnTo>
                    <a:pt x="21950" y="608666"/>
                  </a:lnTo>
                  <a:lnTo>
                    <a:pt x="33090" y="609288"/>
                  </a:lnTo>
                  <a:lnTo>
                    <a:pt x="44333" y="609499"/>
                  </a:lnTo>
                  <a:lnTo>
                    <a:pt x="93765" y="605511"/>
                  </a:lnTo>
                  <a:lnTo>
                    <a:pt x="140658" y="593963"/>
                  </a:lnTo>
                  <a:lnTo>
                    <a:pt x="184385" y="575485"/>
                  </a:lnTo>
                  <a:lnTo>
                    <a:pt x="224317" y="550702"/>
                  </a:lnTo>
                  <a:lnTo>
                    <a:pt x="259827" y="520243"/>
                  </a:lnTo>
                  <a:lnTo>
                    <a:pt x="290288" y="484734"/>
                  </a:lnTo>
                  <a:lnTo>
                    <a:pt x="315072" y="444804"/>
                  </a:lnTo>
                  <a:lnTo>
                    <a:pt x="333551" y="401079"/>
                  </a:lnTo>
                  <a:lnTo>
                    <a:pt x="345100" y="354187"/>
                  </a:lnTo>
                  <a:lnTo>
                    <a:pt x="349088" y="304755"/>
                  </a:lnTo>
                  <a:lnTo>
                    <a:pt x="345100" y="255322"/>
                  </a:lnTo>
                  <a:lnTo>
                    <a:pt x="333551" y="208429"/>
                  </a:lnTo>
                  <a:lnTo>
                    <a:pt x="315072" y="164703"/>
                  </a:lnTo>
                  <a:lnTo>
                    <a:pt x="290288" y="124771"/>
                  </a:lnTo>
                  <a:lnTo>
                    <a:pt x="259827" y="89261"/>
                  </a:lnTo>
                  <a:lnTo>
                    <a:pt x="224317" y="58800"/>
                  </a:lnTo>
                  <a:lnTo>
                    <a:pt x="184385" y="34016"/>
                  </a:lnTo>
                  <a:lnTo>
                    <a:pt x="140658" y="15536"/>
                  </a:lnTo>
                  <a:lnTo>
                    <a:pt x="93765" y="3988"/>
                  </a:lnTo>
                  <a:lnTo>
                    <a:pt x="44333" y="0"/>
                  </a:lnTo>
                  <a:close/>
                </a:path>
              </a:pathLst>
            </a:custGeom>
            <a:solidFill>
              <a:srgbClr val="FF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10386" y="1071329"/>
              <a:ext cx="465455" cy="603250"/>
            </a:xfrm>
            <a:custGeom>
              <a:avLst/>
              <a:gdLst/>
              <a:ahLst/>
              <a:cxnLst/>
              <a:rect l="l" t="t" r="r" b="b"/>
              <a:pathLst>
                <a:path w="465454" h="603250">
                  <a:moveTo>
                    <a:pt x="204747" y="0"/>
                  </a:moveTo>
                  <a:lnTo>
                    <a:pt x="155539" y="11428"/>
                  </a:lnTo>
                  <a:lnTo>
                    <a:pt x="109750" y="30459"/>
                  </a:lnTo>
                  <a:lnTo>
                    <a:pt x="68090" y="56377"/>
                  </a:lnTo>
                  <a:lnTo>
                    <a:pt x="31270" y="88468"/>
                  </a:lnTo>
                  <a:lnTo>
                    <a:pt x="0" y="126017"/>
                  </a:lnTo>
                  <a:lnTo>
                    <a:pt x="20277" y="117321"/>
                  </a:lnTo>
                  <a:lnTo>
                    <a:pt x="41651" y="110910"/>
                  </a:lnTo>
                  <a:lnTo>
                    <a:pt x="63974" y="106945"/>
                  </a:lnTo>
                  <a:lnTo>
                    <a:pt x="87096" y="105588"/>
                  </a:lnTo>
                  <a:lnTo>
                    <a:pt x="132019" y="110762"/>
                  </a:lnTo>
                  <a:lnTo>
                    <a:pt x="173256" y="125501"/>
                  </a:lnTo>
                  <a:lnTo>
                    <a:pt x="209632" y="148628"/>
                  </a:lnTo>
                  <a:lnTo>
                    <a:pt x="239970" y="178967"/>
                  </a:lnTo>
                  <a:lnTo>
                    <a:pt x="263095" y="215343"/>
                  </a:lnTo>
                  <a:lnTo>
                    <a:pt x="277833" y="256579"/>
                  </a:lnTo>
                  <a:lnTo>
                    <a:pt x="283007" y="301498"/>
                  </a:lnTo>
                  <a:lnTo>
                    <a:pt x="277833" y="346421"/>
                  </a:lnTo>
                  <a:lnTo>
                    <a:pt x="263095" y="387658"/>
                  </a:lnTo>
                  <a:lnTo>
                    <a:pt x="239970" y="424033"/>
                  </a:lnTo>
                  <a:lnTo>
                    <a:pt x="209632" y="454372"/>
                  </a:lnTo>
                  <a:lnTo>
                    <a:pt x="173256" y="477497"/>
                  </a:lnTo>
                  <a:lnTo>
                    <a:pt x="132019" y="492235"/>
                  </a:lnTo>
                  <a:lnTo>
                    <a:pt x="87096" y="497408"/>
                  </a:lnTo>
                  <a:lnTo>
                    <a:pt x="63974" y="496053"/>
                  </a:lnTo>
                  <a:lnTo>
                    <a:pt x="41651" y="492091"/>
                  </a:lnTo>
                  <a:lnTo>
                    <a:pt x="20277" y="485680"/>
                  </a:lnTo>
                  <a:lnTo>
                    <a:pt x="0" y="476980"/>
                  </a:lnTo>
                  <a:lnTo>
                    <a:pt x="31270" y="514529"/>
                  </a:lnTo>
                  <a:lnTo>
                    <a:pt x="68090" y="546623"/>
                  </a:lnTo>
                  <a:lnTo>
                    <a:pt x="109750" y="572545"/>
                  </a:lnTo>
                  <a:lnTo>
                    <a:pt x="155539" y="591578"/>
                  </a:lnTo>
                  <a:lnTo>
                    <a:pt x="204747" y="603007"/>
                  </a:lnTo>
                  <a:lnTo>
                    <a:pt x="252471" y="592057"/>
                  </a:lnTo>
                  <a:lnTo>
                    <a:pt x="297015" y="573954"/>
                  </a:lnTo>
                  <a:lnTo>
                    <a:pt x="337728" y="549349"/>
                  </a:lnTo>
                  <a:lnTo>
                    <a:pt x="373960" y="518891"/>
                  </a:lnTo>
                  <a:lnTo>
                    <a:pt x="405062" y="483227"/>
                  </a:lnTo>
                  <a:lnTo>
                    <a:pt x="430384" y="443007"/>
                  </a:lnTo>
                  <a:lnTo>
                    <a:pt x="449275" y="398879"/>
                  </a:lnTo>
                  <a:lnTo>
                    <a:pt x="461087" y="351494"/>
                  </a:lnTo>
                  <a:lnTo>
                    <a:pt x="465169" y="301498"/>
                  </a:lnTo>
                  <a:lnTo>
                    <a:pt x="461087" y="251506"/>
                  </a:lnTo>
                  <a:lnTo>
                    <a:pt x="449275" y="204122"/>
                  </a:lnTo>
                  <a:lnTo>
                    <a:pt x="430384" y="159997"/>
                  </a:lnTo>
                  <a:lnTo>
                    <a:pt x="405062" y="119778"/>
                  </a:lnTo>
                  <a:lnTo>
                    <a:pt x="373960" y="84115"/>
                  </a:lnTo>
                  <a:lnTo>
                    <a:pt x="337728" y="53657"/>
                  </a:lnTo>
                  <a:lnTo>
                    <a:pt x="297015" y="29052"/>
                  </a:lnTo>
                  <a:lnTo>
                    <a:pt x="252471" y="10950"/>
                  </a:lnTo>
                  <a:lnTo>
                    <a:pt x="204747" y="0"/>
                  </a:lnTo>
                  <a:close/>
                </a:path>
              </a:pathLst>
            </a:custGeom>
            <a:solidFill>
              <a:srgbClr val="FF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>
            <a:spLocks noGrp="1"/>
          </p:cNvSpPr>
          <p:nvPr>
            <p:ph type="title"/>
          </p:nvPr>
        </p:nvSpPr>
        <p:spPr>
          <a:xfrm>
            <a:off x="7881197" y="854958"/>
            <a:ext cx="5342751" cy="1438690"/>
          </a:xfrm>
          <a:prstGeom prst="rect">
            <a:avLst/>
          </a:prstGeom>
        </p:spPr>
        <p:txBody>
          <a:bodyPr vert="horz" wrap="square" lIns="0" tIns="193892" rIns="0" bIns="0" rtlCol="0">
            <a:spAutoFit/>
          </a:bodyPr>
          <a:lstStyle/>
          <a:p>
            <a:pPr marL="2537460" marR="5080">
              <a:lnSpc>
                <a:spcPct val="73900"/>
              </a:lnSpc>
              <a:spcBef>
                <a:spcPts val="1145"/>
              </a:spcBef>
            </a:pPr>
            <a:r>
              <a:rPr dirty="0"/>
              <a:t>programas</a:t>
            </a:r>
            <a:r>
              <a:rPr spc="-170" dirty="0"/>
              <a:t> </a:t>
            </a:r>
            <a:r>
              <a:rPr spc="-25" dirty="0"/>
              <a:t>de </a:t>
            </a:r>
            <a:r>
              <a:rPr spc="-10" dirty="0"/>
              <a:t>formación</a:t>
            </a:r>
          </a:p>
          <a:p>
            <a:pPr marL="57150">
              <a:lnSpc>
                <a:spcPct val="100000"/>
              </a:lnSpc>
              <a:spcBef>
                <a:spcPts val="755"/>
              </a:spcBef>
            </a:pPr>
            <a:r>
              <a:rPr sz="2600" spc="165" dirty="0">
                <a:solidFill>
                  <a:srgbClr val="4D4D4D"/>
                </a:solidFill>
              </a:rPr>
              <a:t>ESCUELA</a:t>
            </a:r>
            <a:r>
              <a:rPr sz="2600" spc="380" dirty="0">
                <a:solidFill>
                  <a:srgbClr val="4D4D4D"/>
                </a:solidFill>
              </a:rPr>
              <a:t> </a:t>
            </a:r>
            <a:r>
              <a:rPr sz="2600" spc="100" dirty="0">
                <a:solidFill>
                  <a:srgbClr val="4D4D4D"/>
                </a:solidFill>
              </a:rPr>
              <a:t>DE</a:t>
            </a:r>
            <a:r>
              <a:rPr sz="2600" spc="385" dirty="0">
                <a:solidFill>
                  <a:srgbClr val="4D4D4D"/>
                </a:solidFill>
              </a:rPr>
              <a:t> </a:t>
            </a:r>
            <a:r>
              <a:rPr sz="2600" spc="165" dirty="0">
                <a:solidFill>
                  <a:srgbClr val="4D4D4D"/>
                </a:solidFill>
              </a:rPr>
              <a:t>ADMINISTRADORES </a:t>
            </a:r>
            <a:endParaRPr sz="2600" dirty="0"/>
          </a:p>
        </p:txBody>
      </p:sp>
      <p:grpSp>
        <p:nvGrpSpPr>
          <p:cNvPr id="128" name="object 128"/>
          <p:cNvGrpSpPr/>
          <p:nvPr/>
        </p:nvGrpSpPr>
        <p:grpSpPr>
          <a:xfrm>
            <a:off x="6837802" y="2729411"/>
            <a:ext cx="5013960" cy="5916930"/>
            <a:chOff x="6837802" y="2729411"/>
            <a:chExt cx="5013960" cy="5916930"/>
          </a:xfrm>
        </p:grpSpPr>
        <p:sp>
          <p:nvSpPr>
            <p:cNvPr id="129" name="object 129"/>
            <p:cNvSpPr/>
            <p:nvPr/>
          </p:nvSpPr>
          <p:spPr>
            <a:xfrm>
              <a:off x="8752507" y="8463480"/>
              <a:ext cx="2838450" cy="115570"/>
            </a:xfrm>
            <a:custGeom>
              <a:avLst/>
              <a:gdLst/>
              <a:ahLst/>
              <a:cxnLst/>
              <a:rect l="l" t="t" r="r" b="b"/>
              <a:pathLst>
                <a:path w="2838450" h="115570">
                  <a:moveTo>
                    <a:pt x="1419119" y="0"/>
                  </a:moveTo>
                  <a:lnTo>
                    <a:pt x="1338590" y="91"/>
                  </a:lnTo>
                  <a:lnTo>
                    <a:pt x="1181187" y="809"/>
                  </a:lnTo>
                  <a:lnTo>
                    <a:pt x="1029457" y="2207"/>
                  </a:lnTo>
                  <a:lnTo>
                    <a:pt x="884358" y="4246"/>
                  </a:lnTo>
                  <a:lnTo>
                    <a:pt x="746847" y="6888"/>
                  </a:lnTo>
                  <a:lnTo>
                    <a:pt x="617885" y="10093"/>
                  </a:lnTo>
                  <a:lnTo>
                    <a:pt x="498428" y="13822"/>
                  </a:lnTo>
                  <a:lnTo>
                    <a:pt x="442564" y="15870"/>
                  </a:lnTo>
                  <a:lnTo>
                    <a:pt x="389436" y="18036"/>
                  </a:lnTo>
                  <a:lnTo>
                    <a:pt x="339163" y="20312"/>
                  </a:lnTo>
                  <a:lnTo>
                    <a:pt x="291866" y="22695"/>
                  </a:lnTo>
                  <a:lnTo>
                    <a:pt x="247665" y="25180"/>
                  </a:lnTo>
                  <a:lnTo>
                    <a:pt x="206678" y="27762"/>
                  </a:lnTo>
                  <a:lnTo>
                    <a:pt x="134830" y="33196"/>
                  </a:lnTo>
                  <a:lnTo>
                    <a:pt x="77279" y="38959"/>
                  </a:lnTo>
                  <a:lnTo>
                    <a:pt x="34985" y="45012"/>
                  </a:lnTo>
                  <a:lnTo>
                    <a:pt x="0" y="57830"/>
                  </a:lnTo>
                  <a:lnTo>
                    <a:pt x="2246" y="61113"/>
                  </a:lnTo>
                  <a:lnTo>
                    <a:pt x="54165" y="73712"/>
                  </a:lnTo>
                  <a:lnTo>
                    <a:pt x="104207" y="79626"/>
                  </a:lnTo>
                  <a:lnTo>
                    <a:pt x="169027" y="85229"/>
                  </a:lnTo>
                  <a:lnTo>
                    <a:pt x="247665" y="90485"/>
                  </a:lnTo>
                  <a:lnTo>
                    <a:pt x="291866" y="92970"/>
                  </a:lnTo>
                  <a:lnTo>
                    <a:pt x="339163" y="95353"/>
                  </a:lnTo>
                  <a:lnTo>
                    <a:pt x="389436" y="97629"/>
                  </a:lnTo>
                  <a:lnTo>
                    <a:pt x="442564" y="99794"/>
                  </a:lnTo>
                  <a:lnTo>
                    <a:pt x="498428" y="101842"/>
                  </a:lnTo>
                  <a:lnTo>
                    <a:pt x="617885" y="105570"/>
                  </a:lnTo>
                  <a:lnTo>
                    <a:pt x="746847" y="108774"/>
                  </a:lnTo>
                  <a:lnTo>
                    <a:pt x="884358" y="111415"/>
                  </a:lnTo>
                  <a:lnTo>
                    <a:pt x="1029457" y="113454"/>
                  </a:lnTo>
                  <a:lnTo>
                    <a:pt x="1181187" y="114852"/>
                  </a:lnTo>
                  <a:lnTo>
                    <a:pt x="1338590" y="115569"/>
                  </a:lnTo>
                  <a:lnTo>
                    <a:pt x="1499648" y="115569"/>
                  </a:lnTo>
                  <a:lnTo>
                    <a:pt x="1657050" y="114852"/>
                  </a:lnTo>
                  <a:lnTo>
                    <a:pt x="1808780" y="113454"/>
                  </a:lnTo>
                  <a:lnTo>
                    <a:pt x="1953880" y="111415"/>
                  </a:lnTo>
                  <a:lnTo>
                    <a:pt x="2091390" y="108774"/>
                  </a:lnTo>
                  <a:lnTo>
                    <a:pt x="2220352" y="105570"/>
                  </a:lnTo>
                  <a:lnTo>
                    <a:pt x="2339809" y="101842"/>
                  </a:lnTo>
                  <a:lnTo>
                    <a:pt x="2395673" y="99794"/>
                  </a:lnTo>
                  <a:lnTo>
                    <a:pt x="2448801" y="97629"/>
                  </a:lnTo>
                  <a:lnTo>
                    <a:pt x="2499074" y="95353"/>
                  </a:lnTo>
                  <a:lnTo>
                    <a:pt x="2546371" y="92970"/>
                  </a:lnTo>
                  <a:lnTo>
                    <a:pt x="2590572" y="90485"/>
                  </a:lnTo>
                  <a:lnTo>
                    <a:pt x="2631559" y="87903"/>
                  </a:lnTo>
                  <a:lnTo>
                    <a:pt x="2703408" y="82469"/>
                  </a:lnTo>
                  <a:lnTo>
                    <a:pt x="2760958" y="76705"/>
                  </a:lnTo>
                  <a:lnTo>
                    <a:pt x="2803252" y="70651"/>
                  </a:lnTo>
                  <a:lnTo>
                    <a:pt x="2838238" y="57830"/>
                  </a:lnTo>
                  <a:lnTo>
                    <a:pt x="2835991" y="54549"/>
                  </a:lnTo>
                  <a:lnTo>
                    <a:pt x="2784072" y="41952"/>
                  </a:lnTo>
                  <a:lnTo>
                    <a:pt x="2734030" y="36039"/>
                  </a:lnTo>
                  <a:lnTo>
                    <a:pt x="2669211" y="30436"/>
                  </a:lnTo>
                  <a:lnTo>
                    <a:pt x="2590572" y="25180"/>
                  </a:lnTo>
                  <a:lnTo>
                    <a:pt x="2546371" y="22695"/>
                  </a:lnTo>
                  <a:lnTo>
                    <a:pt x="2499074" y="20312"/>
                  </a:lnTo>
                  <a:lnTo>
                    <a:pt x="2448801" y="18036"/>
                  </a:lnTo>
                  <a:lnTo>
                    <a:pt x="2395673" y="15870"/>
                  </a:lnTo>
                  <a:lnTo>
                    <a:pt x="2339809" y="13822"/>
                  </a:lnTo>
                  <a:lnTo>
                    <a:pt x="2281329" y="11894"/>
                  </a:lnTo>
                  <a:lnTo>
                    <a:pt x="2157000" y="8423"/>
                  </a:lnTo>
                  <a:lnTo>
                    <a:pt x="2023643" y="5494"/>
                  </a:lnTo>
                  <a:lnTo>
                    <a:pt x="1882219" y="3149"/>
                  </a:lnTo>
                  <a:lnTo>
                    <a:pt x="1733684" y="1425"/>
                  </a:lnTo>
                  <a:lnTo>
                    <a:pt x="1578998" y="362"/>
                  </a:lnTo>
                  <a:lnTo>
                    <a:pt x="141911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936938" y="2729411"/>
              <a:ext cx="2914650" cy="5791835"/>
            </a:xfrm>
            <a:custGeom>
              <a:avLst/>
              <a:gdLst/>
              <a:ahLst/>
              <a:cxnLst/>
              <a:rect l="l" t="t" r="r" b="b"/>
              <a:pathLst>
                <a:path w="2914650" h="5791834">
                  <a:moveTo>
                    <a:pt x="2450532" y="0"/>
                  </a:moveTo>
                  <a:lnTo>
                    <a:pt x="464059" y="0"/>
                  </a:lnTo>
                  <a:lnTo>
                    <a:pt x="416675" y="2528"/>
                  </a:lnTo>
                  <a:lnTo>
                    <a:pt x="370663" y="9666"/>
                  </a:lnTo>
                  <a:lnTo>
                    <a:pt x="326253" y="21182"/>
                  </a:lnTo>
                  <a:lnTo>
                    <a:pt x="283678" y="36844"/>
                  </a:lnTo>
                  <a:lnTo>
                    <a:pt x="243168" y="56421"/>
                  </a:lnTo>
                  <a:lnTo>
                    <a:pt x="204955" y="79683"/>
                  </a:lnTo>
                  <a:lnTo>
                    <a:pt x="169269" y="106397"/>
                  </a:lnTo>
                  <a:lnTo>
                    <a:pt x="136342" y="136333"/>
                  </a:lnTo>
                  <a:lnTo>
                    <a:pt x="106406" y="169259"/>
                  </a:lnTo>
                  <a:lnTo>
                    <a:pt x="79691" y="204945"/>
                  </a:lnTo>
                  <a:lnTo>
                    <a:pt x="56428" y="243158"/>
                  </a:lnTo>
                  <a:lnTo>
                    <a:pt x="36850" y="283668"/>
                  </a:lnTo>
                  <a:lnTo>
                    <a:pt x="21187" y="326243"/>
                  </a:lnTo>
                  <a:lnTo>
                    <a:pt x="9670" y="370652"/>
                  </a:lnTo>
                  <a:lnTo>
                    <a:pt x="2530" y="416664"/>
                  </a:lnTo>
                  <a:lnTo>
                    <a:pt x="0" y="464048"/>
                  </a:lnTo>
                  <a:lnTo>
                    <a:pt x="0" y="5327638"/>
                  </a:lnTo>
                  <a:lnTo>
                    <a:pt x="2530" y="5375022"/>
                  </a:lnTo>
                  <a:lnTo>
                    <a:pt x="9670" y="5421035"/>
                  </a:lnTo>
                  <a:lnTo>
                    <a:pt x="21187" y="5465445"/>
                  </a:lnTo>
                  <a:lnTo>
                    <a:pt x="36850" y="5508021"/>
                  </a:lnTo>
                  <a:lnTo>
                    <a:pt x="56428" y="5548531"/>
                  </a:lnTo>
                  <a:lnTo>
                    <a:pt x="79691" y="5586745"/>
                  </a:lnTo>
                  <a:lnTo>
                    <a:pt x="106406" y="5622432"/>
                  </a:lnTo>
                  <a:lnTo>
                    <a:pt x="136342" y="5655359"/>
                  </a:lnTo>
                  <a:lnTo>
                    <a:pt x="169269" y="5685296"/>
                  </a:lnTo>
                  <a:lnTo>
                    <a:pt x="204955" y="5712011"/>
                  </a:lnTo>
                  <a:lnTo>
                    <a:pt x="243168" y="5735273"/>
                  </a:lnTo>
                  <a:lnTo>
                    <a:pt x="283678" y="5754851"/>
                  </a:lnTo>
                  <a:lnTo>
                    <a:pt x="326253" y="5770514"/>
                  </a:lnTo>
                  <a:lnTo>
                    <a:pt x="370663" y="5782030"/>
                  </a:lnTo>
                  <a:lnTo>
                    <a:pt x="416675" y="5789169"/>
                  </a:lnTo>
                  <a:lnTo>
                    <a:pt x="464059" y="5791697"/>
                  </a:lnTo>
                  <a:lnTo>
                    <a:pt x="2450532" y="5791697"/>
                  </a:lnTo>
                  <a:lnTo>
                    <a:pt x="2497910" y="5789168"/>
                  </a:lnTo>
                  <a:lnTo>
                    <a:pt x="2543915" y="5782029"/>
                  </a:lnTo>
                  <a:lnTo>
                    <a:pt x="2588318" y="5770512"/>
                  </a:lnTo>
                  <a:lnTo>
                    <a:pt x="2630885" y="5754847"/>
                  </a:lnTo>
                  <a:lnTo>
                    <a:pt x="2671386" y="5735267"/>
                  </a:lnTo>
                  <a:lnTo>
                    <a:pt x="2709589" y="5712003"/>
                  </a:lnTo>
                  <a:lnTo>
                    <a:pt x="2745264" y="5685285"/>
                  </a:lnTo>
                  <a:lnTo>
                    <a:pt x="2778179" y="5655347"/>
                  </a:lnTo>
                  <a:lnTo>
                    <a:pt x="2808103" y="5622418"/>
                  </a:lnTo>
                  <a:lnTo>
                    <a:pt x="2834804" y="5586731"/>
                  </a:lnTo>
                  <a:lnTo>
                    <a:pt x="2858051" y="5548517"/>
                  </a:lnTo>
                  <a:lnTo>
                    <a:pt x="2877613" y="5508007"/>
                  </a:lnTo>
                  <a:lnTo>
                    <a:pt x="2893258" y="5465433"/>
                  </a:lnTo>
                  <a:lnTo>
                    <a:pt x="2904756" y="5421026"/>
                  </a:lnTo>
                  <a:lnTo>
                    <a:pt x="2911874" y="5375017"/>
                  </a:lnTo>
                  <a:lnTo>
                    <a:pt x="2914382" y="5327638"/>
                  </a:lnTo>
                  <a:lnTo>
                    <a:pt x="2914382" y="464048"/>
                  </a:lnTo>
                  <a:lnTo>
                    <a:pt x="2911874" y="416669"/>
                  </a:lnTo>
                  <a:lnTo>
                    <a:pt x="2904756" y="370661"/>
                  </a:lnTo>
                  <a:lnTo>
                    <a:pt x="2893258" y="326254"/>
                  </a:lnTo>
                  <a:lnTo>
                    <a:pt x="2877613" y="283681"/>
                  </a:lnTo>
                  <a:lnTo>
                    <a:pt x="2858051" y="243172"/>
                  </a:lnTo>
                  <a:lnTo>
                    <a:pt x="2834804" y="204958"/>
                  </a:lnTo>
                  <a:lnTo>
                    <a:pt x="2808103" y="169272"/>
                  </a:lnTo>
                  <a:lnTo>
                    <a:pt x="2778179" y="136345"/>
                  </a:lnTo>
                  <a:lnTo>
                    <a:pt x="2745264" y="106407"/>
                  </a:lnTo>
                  <a:lnTo>
                    <a:pt x="2709589" y="79691"/>
                  </a:lnTo>
                  <a:lnTo>
                    <a:pt x="2671386" y="56428"/>
                  </a:lnTo>
                  <a:lnTo>
                    <a:pt x="2630885" y="36848"/>
                  </a:lnTo>
                  <a:lnTo>
                    <a:pt x="2588318" y="21184"/>
                  </a:lnTo>
                  <a:lnTo>
                    <a:pt x="2543915" y="9667"/>
                  </a:lnTo>
                  <a:lnTo>
                    <a:pt x="2497910" y="2529"/>
                  </a:lnTo>
                  <a:lnTo>
                    <a:pt x="2450532" y="0"/>
                  </a:lnTo>
                  <a:close/>
                </a:path>
              </a:pathLst>
            </a:custGeom>
            <a:solidFill>
              <a:srgbClr val="BB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14536" y="7731842"/>
              <a:ext cx="3136900" cy="217170"/>
            </a:xfrm>
            <a:custGeom>
              <a:avLst/>
              <a:gdLst/>
              <a:ahLst/>
              <a:cxnLst/>
              <a:rect l="l" t="t" r="r" b="b"/>
              <a:pathLst>
                <a:path w="3136900" h="217170">
                  <a:moveTo>
                    <a:pt x="3136785" y="108546"/>
                  </a:moveTo>
                  <a:lnTo>
                    <a:pt x="0" y="108546"/>
                  </a:lnTo>
                  <a:lnTo>
                    <a:pt x="0" y="217081"/>
                  </a:lnTo>
                  <a:lnTo>
                    <a:pt x="3136785" y="217081"/>
                  </a:lnTo>
                  <a:lnTo>
                    <a:pt x="3136785" y="108546"/>
                  </a:lnTo>
                  <a:close/>
                </a:path>
                <a:path w="3136900" h="217170">
                  <a:moveTo>
                    <a:pt x="3136785" y="0"/>
                  </a:moveTo>
                  <a:lnTo>
                    <a:pt x="0" y="0"/>
                  </a:lnTo>
                  <a:lnTo>
                    <a:pt x="0" y="54267"/>
                  </a:lnTo>
                  <a:lnTo>
                    <a:pt x="3136785" y="54267"/>
                  </a:lnTo>
                  <a:lnTo>
                    <a:pt x="3136785" y="0"/>
                  </a:lnTo>
                  <a:close/>
                </a:path>
              </a:pathLst>
            </a:custGeom>
            <a:solidFill>
              <a:srgbClr val="808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714539" y="2729411"/>
              <a:ext cx="2915920" cy="5791835"/>
            </a:xfrm>
            <a:custGeom>
              <a:avLst/>
              <a:gdLst/>
              <a:ahLst/>
              <a:cxnLst/>
              <a:rect l="l" t="t" r="r" b="b"/>
              <a:pathLst>
                <a:path w="2915920" h="5791834">
                  <a:moveTo>
                    <a:pt x="2450323" y="0"/>
                  </a:moveTo>
                  <a:lnTo>
                    <a:pt x="463849" y="0"/>
                  </a:lnTo>
                  <a:lnTo>
                    <a:pt x="416472" y="2529"/>
                  </a:lnTo>
                  <a:lnTo>
                    <a:pt x="370466" y="9667"/>
                  </a:lnTo>
                  <a:lnTo>
                    <a:pt x="326064" y="21184"/>
                  </a:lnTo>
                  <a:lnTo>
                    <a:pt x="283497" y="36848"/>
                  </a:lnTo>
                  <a:lnTo>
                    <a:pt x="242996" y="56428"/>
                  </a:lnTo>
                  <a:lnTo>
                    <a:pt x="204792" y="79691"/>
                  </a:lnTo>
                  <a:lnTo>
                    <a:pt x="169117" y="106407"/>
                  </a:lnTo>
                  <a:lnTo>
                    <a:pt x="136202" y="136345"/>
                  </a:lnTo>
                  <a:lnTo>
                    <a:pt x="106279" y="169272"/>
                  </a:lnTo>
                  <a:lnTo>
                    <a:pt x="79578" y="204958"/>
                  </a:lnTo>
                  <a:lnTo>
                    <a:pt x="56331" y="243172"/>
                  </a:lnTo>
                  <a:lnTo>
                    <a:pt x="36769" y="283681"/>
                  </a:lnTo>
                  <a:lnTo>
                    <a:pt x="21123" y="326254"/>
                  </a:lnTo>
                  <a:lnTo>
                    <a:pt x="9626" y="370661"/>
                  </a:lnTo>
                  <a:lnTo>
                    <a:pt x="2507" y="416669"/>
                  </a:lnTo>
                  <a:lnTo>
                    <a:pt x="0" y="464048"/>
                  </a:lnTo>
                  <a:lnTo>
                    <a:pt x="0" y="5327638"/>
                  </a:lnTo>
                  <a:lnTo>
                    <a:pt x="2516" y="5375089"/>
                  </a:lnTo>
                  <a:lnTo>
                    <a:pt x="9657" y="5421163"/>
                  </a:lnTo>
                  <a:lnTo>
                    <a:pt x="21188" y="5465628"/>
                  </a:lnTo>
                  <a:lnTo>
                    <a:pt x="36877" y="5508253"/>
                  </a:lnTo>
                  <a:lnTo>
                    <a:pt x="56493" y="5548805"/>
                  </a:lnTo>
                  <a:lnTo>
                    <a:pt x="79802" y="5587053"/>
                  </a:lnTo>
                  <a:lnTo>
                    <a:pt x="106572" y="5622763"/>
                  </a:lnTo>
                  <a:lnTo>
                    <a:pt x="136570" y="5655704"/>
                  </a:lnTo>
                  <a:lnTo>
                    <a:pt x="169564" y="5685644"/>
                  </a:lnTo>
                  <a:lnTo>
                    <a:pt x="205321" y="5712351"/>
                  </a:lnTo>
                  <a:lnTo>
                    <a:pt x="243610" y="5735593"/>
                  </a:lnTo>
                  <a:lnTo>
                    <a:pt x="284196" y="5755137"/>
                  </a:lnTo>
                  <a:lnTo>
                    <a:pt x="326849" y="5770752"/>
                  </a:lnTo>
                  <a:lnTo>
                    <a:pt x="371334" y="5782205"/>
                  </a:lnTo>
                  <a:lnTo>
                    <a:pt x="417421" y="5789264"/>
                  </a:lnTo>
                  <a:lnTo>
                    <a:pt x="464875" y="5791697"/>
                  </a:lnTo>
                  <a:lnTo>
                    <a:pt x="2451349" y="5791697"/>
                  </a:lnTo>
                  <a:lnTo>
                    <a:pt x="2498733" y="5789169"/>
                  </a:lnTo>
                  <a:lnTo>
                    <a:pt x="2544745" y="5782030"/>
                  </a:lnTo>
                  <a:lnTo>
                    <a:pt x="2589154" y="5770514"/>
                  </a:lnTo>
                  <a:lnTo>
                    <a:pt x="2631730" y="5754851"/>
                  </a:lnTo>
                  <a:lnTo>
                    <a:pt x="2672240" y="5735273"/>
                  </a:lnTo>
                  <a:lnTo>
                    <a:pt x="2710453" y="5712011"/>
                  </a:lnTo>
                  <a:lnTo>
                    <a:pt x="2746139" y="5685296"/>
                  </a:lnTo>
                  <a:lnTo>
                    <a:pt x="2779065" y="5655359"/>
                  </a:lnTo>
                  <a:lnTo>
                    <a:pt x="2809002" y="5622432"/>
                  </a:lnTo>
                  <a:lnTo>
                    <a:pt x="2835717" y="5586745"/>
                  </a:lnTo>
                  <a:lnTo>
                    <a:pt x="2858979" y="5548531"/>
                  </a:lnTo>
                  <a:lnTo>
                    <a:pt x="2878558" y="5508021"/>
                  </a:lnTo>
                  <a:lnTo>
                    <a:pt x="2894221" y="5465445"/>
                  </a:lnTo>
                  <a:lnTo>
                    <a:pt x="2905738" y="5421035"/>
                  </a:lnTo>
                  <a:lnTo>
                    <a:pt x="2912877" y="5375022"/>
                  </a:lnTo>
                  <a:lnTo>
                    <a:pt x="2915408" y="5327638"/>
                  </a:lnTo>
                  <a:lnTo>
                    <a:pt x="2915408" y="464048"/>
                  </a:lnTo>
                  <a:lnTo>
                    <a:pt x="2912870" y="416593"/>
                  </a:lnTo>
                  <a:lnTo>
                    <a:pt x="2905711" y="370515"/>
                  </a:lnTo>
                  <a:lnTo>
                    <a:pt x="2894161" y="326047"/>
                  </a:lnTo>
                  <a:lnTo>
                    <a:pt x="2878455" y="283420"/>
                  </a:lnTo>
                  <a:lnTo>
                    <a:pt x="2858823" y="242868"/>
                  </a:lnTo>
                  <a:lnTo>
                    <a:pt x="2835500" y="204621"/>
                  </a:lnTo>
                  <a:lnTo>
                    <a:pt x="2808716" y="168911"/>
                  </a:lnTo>
                  <a:lnTo>
                    <a:pt x="2778705" y="135972"/>
                  </a:lnTo>
                  <a:lnTo>
                    <a:pt x="2745700" y="106034"/>
                  </a:lnTo>
                  <a:lnTo>
                    <a:pt x="2709931" y="79329"/>
                  </a:lnTo>
                  <a:lnTo>
                    <a:pt x="2671633" y="56091"/>
                  </a:lnTo>
                  <a:lnTo>
                    <a:pt x="2631036" y="36549"/>
                  </a:lnTo>
                  <a:lnTo>
                    <a:pt x="2588375" y="20938"/>
                  </a:lnTo>
                  <a:lnTo>
                    <a:pt x="2543880" y="9488"/>
                  </a:lnTo>
                  <a:lnTo>
                    <a:pt x="2497786" y="2431"/>
                  </a:lnTo>
                  <a:lnTo>
                    <a:pt x="2450323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05260" y="3692138"/>
              <a:ext cx="2733040" cy="4148454"/>
            </a:xfrm>
            <a:custGeom>
              <a:avLst/>
              <a:gdLst/>
              <a:ahLst/>
              <a:cxnLst/>
              <a:rect l="l" t="t" r="r" b="b"/>
              <a:pathLst>
                <a:path w="2733040" h="4148454">
                  <a:moveTo>
                    <a:pt x="0" y="4148041"/>
                  </a:moveTo>
                  <a:lnTo>
                    <a:pt x="2732942" y="4148041"/>
                  </a:lnTo>
                  <a:lnTo>
                    <a:pt x="2732942" y="0"/>
                  </a:lnTo>
                  <a:lnTo>
                    <a:pt x="0" y="0"/>
                  </a:lnTo>
                  <a:lnTo>
                    <a:pt x="0" y="4148041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631830" y="4658231"/>
              <a:ext cx="128270" cy="2681605"/>
            </a:xfrm>
            <a:custGeom>
              <a:avLst/>
              <a:gdLst/>
              <a:ahLst/>
              <a:cxnLst/>
              <a:rect l="l" t="t" r="r" b="b"/>
              <a:pathLst>
                <a:path w="128270" h="2681604">
                  <a:moveTo>
                    <a:pt x="0" y="2681227"/>
                  </a:moveTo>
                  <a:lnTo>
                    <a:pt x="127922" y="2681227"/>
                  </a:lnTo>
                  <a:lnTo>
                    <a:pt x="127922" y="127912"/>
                  </a:lnTo>
                  <a:lnTo>
                    <a:pt x="117869" y="78121"/>
                  </a:lnTo>
                  <a:lnTo>
                    <a:pt x="90454" y="37463"/>
                  </a:lnTo>
                  <a:lnTo>
                    <a:pt x="49792" y="10051"/>
                  </a:lnTo>
                  <a:lnTo>
                    <a:pt x="0" y="0"/>
                  </a:lnTo>
                  <a:lnTo>
                    <a:pt x="0" y="2681227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367876" y="4658231"/>
              <a:ext cx="128270" cy="2681605"/>
            </a:xfrm>
            <a:custGeom>
              <a:avLst/>
              <a:gdLst/>
              <a:ahLst/>
              <a:cxnLst/>
              <a:rect l="l" t="t" r="r" b="b"/>
              <a:pathLst>
                <a:path w="128270" h="2681604">
                  <a:moveTo>
                    <a:pt x="0" y="2681227"/>
                  </a:moveTo>
                  <a:lnTo>
                    <a:pt x="127912" y="2681227"/>
                  </a:lnTo>
                  <a:lnTo>
                    <a:pt x="127912" y="0"/>
                  </a:lnTo>
                  <a:lnTo>
                    <a:pt x="78121" y="10051"/>
                  </a:lnTo>
                  <a:lnTo>
                    <a:pt x="37463" y="37463"/>
                  </a:lnTo>
                  <a:lnTo>
                    <a:pt x="10051" y="78121"/>
                  </a:lnTo>
                  <a:lnTo>
                    <a:pt x="0" y="127912"/>
                  </a:lnTo>
                  <a:lnTo>
                    <a:pt x="0" y="2681227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495605" y="4658224"/>
              <a:ext cx="1136650" cy="2681605"/>
            </a:xfrm>
            <a:custGeom>
              <a:avLst/>
              <a:gdLst/>
              <a:ahLst/>
              <a:cxnLst/>
              <a:rect l="l" t="t" r="r" b="b"/>
              <a:pathLst>
                <a:path w="1136650" h="2681604">
                  <a:moveTo>
                    <a:pt x="0" y="1853524"/>
                  </a:moveTo>
                  <a:lnTo>
                    <a:pt x="1136216" y="1853524"/>
                  </a:lnTo>
                  <a:lnTo>
                    <a:pt x="1136216" y="845220"/>
                  </a:lnTo>
                  <a:lnTo>
                    <a:pt x="0" y="845220"/>
                  </a:lnTo>
                  <a:lnTo>
                    <a:pt x="0" y="1853524"/>
                  </a:lnTo>
                  <a:close/>
                </a:path>
                <a:path w="1136650" h="2681604">
                  <a:moveTo>
                    <a:pt x="0" y="0"/>
                  </a:moveTo>
                  <a:lnTo>
                    <a:pt x="1136216" y="0"/>
                  </a:lnTo>
                  <a:lnTo>
                    <a:pt x="1136216" y="127912"/>
                  </a:lnTo>
                  <a:lnTo>
                    <a:pt x="0" y="127912"/>
                  </a:lnTo>
                  <a:lnTo>
                    <a:pt x="0" y="0"/>
                  </a:lnTo>
                  <a:close/>
                </a:path>
                <a:path w="1136650" h="2681604">
                  <a:moveTo>
                    <a:pt x="0" y="1853524"/>
                  </a:moveTo>
                  <a:lnTo>
                    <a:pt x="1136216" y="1853524"/>
                  </a:lnTo>
                  <a:lnTo>
                    <a:pt x="1136216" y="2591355"/>
                  </a:lnTo>
                  <a:lnTo>
                    <a:pt x="0" y="2591355"/>
                  </a:lnTo>
                  <a:lnTo>
                    <a:pt x="0" y="1853524"/>
                  </a:lnTo>
                  <a:close/>
                </a:path>
                <a:path w="1136650" h="2681604">
                  <a:moveTo>
                    <a:pt x="0" y="2681237"/>
                  </a:moveTo>
                  <a:lnTo>
                    <a:pt x="1136216" y="2681237"/>
                  </a:lnTo>
                  <a:lnTo>
                    <a:pt x="1136216" y="2591355"/>
                  </a:lnTo>
                  <a:lnTo>
                    <a:pt x="0" y="2591355"/>
                  </a:lnTo>
                  <a:lnTo>
                    <a:pt x="0" y="2681237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886893" y="5578687"/>
              <a:ext cx="368935" cy="173355"/>
            </a:xfrm>
            <a:custGeom>
              <a:avLst/>
              <a:gdLst/>
              <a:ahLst/>
              <a:cxnLst/>
              <a:rect l="l" t="t" r="r" b="b"/>
              <a:pathLst>
                <a:path w="368934" h="173354">
                  <a:moveTo>
                    <a:pt x="86531" y="173073"/>
                  </a:moveTo>
                  <a:lnTo>
                    <a:pt x="282169" y="173073"/>
                  </a:lnTo>
                  <a:lnTo>
                    <a:pt x="315850" y="166273"/>
                  </a:lnTo>
                  <a:lnTo>
                    <a:pt x="343356" y="147728"/>
                  </a:lnTo>
                  <a:lnTo>
                    <a:pt x="361900" y="120223"/>
                  </a:lnTo>
                  <a:lnTo>
                    <a:pt x="368700" y="86541"/>
                  </a:lnTo>
                  <a:lnTo>
                    <a:pt x="361900" y="52858"/>
                  </a:lnTo>
                  <a:lnTo>
                    <a:pt x="343356" y="25350"/>
                  </a:lnTo>
                  <a:lnTo>
                    <a:pt x="315850" y="6801"/>
                  </a:lnTo>
                  <a:lnTo>
                    <a:pt x="282169" y="0"/>
                  </a:lnTo>
                  <a:lnTo>
                    <a:pt x="86531" y="0"/>
                  </a:lnTo>
                  <a:lnTo>
                    <a:pt x="52849" y="6801"/>
                  </a:lnTo>
                  <a:lnTo>
                    <a:pt x="25344" y="25350"/>
                  </a:lnTo>
                  <a:lnTo>
                    <a:pt x="6800" y="52858"/>
                  </a:lnTo>
                  <a:lnTo>
                    <a:pt x="0" y="86541"/>
                  </a:lnTo>
                  <a:lnTo>
                    <a:pt x="6800" y="120223"/>
                  </a:lnTo>
                  <a:lnTo>
                    <a:pt x="25344" y="147728"/>
                  </a:lnTo>
                  <a:lnTo>
                    <a:pt x="52849" y="166273"/>
                  </a:lnTo>
                  <a:lnTo>
                    <a:pt x="86531" y="173073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886886" y="6218284"/>
              <a:ext cx="368935" cy="188595"/>
            </a:xfrm>
            <a:custGeom>
              <a:avLst/>
              <a:gdLst/>
              <a:ahLst/>
              <a:cxnLst/>
              <a:rect l="l" t="t" r="r" b="b"/>
              <a:pathLst>
                <a:path w="368934" h="188595">
                  <a:moveTo>
                    <a:pt x="47108" y="188119"/>
                  </a:moveTo>
                  <a:lnTo>
                    <a:pt x="321613" y="188119"/>
                  </a:lnTo>
                  <a:lnTo>
                    <a:pt x="339945" y="184418"/>
                  </a:lnTo>
                  <a:lnTo>
                    <a:pt x="354915" y="174324"/>
                  </a:lnTo>
                  <a:lnTo>
                    <a:pt x="365009" y="159353"/>
                  </a:lnTo>
                  <a:lnTo>
                    <a:pt x="368711" y="141021"/>
                  </a:lnTo>
                  <a:lnTo>
                    <a:pt x="368711" y="0"/>
                  </a:lnTo>
                  <a:lnTo>
                    <a:pt x="0" y="0"/>
                  </a:lnTo>
                  <a:lnTo>
                    <a:pt x="0" y="141011"/>
                  </a:lnTo>
                  <a:lnTo>
                    <a:pt x="3703" y="159349"/>
                  </a:lnTo>
                  <a:lnTo>
                    <a:pt x="13800" y="174323"/>
                  </a:lnTo>
                  <a:lnTo>
                    <a:pt x="28774" y="184418"/>
                  </a:lnTo>
                  <a:lnTo>
                    <a:pt x="47108" y="188119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886893" y="6000073"/>
              <a:ext cx="368935" cy="218440"/>
            </a:xfrm>
            <a:custGeom>
              <a:avLst/>
              <a:gdLst/>
              <a:ahLst/>
              <a:cxnLst/>
              <a:rect l="l" t="t" r="r" b="b"/>
              <a:pathLst>
                <a:path w="368934" h="218439">
                  <a:moveTo>
                    <a:pt x="55673" y="0"/>
                  </a:moveTo>
                  <a:lnTo>
                    <a:pt x="313027" y="0"/>
                  </a:lnTo>
                  <a:lnTo>
                    <a:pt x="334700" y="4375"/>
                  </a:lnTo>
                  <a:lnTo>
                    <a:pt x="352396" y="16308"/>
                  </a:lnTo>
                  <a:lnTo>
                    <a:pt x="364326" y="34005"/>
                  </a:lnTo>
                  <a:lnTo>
                    <a:pt x="368700" y="55673"/>
                  </a:lnTo>
                  <a:lnTo>
                    <a:pt x="368700" y="218213"/>
                  </a:lnTo>
                  <a:lnTo>
                    <a:pt x="0" y="218213"/>
                  </a:lnTo>
                  <a:lnTo>
                    <a:pt x="0" y="55673"/>
                  </a:lnTo>
                  <a:lnTo>
                    <a:pt x="4374" y="34005"/>
                  </a:lnTo>
                  <a:lnTo>
                    <a:pt x="16304" y="16308"/>
                  </a:lnTo>
                  <a:lnTo>
                    <a:pt x="34000" y="4375"/>
                  </a:lnTo>
                  <a:lnTo>
                    <a:pt x="55673" y="0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486480" y="5052218"/>
              <a:ext cx="489584" cy="1948814"/>
            </a:xfrm>
            <a:custGeom>
              <a:avLst/>
              <a:gdLst/>
              <a:ahLst/>
              <a:cxnLst/>
              <a:rect l="l" t="t" r="r" b="b"/>
              <a:pathLst>
                <a:path w="489584" h="1948815">
                  <a:moveTo>
                    <a:pt x="273321" y="0"/>
                  </a:moveTo>
                  <a:lnTo>
                    <a:pt x="273384" y="38417"/>
                  </a:lnTo>
                  <a:lnTo>
                    <a:pt x="322290" y="52167"/>
                  </a:lnTo>
                  <a:lnTo>
                    <a:pt x="365271" y="76241"/>
                  </a:lnTo>
                  <a:lnTo>
                    <a:pt x="401004" y="109051"/>
                  </a:lnTo>
                  <a:lnTo>
                    <a:pt x="428166" y="149008"/>
                  </a:lnTo>
                  <a:lnTo>
                    <a:pt x="445433" y="194521"/>
                  </a:lnTo>
                  <a:lnTo>
                    <a:pt x="451483" y="244003"/>
                  </a:lnTo>
                  <a:lnTo>
                    <a:pt x="451483" y="1706953"/>
                  </a:lnTo>
                  <a:lnTo>
                    <a:pt x="446018" y="1754398"/>
                  </a:lnTo>
                  <a:lnTo>
                    <a:pt x="430451" y="1797952"/>
                  </a:lnTo>
                  <a:lnTo>
                    <a:pt x="406023" y="1836373"/>
                  </a:lnTo>
                  <a:lnTo>
                    <a:pt x="373978" y="1868418"/>
                  </a:lnTo>
                  <a:lnTo>
                    <a:pt x="335557" y="1892846"/>
                  </a:lnTo>
                  <a:lnTo>
                    <a:pt x="292003" y="1908413"/>
                  </a:lnTo>
                  <a:lnTo>
                    <a:pt x="244557" y="1913878"/>
                  </a:lnTo>
                  <a:lnTo>
                    <a:pt x="197102" y="1908413"/>
                  </a:lnTo>
                  <a:lnTo>
                    <a:pt x="153548" y="1892846"/>
                  </a:lnTo>
                  <a:lnTo>
                    <a:pt x="115127" y="1868418"/>
                  </a:lnTo>
                  <a:lnTo>
                    <a:pt x="83081" y="1836373"/>
                  </a:lnTo>
                  <a:lnTo>
                    <a:pt x="58654" y="1797952"/>
                  </a:lnTo>
                  <a:lnTo>
                    <a:pt x="43087" y="1754398"/>
                  </a:lnTo>
                  <a:lnTo>
                    <a:pt x="37621" y="1706953"/>
                  </a:lnTo>
                  <a:lnTo>
                    <a:pt x="37621" y="1369235"/>
                  </a:lnTo>
                  <a:lnTo>
                    <a:pt x="0" y="1369235"/>
                  </a:lnTo>
                  <a:lnTo>
                    <a:pt x="0" y="1703026"/>
                  </a:lnTo>
                  <a:lnTo>
                    <a:pt x="4860" y="1752523"/>
                  </a:lnTo>
                  <a:lnTo>
                    <a:pt x="18799" y="1798625"/>
                  </a:lnTo>
                  <a:lnTo>
                    <a:pt x="40856" y="1840345"/>
                  </a:lnTo>
                  <a:lnTo>
                    <a:pt x="70068" y="1876694"/>
                  </a:lnTo>
                  <a:lnTo>
                    <a:pt x="105473" y="1906685"/>
                  </a:lnTo>
                  <a:lnTo>
                    <a:pt x="146110" y="1929330"/>
                  </a:lnTo>
                  <a:lnTo>
                    <a:pt x="191015" y="1943641"/>
                  </a:lnTo>
                  <a:lnTo>
                    <a:pt x="239228" y="1948631"/>
                  </a:lnTo>
                  <a:lnTo>
                    <a:pt x="249877" y="1948631"/>
                  </a:lnTo>
                  <a:lnTo>
                    <a:pt x="298089" y="1943635"/>
                  </a:lnTo>
                  <a:lnTo>
                    <a:pt x="342995" y="1929304"/>
                  </a:lnTo>
                  <a:lnTo>
                    <a:pt x="383631" y="1906628"/>
                  </a:lnTo>
                  <a:lnTo>
                    <a:pt x="419036" y="1876596"/>
                  </a:lnTo>
                  <a:lnTo>
                    <a:pt x="448248" y="1840196"/>
                  </a:lnTo>
                  <a:lnTo>
                    <a:pt x="470305" y="1798417"/>
                  </a:lnTo>
                  <a:lnTo>
                    <a:pt x="484245" y="1752249"/>
                  </a:lnTo>
                  <a:lnTo>
                    <a:pt x="489105" y="1702681"/>
                  </a:lnTo>
                  <a:lnTo>
                    <a:pt x="489105" y="244003"/>
                  </a:lnTo>
                  <a:lnTo>
                    <a:pt x="484790" y="199843"/>
                  </a:lnTo>
                  <a:lnTo>
                    <a:pt x="472384" y="157925"/>
                  </a:lnTo>
                  <a:lnTo>
                    <a:pt x="452696" y="119078"/>
                  </a:lnTo>
                  <a:lnTo>
                    <a:pt x="426534" y="84133"/>
                  </a:lnTo>
                  <a:lnTo>
                    <a:pt x="394707" y="53922"/>
                  </a:lnTo>
                  <a:lnTo>
                    <a:pt x="358023" y="29275"/>
                  </a:lnTo>
                  <a:lnTo>
                    <a:pt x="317292" y="11024"/>
                  </a:lnTo>
                  <a:lnTo>
                    <a:pt x="273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486480" y="5052218"/>
              <a:ext cx="489584" cy="1948814"/>
            </a:xfrm>
            <a:custGeom>
              <a:avLst/>
              <a:gdLst/>
              <a:ahLst/>
              <a:cxnLst/>
              <a:rect l="l" t="t" r="r" b="b"/>
              <a:pathLst>
                <a:path w="489584" h="1948815">
                  <a:moveTo>
                    <a:pt x="239228" y="1948631"/>
                  </a:moveTo>
                  <a:lnTo>
                    <a:pt x="249877" y="1948631"/>
                  </a:lnTo>
                  <a:lnTo>
                    <a:pt x="298089" y="1943635"/>
                  </a:lnTo>
                  <a:lnTo>
                    <a:pt x="342995" y="1929304"/>
                  </a:lnTo>
                  <a:lnTo>
                    <a:pt x="383631" y="1906628"/>
                  </a:lnTo>
                  <a:lnTo>
                    <a:pt x="419036" y="1876596"/>
                  </a:lnTo>
                  <a:lnTo>
                    <a:pt x="448248" y="1840196"/>
                  </a:lnTo>
                  <a:lnTo>
                    <a:pt x="470305" y="1798417"/>
                  </a:lnTo>
                  <a:lnTo>
                    <a:pt x="484245" y="1752249"/>
                  </a:lnTo>
                  <a:lnTo>
                    <a:pt x="489105" y="1702681"/>
                  </a:lnTo>
                  <a:lnTo>
                    <a:pt x="489105" y="244003"/>
                  </a:lnTo>
                  <a:lnTo>
                    <a:pt x="484790" y="199843"/>
                  </a:lnTo>
                  <a:lnTo>
                    <a:pt x="472384" y="157925"/>
                  </a:lnTo>
                  <a:lnTo>
                    <a:pt x="452696" y="119078"/>
                  </a:lnTo>
                  <a:lnTo>
                    <a:pt x="426534" y="84133"/>
                  </a:lnTo>
                  <a:lnTo>
                    <a:pt x="394707" y="53922"/>
                  </a:lnTo>
                  <a:lnTo>
                    <a:pt x="358023" y="29275"/>
                  </a:lnTo>
                  <a:lnTo>
                    <a:pt x="317292" y="11024"/>
                  </a:lnTo>
                  <a:lnTo>
                    <a:pt x="273321" y="0"/>
                  </a:lnTo>
                  <a:lnTo>
                    <a:pt x="273384" y="38417"/>
                  </a:lnTo>
                  <a:lnTo>
                    <a:pt x="322290" y="52167"/>
                  </a:lnTo>
                  <a:lnTo>
                    <a:pt x="365271" y="76241"/>
                  </a:lnTo>
                  <a:lnTo>
                    <a:pt x="401004" y="109051"/>
                  </a:lnTo>
                  <a:lnTo>
                    <a:pt x="428166" y="149008"/>
                  </a:lnTo>
                  <a:lnTo>
                    <a:pt x="445433" y="194521"/>
                  </a:lnTo>
                  <a:lnTo>
                    <a:pt x="451483" y="244003"/>
                  </a:lnTo>
                  <a:lnTo>
                    <a:pt x="451483" y="1706953"/>
                  </a:lnTo>
                  <a:lnTo>
                    <a:pt x="446018" y="1754398"/>
                  </a:lnTo>
                  <a:lnTo>
                    <a:pt x="430451" y="1797952"/>
                  </a:lnTo>
                  <a:lnTo>
                    <a:pt x="406023" y="1836373"/>
                  </a:lnTo>
                  <a:lnTo>
                    <a:pt x="373978" y="1868418"/>
                  </a:lnTo>
                  <a:lnTo>
                    <a:pt x="335557" y="1892846"/>
                  </a:lnTo>
                  <a:lnTo>
                    <a:pt x="292003" y="1908413"/>
                  </a:lnTo>
                  <a:lnTo>
                    <a:pt x="244557" y="1913878"/>
                  </a:lnTo>
                  <a:lnTo>
                    <a:pt x="197102" y="1908413"/>
                  </a:lnTo>
                  <a:lnTo>
                    <a:pt x="153548" y="1892846"/>
                  </a:lnTo>
                  <a:lnTo>
                    <a:pt x="115127" y="1868418"/>
                  </a:lnTo>
                  <a:lnTo>
                    <a:pt x="83081" y="1836373"/>
                  </a:lnTo>
                  <a:lnTo>
                    <a:pt x="58654" y="1797952"/>
                  </a:lnTo>
                  <a:lnTo>
                    <a:pt x="43087" y="1754398"/>
                  </a:lnTo>
                  <a:lnTo>
                    <a:pt x="37621" y="1706953"/>
                  </a:lnTo>
                  <a:lnTo>
                    <a:pt x="37621" y="1369235"/>
                  </a:lnTo>
                  <a:lnTo>
                    <a:pt x="0" y="1369235"/>
                  </a:lnTo>
                  <a:lnTo>
                    <a:pt x="0" y="1703026"/>
                  </a:lnTo>
                  <a:lnTo>
                    <a:pt x="4860" y="1752523"/>
                  </a:lnTo>
                  <a:lnTo>
                    <a:pt x="18799" y="1798625"/>
                  </a:lnTo>
                  <a:lnTo>
                    <a:pt x="40856" y="1840345"/>
                  </a:lnTo>
                  <a:lnTo>
                    <a:pt x="70068" y="1876694"/>
                  </a:lnTo>
                  <a:lnTo>
                    <a:pt x="105473" y="1906685"/>
                  </a:lnTo>
                  <a:lnTo>
                    <a:pt x="146110" y="1929330"/>
                  </a:lnTo>
                  <a:lnTo>
                    <a:pt x="191015" y="1943641"/>
                  </a:lnTo>
                  <a:lnTo>
                    <a:pt x="239228" y="1948631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448212" y="6127994"/>
              <a:ext cx="113030" cy="294005"/>
            </a:xfrm>
            <a:custGeom>
              <a:avLst/>
              <a:gdLst/>
              <a:ahLst/>
              <a:cxnLst/>
              <a:rect l="l" t="t" r="r" b="b"/>
              <a:pathLst>
                <a:path w="113029" h="294004">
                  <a:moveTo>
                    <a:pt x="99201" y="293457"/>
                  </a:moveTo>
                  <a:lnTo>
                    <a:pt x="13674" y="293457"/>
                  </a:lnTo>
                  <a:lnTo>
                    <a:pt x="6125" y="293457"/>
                  </a:lnTo>
                  <a:lnTo>
                    <a:pt x="0" y="287331"/>
                  </a:lnTo>
                  <a:lnTo>
                    <a:pt x="0" y="279782"/>
                  </a:lnTo>
                  <a:lnTo>
                    <a:pt x="0" y="13674"/>
                  </a:lnTo>
                  <a:lnTo>
                    <a:pt x="0" y="6114"/>
                  </a:lnTo>
                  <a:lnTo>
                    <a:pt x="6125" y="0"/>
                  </a:lnTo>
                  <a:lnTo>
                    <a:pt x="13674" y="0"/>
                  </a:lnTo>
                  <a:lnTo>
                    <a:pt x="99201" y="0"/>
                  </a:lnTo>
                  <a:lnTo>
                    <a:pt x="106750" y="0"/>
                  </a:lnTo>
                  <a:lnTo>
                    <a:pt x="112876" y="6114"/>
                  </a:lnTo>
                  <a:lnTo>
                    <a:pt x="112876" y="13674"/>
                  </a:lnTo>
                  <a:lnTo>
                    <a:pt x="112876" y="279782"/>
                  </a:lnTo>
                  <a:lnTo>
                    <a:pt x="112876" y="287331"/>
                  </a:lnTo>
                  <a:lnTo>
                    <a:pt x="106750" y="293457"/>
                  </a:lnTo>
                  <a:lnTo>
                    <a:pt x="99201" y="293457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458274" y="6010125"/>
              <a:ext cx="85233" cy="122854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10015443" y="6726489"/>
              <a:ext cx="226695" cy="328295"/>
            </a:xfrm>
            <a:custGeom>
              <a:avLst/>
              <a:gdLst/>
              <a:ahLst/>
              <a:cxnLst/>
              <a:rect l="l" t="t" r="r" b="b"/>
              <a:pathLst>
                <a:path w="226695" h="328295">
                  <a:moveTo>
                    <a:pt x="230" y="58218"/>
                  </a:moveTo>
                  <a:lnTo>
                    <a:pt x="19568" y="38054"/>
                  </a:lnTo>
                  <a:lnTo>
                    <a:pt x="42055" y="21342"/>
                  </a:lnTo>
                  <a:lnTo>
                    <a:pt x="67217" y="8513"/>
                  </a:lnTo>
                  <a:lnTo>
                    <a:pt x="94583" y="0"/>
                  </a:lnTo>
                  <a:lnTo>
                    <a:pt x="137166" y="15624"/>
                  </a:lnTo>
                  <a:lnTo>
                    <a:pt x="173422" y="41667"/>
                  </a:lnTo>
                  <a:lnTo>
                    <a:pt x="201549" y="76282"/>
                  </a:lnTo>
                  <a:lnTo>
                    <a:pt x="219746" y="117625"/>
                  </a:lnTo>
                  <a:lnTo>
                    <a:pt x="226213" y="163848"/>
                  </a:lnTo>
                  <a:lnTo>
                    <a:pt x="219746" y="210070"/>
                  </a:lnTo>
                  <a:lnTo>
                    <a:pt x="201549" y="251410"/>
                  </a:lnTo>
                  <a:lnTo>
                    <a:pt x="173422" y="286024"/>
                  </a:lnTo>
                  <a:lnTo>
                    <a:pt x="137166" y="312067"/>
                  </a:lnTo>
                  <a:lnTo>
                    <a:pt x="94583" y="327696"/>
                  </a:lnTo>
                  <a:lnTo>
                    <a:pt x="67116" y="319175"/>
                  </a:lnTo>
                  <a:lnTo>
                    <a:pt x="41939" y="306320"/>
                  </a:lnTo>
                  <a:lnTo>
                    <a:pt x="19439" y="289539"/>
                  </a:lnTo>
                  <a:lnTo>
                    <a:pt x="0" y="269237"/>
                  </a:lnTo>
                  <a:lnTo>
                    <a:pt x="7130" y="270620"/>
                  </a:lnTo>
                  <a:lnTo>
                    <a:pt x="14732" y="271541"/>
                  </a:lnTo>
                  <a:lnTo>
                    <a:pt x="22554" y="271541"/>
                  </a:lnTo>
                  <a:lnTo>
                    <a:pt x="64561" y="263095"/>
                  </a:lnTo>
                  <a:lnTo>
                    <a:pt x="98866" y="240045"/>
                  </a:lnTo>
                  <a:lnTo>
                    <a:pt x="121995" y="205819"/>
                  </a:lnTo>
                  <a:lnTo>
                    <a:pt x="130477" y="163848"/>
                  </a:lnTo>
                  <a:lnTo>
                    <a:pt x="121995" y="121839"/>
                  </a:lnTo>
                  <a:lnTo>
                    <a:pt x="98866" y="87531"/>
                  </a:lnTo>
                  <a:lnTo>
                    <a:pt x="64561" y="64397"/>
                  </a:lnTo>
                  <a:lnTo>
                    <a:pt x="22554" y="55914"/>
                  </a:lnTo>
                  <a:lnTo>
                    <a:pt x="14952" y="55914"/>
                  </a:lnTo>
                  <a:lnTo>
                    <a:pt x="7361" y="56835"/>
                  </a:lnTo>
                  <a:lnTo>
                    <a:pt x="230" y="58218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834564" y="6650775"/>
              <a:ext cx="479425" cy="479425"/>
            </a:xfrm>
            <a:custGeom>
              <a:avLst/>
              <a:gdLst/>
              <a:ahLst/>
              <a:cxnLst/>
              <a:rect l="l" t="t" r="r" b="b"/>
              <a:pathLst>
                <a:path w="479425" h="479425">
                  <a:moveTo>
                    <a:pt x="311362" y="407317"/>
                  </a:moveTo>
                  <a:lnTo>
                    <a:pt x="247999" y="394884"/>
                  </a:lnTo>
                  <a:lnTo>
                    <a:pt x="200314" y="365249"/>
                  </a:lnTo>
                  <a:lnTo>
                    <a:pt x="165150" y="321981"/>
                  </a:lnTo>
                  <a:lnTo>
                    <a:pt x="146122" y="268877"/>
                  </a:lnTo>
                  <a:lnTo>
                    <a:pt x="143597" y="239563"/>
                  </a:lnTo>
                  <a:lnTo>
                    <a:pt x="146158" y="210206"/>
                  </a:lnTo>
                  <a:lnTo>
                    <a:pt x="165344" y="156940"/>
                  </a:lnTo>
                  <a:lnTo>
                    <a:pt x="200444" y="113769"/>
                  </a:lnTo>
                  <a:lnTo>
                    <a:pt x="248100" y="84228"/>
                  </a:lnTo>
                  <a:lnTo>
                    <a:pt x="293065" y="72806"/>
                  </a:lnTo>
                  <a:lnTo>
                    <a:pt x="311362" y="71798"/>
                  </a:lnTo>
                  <a:lnTo>
                    <a:pt x="355906" y="77801"/>
                  </a:lnTo>
                  <a:lnTo>
                    <a:pt x="395965" y="94735"/>
                  </a:lnTo>
                  <a:lnTo>
                    <a:pt x="429926" y="120989"/>
                  </a:lnTo>
                  <a:lnTo>
                    <a:pt x="456180" y="154953"/>
                  </a:lnTo>
                  <a:lnTo>
                    <a:pt x="473113" y="195014"/>
                  </a:lnTo>
                  <a:lnTo>
                    <a:pt x="479116" y="239563"/>
                  </a:lnTo>
                  <a:lnTo>
                    <a:pt x="474250" y="191279"/>
                  </a:lnTo>
                  <a:lnTo>
                    <a:pt x="460293" y="146308"/>
                  </a:lnTo>
                  <a:lnTo>
                    <a:pt x="438209" y="105615"/>
                  </a:lnTo>
                  <a:lnTo>
                    <a:pt x="408960" y="70161"/>
                  </a:lnTo>
                  <a:lnTo>
                    <a:pt x="373508" y="40910"/>
                  </a:lnTo>
                  <a:lnTo>
                    <a:pt x="332816" y="18824"/>
                  </a:lnTo>
                  <a:lnTo>
                    <a:pt x="287847" y="4866"/>
                  </a:lnTo>
                  <a:lnTo>
                    <a:pt x="239563" y="0"/>
                  </a:lnTo>
                  <a:lnTo>
                    <a:pt x="191279" y="4866"/>
                  </a:lnTo>
                  <a:lnTo>
                    <a:pt x="146308" y="18824"/>
                  </a:lnTo>
                  <a:lnTo>
                    <a:pt x="105615" y="40910"/>
                  </a:lnTo>
                  <a:lnTo>
                    <a:pt x="70161" y="70161"/>
                  </a:lnTo>
                  <a:lnTo>
                    <a:pt x="40910" y="105615"/>
                  </a:lnTo>
                  <a:lnTo>
                    <a:pt x="18824" y="146308"/>
                  </a:lnTo>
                  <a:lnTo>
                    <a:pt x="4866" y="191279"/>
                  </a:lnTo>
                  <a:lnTo>
                    <a:pt x="0" y="239563"/>
                  </a:lnTo>
                  <a:lnTo>
                    <a:pt x="4866" y="287844"/>
                  </a:lnTo>
                  <a:lnTo>
                    <a:pt x="18824" y="332811"/>
                  </a:lnTo>
                  <a:lnTo>
                    <a:pt x="40910" y="373503"/>
                  </a:lnTo>
                  <a:lnTo>
                    <a:pt x="70161" y="408956"/>
                  </a:lnTo>
                  <a:lnTo>
                    <a:pt x="105615" y="438206"/>
                  </a:lnTo>
                  <a:lnTo>
                    <a:pt x="146308" y="460292"/>
                  </a:lnTo>
                  <a:lnTo>
                    <a:pt x="191279" y="474249"/>
                  </a:lnTo>
                  <a:lnTo>
                    <a:pt x="239563" y="479116"/>
                  </a:lnTo>
                  <a:lnTo>
                    <a:pt x="287847" y="474249"/>
                  </a:lnTo>
                  <a:lnTo>
                    <a:pt x="332816" y="460292"/>
                  </a:lnTo>
                  <a:lnTo>
                    <a:pt x="373508" y="438206"/>
                  </a:lnTo>
                  <a:lnTo>
                    <a:pt x="408960" y="408956"/>
                  </a:lnTo>
                  <a:lnTo>
                    <a:pt x="438209" y="373503"/>
                  </a:lnTo>
                  <a:lnTo>
                    <a:pt x="460293" y="332811"/>
                  </a:lnTo>
                  <a:lnTo>
                    <a:pt x="474250" y="287844"/>
                  </a:lnTo>
                  <a:lnTo>
                    <a:pt x="479116" y="239563"/>
                  </a:lnTo>
                  <a:lnTo>
                    <a:pt x="473113" y="284111"/>
                  </a:lnTo>
                  <a:lnTo>
                    <a:pt x="456180" y="324170"/>
                  </a:lnTo>
                  <a:lnTo>
                    <a:pt x="429926" y="358131"/>
                  </a:lnTo>
                  <a:lnTo>
                    <a:pt x="395965" y="384383"/>
                  </a:lnTo>
                  <a:lnTo>
                    <a:pt x="355906" y="401315"/>
                  </a:lnTo>
                  <a:lnTo>
                    <a:pt x="311362" y="407317"/>
                  </a:lnTo>
                  <a:close/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110318" y="7339459"/>
              <a:ext cx="2123440" cy="0"/>
            </a:xfrm>
            <a:custGeom>
              <a:avLst/>
              <a:gdLst/>
              <a:ahLst/>
              <a:cxnLst/>
              <a:rect l="l" t="t" r="r" b="b"/>
              <a:pathLst>
                <a:path w="2123440">
                  <a:moveTo>
                    <a:pt x="0" y="0"/>
                  </a:moveTo>
                  <a:lnTo>
                    <a:pt x="2122825" y="0"/>
                  </a:lnTo>
                </a:path>
              </a:pathLst>
            </a:custGeom>
            <a:ln w="9989">
              <a:solidFill>
                <a:srgbClr val="BBC1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949224" y="7940321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4">
                  <a:moveTo>
                    <a:pt x="222401" y="0"/>
                  </a:moveTo>
                  <a:lnTo>
                    <a:pt x="177578" y="4518"/>
                  </a:lnTo>
                  <a:lnTo>
                    <a:pt x="135830" y="17476"/>
                  </a:lnTo>
                  <a:lnTo>
                    <a:pt x="98052" y="37981"/>
                  </a:lnTo>
                  <a:lnTo>
                    <a:pt x="65138" y="65138"/>
                  </a:lnTo>
                  <a:lnTo>
                    <a:pt x="37981" y="98052"/>
                  </a:lnTo>
                  <a:lnTo>
                    <a:pt x="17476" y="135830"/>
                  </a:lnTo>
                  <a:lnTo>
                    <a:pt x="4518" y="177578"/>
                  </a:lnTo>
                  <a:lnTo>
                    <a:pt x="0" y="222401"/>
                  </a:lnTo>
                  <a:lnTo>
                    <a:pt x="4518" y="267224"/>
                  </a:lnTo>
                  <a:lnTo>
                    <a:pt x="17476" y="308972"/>
                  </a:lnTo>
                  <a:lnTo>
                    <a:pt x="37981" y="346750"/>
                  </a:lnTo>
                  <a:lnTo>
                    <a:pt x="65138" y="379665"/>
                  </a:lnTo>
                  <a:lnTo>
                    <a:pt x="98052" y="406821"/>
                  </a:lnTo>
                  <a:lnTo>
                    <a:pt x="135830" y="427326"/>
                  </a:lnTo>
                  <a:lnTo>
                    <a:pt x="177578" y="440285"/>
                  </a:lnTo>
                  <a:lnTo>
                    <a:pt x="222401" y="444803"/>
                  </a:lnTo>
                  <a:lnTo>
                    <a:pt x="267224" y="440285"/>
                  </a:lnTo>
                  <a:lnTo>
                    <a:pt x="308972" y="427326"/>
                  </a:lnTo>
                  <a:lnTo>
                    <a:pt x="346750" y="406821"/>
                  </a:lnTo>
                  <a:lnTo>
                    <a:pt x="379665" y="379665"/>
                  </a:lnTo>
                  <a:lnTo>
                    <a:pt x="406821" y="346750"/>
                  </a:lnTo>
                  <a:lnTo>
                    <a:pt x="427326" y="308972"/>
                  </a:lnTo>
                  <a:lnTo>
                    <a:pt x="440285" y="267224"/>
                  </a:lnTo>
                  <a:lnTo>
                    <a:pt x="444803" y="222401"/>
                  </a:lnTo>
                  <a:lnTo>
                    <a:pt x="440285" y="177578"/>
                  </a:lnTo>
                  <a:lnTo>
                    <a:pt x="427326" y="135830"/>
                  </a:lnTo>
                  <a:lnTo>
                    <a:pt x="406821" y="98052"/>
                  </a:lnTo>
                  <a:lnTo>
                    <a:pt x="379665" y="65138"/>
                  </a:lnTo>
                  <a:lnTo>
                    <a:pt x="346750" y="37981"/>
                  </a:lnTo>
                  <a:lnTo>
                    <a:pt x="308972" y="17476"/>
                  </a:lnTo>
                  <a:lnTo>
                    <a:pt x="267224" y="4518"/>
                  </a:lnTo>
                  <a:lnTo>
                    <a:pt x="222401" y="0"/>
                  </a:lnTo>
                  <a:close/>
                </a:path>
              </a:pathLst>
            </a:custGeom>
            <a:solidFill>
              <a:srgbClr val="BB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805260" y="3209650"/>
              <a:ext cx="2733040" cy="482600"/>
            </a:xfrm>
            <a:custGeom>
              <a:avLst/>
              <a:gdLst/>
              <a:ahLst/>
              <a:cxnLst/>
              <a:rect l="l" t="t" r="r" b="b"/>
              <a:pathLst>
                <a:path w="2733040" h="482600">
                  <a:moveTo>
                    <a:pt x="2732942" y="0"/>
                  </a:moveTo>
                  <a:lnTo>
                    <a:pt x="0" y="0"/>
                  </a:lnTo>
                  <a:lnTo>
                    <a:pt x="0" y="482487"/>
                  </a:lnTo>
                  <a:lnTo>
                    <a:pt x="2732942" y="482487"/>
                  </a:lnTo>
                  <a:lnTo>
                    <a:pt x="2732942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320067" y="7561166"/>
              <a:ext cx="180727" cy="162528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347919" y="7557126"/>
              <a:ext cx="165544" cy="165534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839218" y="7544229"/>
              <a:ext cx="161845" cy="192762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802761" y="7571051"/>
              <a:ext cx="193795" cy="153042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11209303" y="3371634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0" y="0"/>
                  </a:moveTo>
                  <a:lnTo>
                    <a:pt x="158717" y="0"/>
                  </a:lnTo>
                </a:path>
              </a:pathLst>
            </a:custGeom>
            <a:ln w="6617">
              <a:solidFill>
                <a:srgbClr val="ECE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1209303" y="3451092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0" y="0"/>
                  </a:moveTo>
                  <a:lnTo>
                    <a:pt x="158717" y="0"/>
                  </a:lnTo>
                </a:path>
              </a:pathLst>
            </a:custGeom>
            <a:ln w="6617">
              <a:solidFill>
                <a:srgbClr val="ECE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1209303" y="3530349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0" y="0"/>
                  </a:moveTo>
                  <a:lnTo>
                    <a:pt x="158717" y="0"/>
                  </a:lnTo>
                </a:path>
              </a:pathLst>
            </a:custGeom>
            <a:ln w="6617">
              <a:solidFill>
                <a:srgbClr val="ECE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977083" y="3321049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130037" y="0"/>
                  </a:moveTo>
                  <a:lnTo>
                    <a:pt x="79420" y="10220"/>
                  </a:lnTo>
                  <a:lnTo>
                    <a:pt x="38086" y="38090"/>
                  </a:lnTo>
                  <a:lnTo>
                    <a:pt x="10218" y="79424"/>
                  </a:lnTo>
                  <a:lnTo>
                    <a:pt x="0" y="130037"/>
                  </a:lnTo>
                  <a:lnTo>
                    <a:pt x="10218" y="180661"/>
                  </a:lnTo>
                  <a:lnTo>
                    <a:pt x="38086" y="221998"/>
                  </a:lnTo>
                  <a:lnTo>
                    <a:pt x="79420" y="249867"/>
                  </a:lnTo>
                  <a:lnTo>
                    <a:pt x="130037" y="260086"/>
                  </a:lnTo>
                  <a:lnTo>
                    <a:pt x="180655" y="249867"/>
                  </a:lnTo>
                  <a:lnTo>
                    <a:pt x="221989" y="221998"/>
                  </a:lnTo>
                  <a:lnTo>
                    <a:pt x="249857" y="180661"/>
                  </a:lnTo>
                  <a:lnTo>
                    <a:pt x="260075" y="130037"/>
                  </a:lnTo>
                  <a:lnTo>
                    <a:pt x="249857" y="79424"/>
                  </a:lnTo>
                  <a:lnTo>
                    <a:pt x="221989" y="38090"/>
                  </a:lnTo>
                  <a:lnTo>
                    <a:pt x="180655" y="10220"/>
                  </a:lnTo>
                  <a:lnTo>
                    <a:pt x="130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37802" y="4465578"/>
              <a:ext cx="1958319" cy="4180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2105" y="-10471"/>
            <a:ext cx="16520794" cy="4969510"/>
            <a:chOff x="2132105" y="-10471"/>
            <a:chExt cx="16520794" cy="4969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4012" y="-10471"/>
              <a:ext cx="10948245" cy="49691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99429" y="4146221"/>
              <a:ext cx="7558405" cy="408305"/>
            </a:xfrm>
            <a:custGeom>
              <a:avLst/>
              <a:gdLst/>
              <a:ahLst/>
              <a:cxnLst/>
              <a:rect l="l" t="t" r="r" b="b"/>
              <a:pathLst>
                <a:path w="7558405" h="408304">
                  <a:moveTo>
                    <a:pt x="0" y="407715"/>
                  </a:moveTo>
                  <a:lnTo>
                    <a:pt x="3821360" y="407715"/>
                  </a:lnTo>
                  <a:lnTo>
                    <a:pt x="3865271" y="402657"/>
                  </a:lnTo>
                  <a:lnTo>
                    <a:pt x="3905581" y="388249"/>
                  </a:lnTo>
                  <a:lnTo>
                    <a:pt x="3941140" y="365641"/>
                  </a:lnTo>
                  <a:lnTo>
                    <a:pt x="3970798" y="335982"/>
                  </a:lnTo>
                  <a:lnTo>
                    <a:pt x="3993406" y="300423"/>
                  </a:lnTo>
                  <a:lnTo>
                    <a:pt x="4007814" y="260113"/>
                  </a:lnTo>
                  <a:lnTo>
                    <a:pt x="4012872" y="216202"/>
                  </a:lnTo>
                  <a:lnTo>
                    <a:pt x="4012872" y="191512"/>
                  </a:lnTo>
                  <a:lnTo>
                    <a:pt x="4017930" y="147601"/>
                  </a:lnTo>
                  <a:lnTo>
                    <a:pt x="4032338" y="107291"/>
                  </a:lnTo>
                  <a:lnTo>
                    <a:pt x="4054946" y="71732"/>
                  </a:lnTo>
                  <a:lnTo>
                    <a:pt x="4084605" y="42074"/>
                  </a:lnTo>
                  <a:lnTo>
                    <a:pt x="4120164" y="19466"/>
                  </a:lnTo>
                  <a:lnTo>
                    <a:pt x="4160473" y="5058"/>
                  </a:lnTo>
                  <a:lnTo>
                    <a:pt x="4204385" y="0"/>
                  </a:lnTo>
                  <a:lnTo>
                    <a:pt x="7557874" y="0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2105" y="4483076"/>
              <a:ext cx="141733" cy="1417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54325" y="4146221"/>
              <a:ext cx="7631430" cy="408305"/>
            </a:xfrm>
            <a:custGeom>
              <a:avLst/>
              <a:gdLst/>
              <a:ahLst/>
              <a:cxnLst/>
              <a:rect l="l" t="t" r="r" b="b"/>
              <a:pathLst>
                <a:path w="7631430" h="408304">
                  <a:moveTo>
                    <a:pt x="7630950" y="407715"/>
                  </a:moveTo>
                  <a:lnTo>
                    <a:pt x="3809590" y="407715"/>
                  </a:lnTo>
                  <a:lnTo>
                    <a:pt x="3765679" y="402657"/>
                  </a:lnTo>
                  <a:lnTo>
                    <a:pt x="3725369" y="388249"/>
                  </a:lnTo>
                  <a:lnTo>
                    <a:pt x="3689810" y="365641"/>
                  </a:lnTo>
                  <a:lnTo>
                    <a:pt x="3660152" y="335982"/>
                  </a:lnTo>
                  <a:lnTo>
                    <a:pt x="3637544" y="300423"/>
                  </a:lnTo>
                  <a:lnTo>
                    <a:pt x="3623136" y="260113"/>
                  </a:lnTo>
                  <a:lnTo>
                    <a:pt x="3618078" y="216202"/>
                  </a:lnTo>
                  <a:lnTo>
                    <a:pt x="3618078" y="191512"/>
                  </a:lnTo>
                  <a:lnTo>
                    <a:pt x="3613020" y="147601"/>
                  </a:lnTo>
                  <a:lnTo>
                    <a:pt x="3598612" y="107291"/>
                  </a:lnTo>
                  <a:lnTo>
                    <a:pt x="3576004" y="71732"/>
                  </a:lnTo>
                  <a:lnTo>
                    <a:pt x="3546345" y="42074"/>
                  </a:lnTo>
                  <a:lnTo>
                    <a:pt x="3510786" y="19466"/>
                  </a:lnTo>
                  <a:lnTo>
                    <a:pt x="3470476" y="5058"/>
                  </a:lnTo>
                  <a:lnTo>
                    <a:pt x="3426565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10865" y="4483074"/>
              <a:ext cx="141733" cy="14172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747747" y="7543724"/>
            <a:ext cx="3943985" cy="1035685"/>
            <a:chOff x="8747747" y="7543724"/>
            <a:chExt cx="3943985" cy="1035685"/>
          </a:xfrm>
        </p:grpSpPr>
        <p:sp>
          <p:nvSpPr>
            <p:cNvPr id="9" name="object 9"/>
            <p:cNvSpPr/>
            <p:nvPr/>
          </p:nvSpPr>
          <p:spPr>
            <a:xfrm>
              <a:off x="8763622" y="7559599"/>
              <a:ext cx="3860800" cy="948690"/>
            </a:xfrm>
            <a:custGeom>
              <a:avLst/>
              <a:gdLst/>
              <a:ahLst/>
              <a:cxnLst/>
              <a:rect l="l" t="t" r="r" b="b"/>
              <a:pathLst>
                <a:path w="3860800" h="948690">
                  <a:moveTo>
                    <a:pt x="948903" y="0"/>
                  </a:moveTo>
                  <a:lnTo>
                    <a:pt x="942642" y="46590"/>
                  </a:lnTo>
                  <a:lnTo>
                    <a:pt x="924974" y="88457"/>
                  </a:lnTo>
                  <a:lnTo>
                    <a:pt x="897569" y="123928"/>
                  </a:lnTo>
                  <a:lnTo>
                    <a:pt x="862098" y="151332"/>
                  </a:lnTo>
                  <a:lnTo>
                    <a:pt x="820232" y="169001"/>
                  </a:lnTo>
                  <a:lnTo>
                    <a:pt x="773641" y="175261"/>
                  </a:lnTo>
                  <a:lnTo>
                    <a:pt x="175261" y="175261"/>
                  </a:lnTo>
                  <a:lnTo>
                    <a:pt x="128670" y="181521"/>
                  </a:lnTo>
                  <a:lnTo>
                    <a:pt x="86804" y="199187"/>
                  </a:lnTo>
                  <a:lnTo>
                    <a:pt x="51333" y="226589"/>
                  </a:lnTo>
                  <a:lnTo>
                    <a:pt x="23928" y="262058"/>
                  </a:lnTo>
                  <a:lnTo>
                    <a:pt x="6260" y="303922"/>
                  </a:lnTo>
                  <a:lnTo>
                    <a:pt x="0" y="350512"/>
                  </a:lnTo>
                  <a:lnTo>
                    <a:pt x="0" y="773212"/>
                  </a:lnTo>
                  <a:lnTo>
                    <a:pt x="6260" y="819798"/>
                  </a:lnTo>
                  <a:lnTo>
                    <a:pt x="23928" y="861661"/>
                  </a:lnTo>
                  <a:lnTo>
                    <a:pt x="51333" y="897131"/>
                  </a:lnTo>
                  <a:lnTo>
                    <a:pt x="86804" y="924534"/>
                  </a:lnTo>
                  <a:lnTo>
                    <a:pt x="128670" y="942202"/>
                  </a:lnTo>
                  <a:lnTo>
                    <a:pt x="175261" y="948463"/>
                  </a:lnTo>
                  <a:lnTo>
                    <a:pt x="3860364" y="948463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49585" y="8437203"/>
              <a:ext cx="141723" cy="14172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542172" y="3793330"/>
            <a:ext cx="4958677" cy="1032077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48615" marR="5080">
              <a:lnSpc>
                <a:spcPct val="74000"/>
              </a:lnSpc>
              <a:spcBef>
                <a:spcPts val="950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600" b="1" spc="1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administración</a:t>
            </a:r>
            <a:r>
              <a:rPr sz="2600" b="1" spc="1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50" dirty="0">
                <a:solidFill>
                  <a:srgbClr val="4D4D4D"/>
                </a:solidFill>
                <a:latin typeface="Terpel Sans"/>
                <a:cs typeface="Terpel Sans"/>
              </a:rPr>
              <a:t>y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control</a:t>
            </a:r>
            <a:r>
              <a:rPr sz="2600" b="1" spc="2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de</a:t>
            </a:r>
            <a:r>
              <a:rPr sz="2600" b="1" spc="2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inventarios</a:t>
            </a:r>
            <a:endParaRPr sz="260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8</a:t>
            </a:r>
            <a:r>
              <a:rPr sz="1650" b="1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650" b="1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650" b="1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virtual</a:t>
            </a:r>
            <a:r>
              <a:rPr sz="1650" b="1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asincrónica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No se certifica</a:t>
            </a:r>
            <a:endParaRPr sz="1650" dirty="0">
              <a:latin typeface="Terpel Sans"/>
              <a:cs typeface="Terpel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3970" y="5829213"/>
            <a:ext cx="2826809" cy="23914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73193" y="9022205"/>
            <a:ext cx="2507900" cy="169195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1976595" y="5098560"/>
            <a:ext cx="3862704" cy="2173605"/>
            <a:chOff x="11976595" y="5098560"/>
            <a:chExt cx="3862704" cy="2173605"/>
          </a:xfrm>
        </p:grpSpPr>
        <p:sp>
          <p:nvSpPr>
            <p:cNvPr id="15" name="object 15"/>
            <p:cNvSpPr/>
            <p:nvPr/>
          </p:nvSpPr>
          <p:spPr>
            <a:xfrm>
              <a:off x="11976595" y="7254388"/>
              <a:ext cx="1203325" cy="0"/>
            </a:xfrm>
            <a:custGeom>
              <a:avLst/>
              <a:gdLst/>
              <a:ahLst/>
              <a:cxnLst/>
              <a:rect l="l" t="t" r="r" b="b"/>
              <a:pathLst>
                <a:path w="1203325">
                  <a:moveTo>
                    <a:pt x="0" y="0"/>
                  </a:moveTo>
                  <a:lnTo>
                    <a:pt x="1202730" y="0"/>
                  </a:lnTo>
                </a:path>
              </a:pathLst>
            </a:custGeom>
            <a:ln w="5316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76595" y="7257005"/>
              <a:ext cx="1203325" cy="0"/>
            </a:xfrm>
            <a:custGeom>
              <a:avLst/>
              <a:gdLst/>
              <a:ahLst/>
              <a:cxnLst/>
              <a:rect l="l" t="t" r="r" b="b"/>
              <a:pathLst>
                <a:path w="1203325">
                  <a:moveTo>
                    <a:pt x="0" y="0"/>
                  </a:moveTo>
                  <a:lnTo>
                    <a:pt x="1202730" y="0"/>
                  </a:lnTo>
                </a:path>
              </a:pathLst>
            </a:custGeom>
            <a:ln w="317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525860" y="7254388"/>
              <a:ext cx="532130" cy="0"/>
            </a:xfrm>
            <a:custGeom>
              <a:avLst/>
              <a:gdLst/>
              <a:ahLst/>
              <a:cxnLst/>
              <a:rect l="l" t="t" r="r" b="b"/>
              <a:pathLst>
                <a:path w="532130">
                  <a:moveTo>
                    <a:pt x="0" y="0"/>
                  </a:moveTo>
                  <a:lnTo>
                    <a:pt x="92531" y="0"/>
                  </a:lnTo>
                </a:path>
                <a:path w="532130">
                  <a:moveTo>
                    <a:pt x="439065" y="0"/>
                  </a:moveTo>
                  <a:lnTo>
                    <a:pt x="531596" y="0"/>
                  </a:lnTo>
                </a:path>
              </a:pathLst>
            </a:custGeom>
            <a:ln w="5316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25860" y="7257005"/>
              <a:ext cx="532130" cy="0"/>
            </a:xfrm>
            <a:custGeom>
              <a:avLst/>
              <a:gdLst/>
              <a:ahLst/>
              <a:cxnLst/>
              <a:rect l="l" t="t" r="r" b="b"/>
              <a:pathLst>
                <a:path w="532130">
                  <a:moveTo>
                    <a:pt x="0" y="0"/>
                  </a:moveTo>
                  <a:lnTo>
                    <a:pt x="531596" y="0"/>
                  </a:lnTo>
                </a:path>
              </a:pathLst>
            </a:custGeom>
            <a:ln w="317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03990" y="7254388"/>
              <a:ext cx="92710" cy="0"/>
            </a:xfrm>
            <a:custGeom>
              <a:avLst/>
              <a:gdLst/>
              <a:ahLst/>
              <a:cxnLst/>
              <a:rect l="l" t="t" r="r" b="b"/>
              <a:pathLst>
                <a:path w="92709">
                  <a:moveTo>
                    <a:pt x="0" y="0"/>
                  </a:moveTo>
                  <a:lnTo>
                    <a:pt x="92531" y="0"/>
                  </a:lnTo>
                </a:path>
              </a:pathLst>
            </a:custGeom>
            <a:ln w="5316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03990" y="7257005"/>
              <a:ext cx="92710" cy="0"/>
            </a:xfrm>
            <a:custGeom>
              <a:avLst/>
              <a:gdLst/>
              <a:ahLst/>
              <a:cxnLst/>
              <a:rect l="l" t="t" r="r" b="b"/>
              <a:pathLst>
                <a:path w="92709">
                  <a:moveTo>
                    <a:pt x="0" y="0"/>
                  </a:moveTo>
                  <a:lnTo>
                    <a:pt x="92531" y="0"/>
                  </a:lnTo>
                </a:path>
              </a:pathLst>
            </a:custGeom>
            <a:ln w="317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43055" y="7254388"/>
              <a:ext cx="996315" cy="0"/>
            </a:xfrm>
            <a:custGeom>
              <a:avLst/>
              <a:gdLst/>
              <a:ahLst/>
              <a:cxnLst/>
              <a:rect l="l" t="t" r="r" b="b"/>
              <a:pathLst>
                <a:path w="996315">
                  <a:moveTo>
                    <a:pt x="0" y="0"/>
                  </a:moveTo>
                  <a:lnTo>
                    <a:pt x="995830" y="0"/>
                  </a:lnTo>
                </a:path>
              </a:pathLst>
            </a:custGeom>
            <a:ln w="5316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43055" y="7257005"/>
              <a:ext cx="996315" cy="0"/>
            </a:xfrm>
            <a:custGeom>
              <a:avLst/>
              <a:gdLst/>
              <a:ahLst/>
              <a:cxnLst/>
              <a:rect l="l" t="t" r="r" b="b"/>
              <a:pathLst>
                <a:path w="996315">
                  <a:moveTo>
                    <a:pt x="0" y="0"/>
                  </a:moveTo>
                  <a:lnTo>
                    <a:pt x="995830" y="0"/>
                  </a:lnTo>
                </a:path>
              </a:pathLst>
            </a:custGeom>
            <a:ln w="317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76595" y="7259663"/>
              <a:ext cx="3862704" cy="0"/>
            </a:xfrm>
            <a:custGeom>
              <a:avLst/>
              <a:gdLst/>
              <a:ahLst/>
              <a:cxnLst/>
              <a:rect l="l" t="t" r="r" b="b"/>
              <a:pathLst>
                <a:path w="3862705">
                  <a:moveTo>
                    <a:pt x="0" y="0"/>
                  </a:moveTo>
                  <a:lnTo>
                    <a:pt x="3862290" y="0"/>
                  </a:lnTo>
                </a:path>
              </a:pathLst>
            </a:custGeom>
            <a:ln w="3175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224683" y="5098560"/>
              <a:ext cx="0" cy="2159000"/>
            </a:xfrm>
            <a:custGeom>
              <a:avLst/>
              <a:gdLst/>
              <a:ahLst/>
              <a:cxnLst/>
              <a:rect l="l" t="t" r="r" b="b"/>
              <a:pathLst>
                <a:path h="2159000">
                  <a:moveTo>
                    <a:pt x="0" y="215839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BDBD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07467" y="5098560"/>
              <a:ext cx="0" cy="2159000"/>
            </a:xfrm>
            <a:custGeom>
              <a:avLst/>
              <a:gdLst/>
              <a:ahLst/>
              <a:cxnLst/>
              <a:rect l="l" t="t" r="r" b="b"/>
              <a:pathLst>
                <a:path h="2159000">
                  <a:moveTo>
                    <a:pt x="0" y="215839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BDBD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90253" y="5098560"/>
              <a:ext cx="1931670" cy="1964055"/>
            </a:xfrm>
            <a:custGeom>
              <a:avLst/>
              <a:gdLst/>
              <a:ahLst/>
              <a:cxnLst/>
              <a:rect l="l" t="t" r="r" b="b"/>
              <a:pathLst>
                <a:path w="1931669" h="1964054">
                  <a:moveTo>
                    <a:pt x="0" y="0"/>
                  </a:moveTo>
                  <a:lnTo>
                    <a:pt x="0" y="1963799"/>
                  </a:lnTo>
                </a:path>
                <a:path w="1931669" h="1964054">
                  <a:moveTo>
                    <a:pt x="482786" y="0"/>
                  </a:moveTo>
                  <a:lnTo>
                    <a:pt x="482786" y="1769104"/>
                  </a:lnTo>
                </a:path>
                <a:path w="1931669" h="1964054">
                  <a:moveTo>
                    <a:pt x="965571" y="0"/>
                  </a:moveTo>
                  <a:lnTo>
                    <a:pt x="965571" y="1379723"/>
                  </a:lnTo>
                </a:path>
                <a:path w="1931669" h="1964054">
                  <a:moveTo>
                    <a:pt x="1448356" y="0"/>
                  </a:moveTo>
                  <a:lnTo>
                    <a:pt x="1448356" y="990290"/>
                  </a:lnTo>
                </a:path>
                <a:path w="1931669" h="1964054">
                  <a:moveTo>
                    <a:pt x="1931142" y="0"/>
                  </a:moveTo>
                  <a:lnTo>
                    <a:pt x="1931142" y="595401"/>
                  </a:lnTo>
                </a:path>
              </a:pathLst>
            </a:custGeom>
            <a:ln w="10470">
              <a:solidFill>
                <a:srgbClr val="BDBD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604183" y="5098560"/>
              <a:ext cx="0" cy="2159000"/>
            </a:xfrm>
            <a:custGeom>
              <a:avLst/>
              <a:gdLst/>
              <a:ahLst/>
              <a:cxnLst/>
              <a:rect l="l" t="t" r="r" b="b"/>
              <a:pathLst>
                <a:path h="2159000">
                  <a:moveTo>
                    <a:pt x="0" y="215839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BDBD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92380" y="7242409"/>
              <a:ext cx="2856230" cy="29845"/>
            </a:xfrm>
            <a:custGeom>
              <a:avLst/>
              <a:gdLst/>
              <a:ahLst/>
              <a:cxnLst/>
              <a:rect l="l" t="t" r="r" b="b"/>
              <a:pathLst>
                <a:path w="2856230" h="29845">
                  <a:moveTo>
                    <a:pt x="2856039" y="0"/>
                  </a:moveTo>
                  <a:lnTo>
                    <a:pt x="2350668" y="0"/>
                  </a:lnTo>
                  <a:lnTo>
                    <a:pt x="2350668" y="14643"/>
                  </a:lnTo>
                  <a:lnTo>
                    <a:pt x="2004136" y="14643"/>
                  </a:lnTo>
                  <a:lnTo>
                    <a:pt x="2004136" y="0"/>
                  </a:lnTo>
                  <a:lnTo>
                    <a:pt x="1911604" y="0"/>
                  </a:lnTo>
                  <a:lnTo>
                    <a:pt x="1911604" y="14643"/>
                  </a:lnTo>
                  <a:lnTo>
                    <a:pt x="1565071" y="14643"/>
                  </a:lnTo>
                  <a:lnTo>
                    <a:pt x="1565071" y="0"/>
                  </a:lnTo>
                  <a:lnTo>
                    <a:pt x="1472539" y="0"/>
                  </a:lnTo>
                  <a:lnTo>
                    <a:pt x="1472539" y="14643"/>
                  </a:lnTo>
                  <a:lnTo>
                    <a:pt x="1126007" y="14643"/>
                  </a:lnTo>
                  <a:lnTo>
                    <a:pt x="1126007" y="0"/>
                  </a:lnTo>
                  <a:lnTo>
                    <a:pt x="1033475" y="0"/>
                  </a:lnTo>
                  <a:lnTo>
                    <a:pt x="1033475" y="14643"/>
                  </a:lnTo>
                  <a:lnTo>
                    <a:pt x="686943" y="14643"/>
                  </a:lnTo>
                  <a:lnTo>
                    <a:pt x="686943" y="0"/>
                  </a:lnTo>
                  <a:lnTo>
                    <a:pt x="0" y="0"/>
                  </a:lnTo>
                  <a:lnTo>
                    <a:pt x="0" y="14643"/>
                  </a:lnTo>
                  <a:lnTo>
                    <a:pt x="0" y="29260"/>
                  </a:lnTo>
                  <a:lnTo>
                    <a:pt x="2856039" y="29260"/>
                  </a:lnTo>
                  <a:lnTo>
                    <a:pt x="2856039" y="14643"/>
                  </a:lnTo>
                  <a:lnTo>
                    <a:pt x="285603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35586" y="5693962"/>
              <a:ext cx="346710" cy="1563370"/>
            </a:xfrm>
            <a:custGeom>
              <a:avLst/>
              <a:gdLst/>
              <a:ahLst/>
              <a:cxnLst/>
              <a:rect l="l" t="t" r="r" b="b"/>
              <a:pathLst>
                <a:path w="346709" h="1563370">
                  <a:moveTo>
                    <a:pt x="346533" y="0"/>
                  </a:moveTo>
                  <a:lnTo>
                    <a:pt x="0" y="0"/>
                  </a:lnTo>
                  <a:lnTo>
                    <a:pt x="0" y="1563083"/>
                  </a:lnTo>
                  <a:lnTo>
                    <a:pt x="346533" y="1563083"/>
                  </a:lnTo>
                  <a:lnTo>
                    <a:pt x="346533" y="0"/>
                  </a:lnTo>
                  <a:close/>
                </a:path>
              </a:pathLst>
            </a:custGeom>
            <a:solidFill>
              <a:srgbClr val="808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39860" y="5693962"/>
              <a:ext cx="42545" cy="1563370"/>
            </a:xfrm>
            <a:custGeom>
              <a:avLst/>
              <a:gdLst/>
              <a:ahLst/>
              <a:cxnLst/>
              <a:rect l="l" t="t" r="r" b="b"/>
              <a:pathLst>
                <a:path w="42544" h="1563370">
                  <a:moveTo>
                    <a:pt x="42260" y="0"/>
                  </a:moveTo>
                  <a:lnTo>
                    <a:pt x="0" y="0"/>
                  </a:lnTo>
                  <a:lnTo>
                    <a:pt x="0" y="1563083"/>
                  </a:lnTo>
                  <a:lnTo>
                    <a:pt x="42260" y="1563083"/>
                  </a:lnTo>
                  <a:lnTo>
                    <a:pt x="42260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057456" y="6478284"/>
              <a:ext cx="346710" cy="779145"/>
            </a:xfrm>
            <a:custGeom>
              <a:avLst/>
              <a:gdLst/>
              <a:ahLst/>
              <a:cxnLst/>
              <a:rect l="l" t="t" r="r" b="b"/>
              <a:pathLst>
                <a:path w="346709" h="779145">
                  <a:moveTo>
                    <a:pt x="346533" y="0"/>
                  </a:moveTo>
                  <a:lnTo>
                    <a:pt x="0" y="0"/>
                  </a:lnTo>
                  <a:lnTo>
                    <a:pt x="0" y="778772"/>
                  </a:lnTo>
                  <a:lnTo>
                    <a:pt x="346533" y="778772"/>
                  </a:lnTo>
                  <a:lnTo>
                    <a:pt x="346533" y="0"/>
                  </a:lnTo>
                  <a:close/>
                </a:path>
              </a:pathLst>
            </a:custGeom>
            <a:solidFill>
              <a:srgbClr val="808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496521" y="6088851"/>
              <a:ext cx="346710" cy="1168400"/>
            </a:xfrm>
            <a:custGeom>
              <a:avLst/>
              <a:gdLst/>
              <a:ahLst/>
              <a:cxnLst/>
              <a:rect l="l" t="t" r="r" b="b"/>
              <a:pathLst>
                <a:path w="346709" h="1168400">
                  <a:moveTo>
                    <a:pt x="346533" y="0"/>
                  </a:moveTo>
                  <a:lnTo>
                    <a:pt x="0" y="0"/>
                  </a:lnTo>
                  <a:lnTo>
                    <a:pt x="0" y="1168205"/>
                  </a:lnTo>
                  <a:lnTo>
                    <a:pt x="346533" y="1168205"/>
                  </a:lnTo>
                  <a:lnTo>
                    <a:pt x="346533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61740" y="6478284"/>
              <a:ext cx="42545" cy="779145"/>
            </a:xfrm>
            <a:custGeom>
              <a:avLst/>
              <a:gdLst/>
              <a:ahLst/>
              <a:cxnLst/>
              <a:rect l="l" t="t" r="r" b="b"/>
              <a:pathLst>
                <a:path w="42544" h="779145">
                  <a:moveTo>
                    <a:pt x="42260" y="0"/>
                  </a:moveTo>
                  <a:lnTo>
                    <a:pt x="0" y="0"/>
                  </a:lnTo>
                  <a:lnTo>
                    <a:pt x="0" y="778772"/>
                  </a:lnTo>
                  <a:lnTo>
                    <a:pt x="42260" y="778772"/>
                  </a:lnTo>
                  <a:lnTo>
                    <a:pt x="42260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00795" y="6088851"/>
              <a:ext cx="42545" cy="1168400"/>
            </a:xfrm>
            <a:custGeom>
              <a:avLst/>
              <a:gdLst/>
              <a:ahLst/>
              <a:cxnLst/>
              <a:rect l="l" t="t" r="r" b="b"/>
              <a:pathLst>
                <a:path w="42544" h="1168400">
                  <a:moveTo>
                    <a:pt x="42260" y="0"/>
                  </a:moveTo>
                  <a:lnTo>
                    <a:pt x="0" y="0"/>
                  </a:lnTo>
                  <a:lnTo>
                    <a:pt x="0" y="1168205"/>
                  </a:lnTo>
                  <a:lnTo>
                    <a:pt x="42260" y="1168205"/>
                  </a:lnTo>
                  <a:lnTo>
                    <a:pt x="42260" y="0"/>
                  </a:lnTo>
                  <a:close/>
                </a:path>
              </a:pathLst>
            </a:custGeom>
            <a:solidFill>
              <a:srgbClr val="7312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27367" y="5367514"/>
              <a:ext cx="1347589" cy="188954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4047432" y="5679217"/>
              <a:ext cx="1245235" cy="1570355"/>
            </a:xfrm>
            <a:custGeom>
              <a:avLst/>
              <a:gdLst/>
              <a:ahLst/>
              <a:cxnLst/>
              <a:rect l="l" t="t" r="r" b="b"/>
              <a:pathLst>
                <a:path w="1245234" h="1570354">
                  <a:moveTo>
                    <a:pt x="366585" y="1559267"/>
                  </a:moveTo>
                  <a:lnTo>
                    <a:pt x="363385" y="1556080"/>
                  </a:lnTo>
                  <a:lnTo>
                    <a:pt x="3175" y="1556080"/>
                  </a:lnTo>
                  <a:lnTo>
                    <a:pt x="0" y="1559267"/>
                  </a:lnTo>
                  <a:lnTo>
                    <a:pt x="0" y="1567129"/>
                  </a:lnTo>
                  <a:lnTo>
                    <a:pt x="3175" y="1570316"/>
                  </a:lnTo>
                  <a:lnTo>
                    <a:pt x="359460" y="1570316"/>
                  </a:lnTo>
                  <a:lnTo>
                    <a:pt x="363385" y="1570316"/>
                  </a:lnTo>
                  <a:lnTo>
                    <a:pt x="366585" y="1567129"/>
                  </a:lnTo>
                  <a:lnTo>
                    <a:pt x="366585" y="1559267"/>
                  </a:lnTo>
                  <a:close/>
                </a:path>
                <a:path w="1245234" h="1570354">
                  <a:moveTo>
                    <a:pt x="366585" y="1407858"/>
                  </a:moveTo>
                  <a:lnTo>
                    <a:pt x="363385" y="1404683"/>
                  </a:lnTo>
                  <a:lnTo>
                    <a:pt x="3175" y="1404683"/>
                  </a:lnTo>
                  <a:lnTo>
                    <a:pt x="0" y="1407858"/>
                  </a:lnTo>
                  <a:lnTo>
                    <a:pt x="0" y="1415732"/>
                  </a:lnTo>
                  <a:lnTo>
                    <a:pt x="3175" y="1418907"/>
                  </a:lnTo>
                  <a:lnTo>
                    <a:pt x="359460" y="1418907"/>
                  </a:lnTo>
                  <a:lnTo>
                    <a:pt x="363385" y="1418907"/>
                  </a:lnTo>
                  <a:lnTo>
                    <a:pt x="366585" y="1415732"/>
                  </a:lnTo>
                  <a:lnTo>
                    <a:pt x="366585" y="1407858"/>
                  </a:lnTo>
                  <a:close/>
                </a:path>
                <a:path w="1245234" h="1570354">
                  <a:moveTo>
                    <a:pt x="366585" y="1256461"/>
                  </a:moveTo>
                  <a:lnTo>
                    <a:pt x="363385" y="1253274"/>
                  </a:lnTo>
                  <a:lnTo>
                    <a:pt x="3175" y="1253274"/>
                  </a:lnTo>
                  <a:lnTo>
                    <a:pt x="0" y="1256461"/>
                  </a:lnTo>
                  <a:lnTo>
                    <a:pt x="0" y="1264323"/>
                  </a:lnTo>
                  <a:lnTo>
                    <a:pt x="3175" y="1267510"/>
                  </a:lnTo>
                  <a:lnTo>
                    <a:pt x="359460" y="1267510"/>
                  </a:lnTo>
                  <a:lnTo>
                    <a:pt x="363385" y="1267510"/>
                  </a:lnTo>
                  <a:lnTo>
                    <a:pt x="366585" y="1264323"/>
                  </a:lnTo>
                  <a:lnTo>
                    <a:pt x="366585" y="1256461"/>
                  </a:lnTo>
                  <a:close/>
                </a:path>
                <a:path w="1245234" h="1570354">
                  <a:moveTo>
                    <a:pt x="366585" y="1105065"/>
                  </a:moveTo>
                  <a:lnTo>
                    <a:pt x="363385" y="1101877"/>
                  </a:lnTo>
                  <a:lnTo>
                    <a:pt x="3175" y="1101877"/>
                  </a:lnTo>
                  <a:lnTo>
                    <a:pt x="0" y="1105065"/>
                  </a:lnTo>
                  <a:lnTo>
                    <a:pt x="0" y="1112926"/>
                  </a:lnTo>
                  <a:lnTo>
                    <a:pt x="3175" y="1116114"/>
                  </a:lnTo>
                  <a:lnTo>
                    <a:pt x="359460" y="1116114"/>
                  </a:lnTo>
                  <a:lnTo>
                    <a:pt x="363385" y="1116114"/>
                  </a:lnTo>
                  <a:lnTo>
                    <a:pt x="366585" y="1112926"/>
                  </a:lnTo>
                  <a:lnTo>
                    <a:pt x="366585" y="1105065"/>
                  </a:lnTo>
                  <a:close/>
                </a:path>
                <a:path w="1245234" h="1570354">
                  <a:moveTo>
                    <a:pt x="366585" y="953655"/>
                  </a:moveTo>
                  <a:lnTo>
                    <a:pt x="363385" y="950480"/>
                  </a:lnTo>
                  <a:lnTo>
                    <a:pt x="3175" y="950480"/>
                  </a:lnTo>
                  <a:lnTo>
                    <a:pt x="0" y="953655"/>
                  </a:lnTo>
                  <a:lnTo>
                    <a:pt x="0" y="961529"/>
                  </a:lnTo>
                  <a:lnTo>
                    <a:pt x="3175" y="964704"/>
                  </a:lnTo>
                  <a:lnTo>
                    <a:pt x="359460" y="964704"/>
                  </a:lnTo>
                  <a:lnTo>
                    <a:pt x="363385" y="964704"/>
                  </a:lnTo>
                  <a:lnTo>
                    <a:pt x="366585" y="961529"/>
                  </a:lnTo>
                  <a:lnTo>
                    <a:pt x="366585" y="953655"/>
                  </a:lnTo>
                  <a:close/>
                </a:path>
                <a:path w="1245234" h="1570354">
                  <a:moveTo>
                    <a:pt x="366585" y="802259"/>
                  </a:moveTo>
                  <a:lnTo>
                    <a:pt x="363385" y="799071"/>
                  </a:lnTo>
                  <a:lnTo>
                    <a:pt x="3175" y="799071"/>
                  </a:lnTo>
                  <a:lnTo>
                    <a:pt x="0" y="802259"/>
                  </a:lnTo>
                  <a:lnTo>
                    <a:pt x="0" y="810120"/>
                  </a:lnTo>
                  <a:lnTo>
                    <a:pt x="3175" y="813308"/>
                  </a:lnTo>
                  <a:lnTo>
                    <a:pt x="359460" y="813308"/>
                  </a:lnTo>
                  <a:lnTo>
                    <a:pt x="363385" y="813308"/>
                  </a:lnTo>
                  <a:lnTo>
                    <a:pt x="366585" y="810120"/>
                  </a:lnTo>
                  <a:lnTo>
                    <a:pt x="366585" y="802259"/>
                  </a:lnTo>
                  <a:close/>
                </a:path>
                <a:path w="1245234" h="1570354">
                  <a:moveTo>
                    <a:pt x="1244714" y="1559267"/>
                  </a:moveTo>
                  <a:lnTo>
                    <a:pt x="1241513" y="1556080"/>
                  </a:lnTo>
                  <a:lnTo>
                    <a:pt x="881316" y="1556080"/>
                  </a:lnTo>
                  <a:lnTo>
                    <a:pt x="878128" y="1559267"/>
                  </a:lnTo>
                  <a:lnTo>
                    <a:pt x="878128" y="1567129"/>
                  </a:lnTo>
                  <a:lnTo>
                    <a:pt x="881316" y="1570316"/>
                  </a:lnTo>
                  <a:lnTo>
                    <a:pt x="1237589" y="1570316"/>
                  </a:lnTo>
                  <a:lnTo>
                    <a:pt x="1241513" y="1570316"/>
                  </a:lnTo>
                  <a:lnTo>
                    <a:pt x="1244714" y="1567129"/>
                  </a:lnTo>
                  <a:lnTo>
                    <a:pt x="1244714" y="1559267"/>
                  </a:lnTo>
                  <a:close/>
                </a:path>
                <a:path w="1245234" h="1570354">
                  <a:moveTo>
                    <a:pt x="1244714" y="1403654"/>
                  </a:moveTo>
                  <a:lnTo>
                    <a:pt x="1241513" y="1400467"/>
                  </a:lnTo>
                  <a:lnTo>
                    <a:pt x="881316" y="1400467"/>
                  </a:lnTo>
                  <a:lnTo>
                    <a:pt x="878128" y="1403654"/>
                  </a:lnTo>
                  <a:lnTo>
                    <a:pt x="878128" y="1411516"/>
                  </a:lnTo>
                  <a:lnTo>
                    <a:pt x="881316" y="1414703"/>
                  </a:lnTo>
                  <a:lnTo>
                    <a:pt x="1237589" y="1414703"/>
                  </a:lnTo>
                  <a:lnTo>
                    <a:pt x="1241513" y="1414703"/>
                  </a:lnTo>
                  <a:lnTo>
                    <a:pt x="1244714" y="1411516"/>
                  </a:lnTo>
                  <a:lnTo>
                    <a:pt x="1244714" y="1403654"/>
                  </a:lnTo>
                  <a:close/>
                </a:path>
                <a:path w="1245234" h="1570354">
                  <a:moveTo>
                    <a:pt x="1244714" y="1248041"/>
                  </a:moveTo>
                  <a:lnTo>
                    <a:pt x="1241513" y="1244866"/>
                  </a:lnTo>
                  <a:lnTo>
                    <a:pt x="881316" y="1244866"/>
                  </a:lnTo>
                  <a:lnTo>
                    <a:pt x="878128" y="1248041"/>
                  </a:lnTo>
                  <a:lnTo>
                    <a:pt x="878128" y="1255915"/>
                  </a:lnTo>
                  <a:lnTo>
                    <a:pt x="881316" y="1259090"/>
                  </a:lnTo>
                  <a:lnTo>
                    <a:pt x="1237589" y="1259090"/>
                  </a:lnTo>
                  <a:lnTo>
                    <a:pt x="1241513" y="1259090"/>
                  </a:lnTo>
                  <a:lnTo>
                    <a:pt x="1244714" y="1255915"/>
                  </a:lnTo>
                  <a:lnTo>
                    <a:pt x="1244714" y="1248041"/>
                  </a:lnTo>
                  <a:close/>
                </a:path>
                <a:path w="1245234" h="1570354">
                  <a:moveTo>
                    <a:pt x="1244714" y="1092441"/>
                  </a:moveTo>
                  <a:lnTo>
                    <a:pt x="1241513" y="1089253"/>
                  </a:lnTo>
                  <a:lnTo>
                    <a:pt x="881316" y="1089253"/>
                  </a:lnTo>
                  <a:lnTo>
                    <a:pt x="878128" y="1092441"/>
                  </a:lnTo>
                  <a:lnTo>
                    <a:pt x="878128" y="1100302"/>
                  </a:lnTo>
                  <a:lnTo>
                    <a:pt x="881316" y="1103490"/>
                  </a:lnTo>
                  <a:lnTo>
                    <a:pt x="1237589" y="1103490"/>
                  </a:lnTo>
                  <a:lnTo>
                    <a:pt x="1241513" y="1103490"/>
                  </a:lnTo>
                  <a:lnTo>
                    <a:pt x="1244714" y="1100302"/>
                  </a:lnTo>
                  <a:lnTo>
                    <a:pt x="1244714" y="1092441"/>
                  </a:lnTo>
                  <a:close/>
                </a:path>
                <a:path w="1245234" h="1570354">
                  <a:moveTo>
                    <a:pt x="1244714" y="936828"/>
                  </a:moveTo>
                  <a:lnTo>
                    <a:pt x="1241513" y="933653"/>
                  </a:lnTo>
                  <a:lnTo>
                    <a:pt x="881316" y="933653"/>
                  </a:lnTo>
                  <a:lnTo>
                    <a:pt x="878128" y="936828"/>
                  </a:lnTo>
                  <a:lnTo>
                    <a:pt x="878128" y="944689"/>
                  </a:lnTo>
                  <a:lnTo>
                    <a:pt x="881316" y="947877"/>
                  </a:lnTo>
                  <a:lnTo>
                    <a:pt x="1237589" y="947877"/>
                  </a:lnTo>
                  <a:lnTo>
                    <a:pt x="1241513" y="947877"/>
                  </a:lnTo>
                  <a:lnTo>
                    <a:pt x="1244714" y="944689"/>
                  </a:lnTo>
                  <a:lnTo>
                    <a:pt x="1244714" y="936828"/>
                  </a:lnTo>
                  <a:close/>
                </a:path>
                <a:path w="1245234" h="1570354">
                  <a:moveTo>
                    <a:pt x="1244714" y="781215"/>
                  </a:moveTo>
                  <a:lnTo>
                    <a:pt x="1241513" y="778040"/>
                  </a:lnTo>
                  <a:lnTo>
                    <a:pt x="881316" y="778040"/>
                  </a:lnTo>
                  <a:lnTo>
                    <a:pt x="878128" y="781215"/>
                  </a:lnTo>
                  <a:lnTo>
                    <a:pt x="878128" y="789089"/>
                  </a:lnTo>
                  <a:lnTo>
                    <a:pt x="881316" y="792264"/>
                  </a:lnTo>
                  <a:lnTo>
                    <a:pt x="1237589" y="792264"/>
                  </a:lnTo>
                  <a:lnTo>
                    <a:pt x="1241513" y="792264"/>
                  </a:lnTo>
                  <a:lnTo>
                    <a:pt x="1244714" y="789089"/>
                  </a:lnTo>
                  <a:lnTo>
                    <a:pt x="1244714" y="781215"/>
                  </a:lnTo>
                  <a:close/>
                </a:path>
                <a:path w="1245234" h="1570354">
                  <a:moveTo>
                    <a:pt x="1244714" y="625614"/>
                  </a:moveTo>
                  <a:lnTo>
                    <a:pt x="1241513" y="622427"/>
                  </a:lnTo>
                  <a:lnTo>
                    <a:pt x="881316" y="622427"/>
                  </a:lnTo>
                  <a:lnTo>
                    <a:pt x="878128" y="625614"/>
                  </a:lnTo>
                  <a:lnTo>
                    <a:pt x="878128" y="633476"/>
                  </a:lnTo>
                  <a:lnTo>
                    <a:pt x="881316" y="636663"/>
                  </a:lnTo>
                  <a:lnTo>
                    <a:pt x="1237589" y="636663"/>
                  </a:lnTo>
                  <a:lnTo>
                    <a:pt x="1241513" y="636663"/>
                  </a:lnTo>
                  <a:lnTo>
                    <a:pt x="1244714" y="633476"/>
                  </a:lnTo>
                  <a:lnTo>
                    <a:pt x="1244714" y="625614"/>
                  </a:lnTo>
                  <a:close/>
                </a:path>
                <a:path w="1245234" h="1570354">
                  <a:moveTo>
                    <a:pt x="1244714" y="470001"/>
                  </a:moveTo>
                  <a:lnTo>
                    <a:pt x="1241513" y="466826"/>
                  </a:lnTo>
                  <a:lnTo>
                    <a:pt x="881316" y="466826"/>
                  </a:lnTo>
                  <a:lnTo>
                    <a:pt x="878128" y="470001"/>
                  </a:lnTo>
                  <a:lnTo>
                    <a:pt x="878128" y="477862"/>
                  </a:lnTo>
                  <a:lnTo>
                    <a:pt x="881316" y="481050"/>
                  </a:lnTo>
                  <a:lnTo>
                    <a:pt x="1237589" y="481050"/>
                  </a:lnTo>
                  <a:lnTo>
                    <a:pt x="1241513" y="481050"/>
                  </a:lnTo>
                  <a:lnTo>
                    <a:pt x="1244714" y="477862"/>
                  </a:lnTo>
                  <a:lnTo>
                    <a:pt x="1244714" y="470001"/>
                  </a:lnTo>
                  <a:close/>
                </a:path>
                <a:path w="1245234" h="1570354">
                  <a:moveTo>
                    <a:pt x="1244714" y="314401"/>
                  </a:moveTo>
                  <a:lnTo>
                    <a:pt x="1241513" y="311213"/>
                  </a:lnTo>
                  <a:lnTo>
                    <a:pt x="881316" y="311213"/>
                  </a:lnTo>
                  <a:lnTo>
                    <a:pt x="878128" y="314401"/>
                  </a:lnTo>
                  <a:lnTo>
                    <a:pt x="878128" y="322262"/>
                  </a:lnTo>
                  <a:lnTo>
                    <a:pt x="881316" y="325437"/>
                  </a:lnTo>
                  <a:lnTo>
                    <a:pt x="1237589" y="325437"/>
                  </a:lnTo>
                  <a:lnTo>
                    <a:pt x="1241513" y="325437"/>
                  </a:lnTo>
                  <a:lnTo>
                    <a:pt x="1244714" y="322262"/>
                  </a:lnTo>
                  <a:lnTo>
                    <a:pt x="1244714" y="314401"/>
                  </a:lnTo>
                  <a:close/>
                </a:path>
                <a:path w="1245234" h="1570354">
                  <a:moveTo>
                    <a:pt x="1244714" y="158788"/>
                  </a:moveTo>
                  <a:lnTo>
                    <a:pt x="1241513" y="155600"/>
                  </a:lnTo>
                  <a:lnTo>
                    <a:pt x="881316" y="155600"/>
                  </a:lnTo>
                  <a:lnTo>
                    <a:pt x="878128" y="158788"/>
                  </a:lnTo>
                  <a:lnTo>
                    <a:pt x="878128" y="166649"/>
                  </a:lnTo>
                  <a:lnTo>
                    <a:pt x="881316" y="169837"/>
                  </a:lnTo>
                  <a:lnTo>
                    <a:pt x="1237589" y="169837"/>
                  </a:lnTo>
                  <a:lnTo>
                    <a:pt x="1241513" y="169837"/>
                  </a:lnTo>
                  <a:lnTo>
                    <a:pt x="1244714" y="166649"/>
                  </a:lnTo>
                  <a:lnTo>
                    <a:pt x="1244714" y="158788"/>
                  </a:lnTo>
                  <a:close/>
                </a:path>
                <a:path w="1245234" h="1570354">
                  <a:moveTo>
                    <a:pt x="1244714" y="3175"/>
                  </a:moveTo>
                  <a:lnTo>
                    <a:pt x="1241513" y="0"/>
                  </a:lnTo>
                  <a:lnTo>
                    <a:pt x="881316" y="0"/>
                  </a:lnTo>
                  <a:lnTo>
                    <a:pt x="878128" y="3175"/>
                  </a:lnTo>
                  <a:lnTo>
                    <a:pt x="878128" y="11036"/>
                  </a:lnTo>
                  <a:lnTo>
                    <a:pt x="881316" y="14224"/>
                  </a:lnTo>
                  <a:lnTo>
                    <a:pt x="1237589" y="14224"/>
                  </a:lnTo>
                  <a:lnTo>
                    <a:pt x="1241513" y="14224"/>
                  </a:lnTo>
                  <a:lnTo>
                    <a:pt x="1244714" y="11036"/>
                  </a:lnTo>
                  <a:lnTo>
                    <a:pt x="1244714" y="3175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486496" y="6074631"/>
              <a:ext cx="367030" cy="1175385"/>
            </a:xfrm>
            <a:custGeom>
              <a:avLst/>
              <a:gdLst/>
              <a:ahLst/>
              <a:cxnLst/>
              <a:rect l="l" t="t" r="r" b="b"/>
              <a:pathLst>
                <a:path w="367030" h="1175384">
                  <a:moveTo>
                    <a:pt x="366585" y="1163853"/>
                  </a:moveTo>
                  <a:lnTo>
                    <a:pt x="363385" y="1160665"/>
                  </a:lnTo>
                  <a:lnTo>
                    <a:pt x="3187" y="1160665"/>
                  </a:lnTo>
                  <a:lnTo>
                    <a:pt x="0" y="1163853"/>
                  </a:lnTo>
                  <a:lnTo>
                    <a:pt x="0" y="1171714"/>
                  </a:lnTo>
                  <a:lnTo>
                    <a:pt x="3187" y="1174902"/>
                  </a:lnTo>
                  <a:lnTo>
                    <a:pt x="359460" y="1174902"/>
                  </a:lnTo>
                  <a:lnTo>
                    <a:pt x="363385" y="1174902"/>
                  </a:lnTo>
                  <a:lnTo>
                    <a:pt x="366585" y="1171714"/>
                  </a:lnTo>
                  <a:lnTo>
                    <a:pt x="366585" y="1163853"/>
                  </a:lnTo>
                  <a:close/>
                </a:path>
                <a:path w="367030" h="1175384">
                  <a:moveTo>
                    <a:pt x="366585" y="998042"/>
                  </a:moveTo>
                  <a:lnTo>
                    <a:pt x="363385" y="994854"/>
                  </a:lnTo>
                  <a:lnTo>
                    <a:pt x="3187" y="994854"/>
                  </a:lnTo>
                  <a:lnTo>
                    <a:pt x="0" y="998042"/>
                  </a:lnTo>
                  <a:lnTo>
                    <a:pt x="0" y="1005903"/>
                  </a:lnTo>
                  <a:lnTo>
                    <a:pt x="3187" y="1009091"/>
                  </a:lnTo>
                  <a:lnTo>
                    <a:pt x="359460" y="1009091"/>
                  </a:lnTo>
                  <a:lnTo>
                    <a:pt x="363385" y="1009091"/>
                  </a:lnTo>
                  <a:lnTo>
                    <a:pt x="366585" y="1005903"/>
                  </a:lnTo>
                  <a:lnTo>
                    <a:pt x="366585" y="998042"/>
                  </a:lnTo>
                  <a:close/>
                </a:path>
                <a:path w="367030" h="1175384">
                  <a:moveTo>
                    <a:pt x="366585" y="832231"/>
                  </a:moveTo>
                  <a:lnTo>
                    <a:pt x="363385" y="829043"/>
                  </a:lnTo>
                  <a:lnTo>
                    <a:pt x="3187" y="829043"/>
                  </a:lnTo>
                  <a:lnTo>
                    <a:pt x="0" y="832231"/>
                  </a:lnTo>
                  <a:lnTo>
                    <a:pt x="0" y="840092"/>
                  </a:lnTo>
                  <a:lnTo>
                    <a:pt x="3187" y="843280"/>
                  </a:lnTo>
                  <a:lnTo>
                    <a:pt x="359460" y="843280"/>
                  </a:lnTo>
                  <a:lnTo>
                    <a:pt x="363385" y="843280"/>
                  </a:lnTo>
                  <a:lnTo>
                    <a:pt x="366585" y="840092"/>
                  </a:lnTo>
                  <a:lnTo>
                    <a:pt x="366585" y="832231"/>
                  </a:lnTo>
                  <a:close/>
                </a:path>
                <a:path w="367030" h="1175384">
                  <a:moveTo>
                    <a:pt x="366585" y="666419"/>
                  </a:moveTo>
                  <a:lnTo>
                    <a:pt x="363385" y="663232"/>
                  </a:lnTo>
                  <a:lnTo>
                    <a:pt x="3187" y="663232"/>
                  </a:lnTo>
                  <a:lnTo>
                    <a:pt x="0" y="666419"/>
                  </a:lnTo>
                  <a:lnTo>
                    <a:pt x="0" y="674281"/>
                  </a:lnTo>
                  <a:lnTo>
                    <a:pt x="3187" y="677468"/>
                  </a:lnTo>
                  <a:lnTo>
                    <a:pt x="359460" y="677468"/>
                  </a:lnTo>
                  <a:lnTo>
                    <a:pt x="363385" y="677468"/>
                  </a:lnTo>
                  <a:lnTo>
                    <a:pt x="366585" y="674281"/>
                  </a:lnTo>
                  <a:lnTo>
                    <a:pt x="366585" y="666419"/>
                  </a:lnTo>
                  <a:close/>
                </a:path>
                <a:path w="367030" h="1175384">
                  <a:moveTo>
                    <a:pt x="366585" y="500608"/>
                  </a:moveTo>
                  <a:lnTo>
                    <a:pt x="363385" y="497420"/>
                  </a:lnTo>
                  <a:lnTo>
                    <a:pt x="3187" y="497420"/>
                  </a:lnTo>
                  <a:lnTo>
                    <a:pt x="0" y="500608"/>
                  </a:lnTo>
                  <a:lnTo>
                    <a:pt x="0" y="508469"/>
                  </a:lnTo>
                  <a:lnTo>
                    <a:pt x="3187" y="511657"/>
                  </a:lnTo>
                  <a:lnTo>
                    <a:pt x="359460" y="511657"/>
                  </a:lnTo>
                  <a:lnTo>
                    <a:pt x="363385" y="511657"/>
                  </a:lnTo>
                  <a:lnTo>
                    <a:pt x="366585" y="508469"/>
                  </a:lnTo>
                  <a:lnTo>
                    <a:pt x="366585" y="500608"/>
                  </a:lnTo>
                  <a:close/>
                </a:path>
                <a:path w="367030" h="1175384">
                  <a:moveTo>
                    <a:pt x="366585" y="334797"/>
                  </a:moveTo>
                  <a:lnTo>
                    <a:pt x="363385" y="331609"/>
                  </a:lnTo>
                  <a:lnTo>
                    <a:pt x="3187" y="331609"/>
                  </a:lnTo>
                  <a:lnTo>
                    <a:pt x="0" y="334797"/>
                  </a:lnTo>
                  <a:lnTo>
                    <a:pt x="0" y="342658"/>
                  </a:lnTo>
                  <a:lnTo>
                    <a:pt x="3187" y="345846"/>
                  </a:lnTo>
                  <a:lnTo>
                    <a:pt x="359460" y="345846"/>
                  </a:lnTo>
                  <a:lnTo>
                    <a:pt x="363385" y="345846"/>
                  </a:lnTo>
                  <a:lnTo>
                    <a:pt x="366585" y="342658"/>
                  </a:lnTo>
                  <a:lnTo>
                    <a:pt x="366585" y="334797"/>
                  </a:lnTo>
                  <a:close/>
                </a:path>
                <a:path w="367030" h="1175384">
                  <a:moveTo>
                    <a:pt x="366585" y="168986"/>
                  </a:moveTo>
                  <a:lnTo>
                    <a:pt x="363385" y="165811"/>
                  </a:lnTo>
                  <a:lnTo>
                    <a:pt x="3187" y="165811"/>
                  </a:lnTo>
                  <a:lnTo>
                    <a:pt x="0" y="168986"/>
                  </a:lnTo>
                  <a:lnTo>
                    <a:pt x="0" y="176847"/>
                  </a:lnTo>
                  <a:lnTo>
                    <a:pt x="3187" y="180035"/>
                  </a:lnTo>
                  <a:lnTo>
                    <a:pt x="359460" y="180035"/>
                  </a:lnTo>
                  <a:lnTo>
                    <a:pt x="363385" y="180035"/>
                  </a:lnTo>
                  <a:lnTo>
                    <a:pt x="366585" y="176847"/>
                  </a:lnTo>
                  <a:lnTo>
                    <a:pt x="366585" y="168986"/>
                  </a:lnTo>
                  <a:close/>
                </a:path>
                <a:path w="367030" h="1175384">
                  <a:moveTo>
                    <a:pt x="366585" y="3175"/>
                  </a:moveTo>
                  <a:lnTo>
                    <a:pt x="363385" y="0"/>
                  </a:lnTo>
                  <a:lnTo>
                    <a:pt x="3187" y="0"/>
                  </a:lnTo>
                  <a:lnTo>
                    <a:pt x="0" y="3175"/>
                  </a:lnTo>
                  <a:lnTo>
                    <a:pt x="0" y="11036"/>
                  </a:lnTo>
                  <a:lnTo>
                    <a:pt x="3187" y="14224"/>
                  </a:lnTo>
                  <a:lnTo>
                    <a:pt x="359460" y="14224"/>
                  </a:lnTo>
                  <a:lnTo>
                    <a:pt x="363385" y="14224"/>
                  </a:lnTo>
                  <a:lnTo>
                    <a:pt x="366585" y="11036"/>
                  </a:lnTo>
                  <a:lnTo>
                    <a:pt x="366585" y="3175"/>
                  </a:lnTo>
                  <a:close/>
                </a:path>
              </a:pathLst>
            </a:custGeom>
            <a:solidFill>
              <a:srgbClr val="7312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80688" y="3949076"/>
            <a:ext cx="6129698" cy="172419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132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600" b="1" spc="6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gerenciando</a:t>
            </a:r>
            <a:r>
              <a:rPr sz="2600" b="1" spc="7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mi</a:t>
            </a:r>
            <a:r>
              <a:rPr sz="2600" b="1" spc="6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25" dirty="0">
                <a:solidFill>
                  <a:srgbClr val="4D4D4D"/>
                </a:solidFill>
                <a:latin typeface="Terpel Sans"/>
                <a:cs typeface="Terpel Sans"/>
              </a:rPr>
              <a:t>EDS</a:t>
            </a:r>
            <a:endParaRPr sz="2600" dirty="0">
              <a:latin typeface="Terpel Sans"/>
              <a:cs typeface="Terpel Sans"/>
            </a:endParaRPr>
          </a:p>
          <a:p>
            <a:pPr marL="1864995">
              <a:lnSpc>
                <a:spcPct val="100000"/>
              </a:lnSpc>
              <a:spcBef>
                <a:spcPts val="750"/>
              </a:spcBef>
            </a:pP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12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No se certifica</a:t>
            </a:r>
            <a:endParaRPr sz="1650" dirty="0">
              <a:latin typeface="Terpel Sans"/>
              <a:cs typeface="Terpel Sans"/>
            </a:endParaRPr>
          </a:p>
          <a:p>
            <a:pPr marL="12700" marR="5080" algn="just">
              <a:lnSpc>
                <a:spcPct val="100000"/>
              </a:lnSpc>
              <a:spcBef>
                <a:spcPts val="660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50" b="1" spc="254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Dar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2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conocer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2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operación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1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administración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2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Estaciones</a:t>
            </a:r>
            <a:r>
              <a:rPr sz="1150" spc="2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de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Servicio,</a:t>
            </a:r>
            <a:r>
              <a:rPr sz="1150" spc="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desarrollando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habilidades</a:t>
            </a:r>
            <a:r>
              <a:rPr sz="1150" spc="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liderazgo,</a:t>
            </a:r>
            <a:r>
              <a:rPr sz="1150" spc="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actitudes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comportamientos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3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permitan</a:t>
            </a:r>
            <a:r>
              <a:rPr sz="1150" spc="40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409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nuestros</a:t>
            </a:r>
            <a:r>
              <a:rPr sz="1150" spc="40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franquiciados</a:t>
            </a:r>
            <a:r>
              <a:rPr sz="1150" spc="409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brindar</a:t>
            </a:r>
            <a:r>
              <a:rPr sz="1150" spc="40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un</a:t>
            </a:r>
            <a:r>
              <a:rPr sz="1150" spc="409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servicio</a:t>
            </a:r>
            <a:r>
              <a:rPr sz="1150" spc="40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excepcional</a:t>
            </a:r>
            <a:r>
              <a:rPr sz="1150" spc="409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al</a:t>
            </a:r>
            <a:endParaRPr sz="1150" dirty="0">
              <a:latin typeface="Terpel Sans"/>
              <a:cs typeface="Terpel Sans"/>
            </a:endParaRPr>
          </a:p>
          <a:p>
            <a:pPr marL="4417060" algn="just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consumidor</a:t>
            </a:r>
            <a:r>
              <a:rPr sz="1150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final.</a:t>
            </a:r>
            <a:endParaRPr sz="1150" dirty="0">
              <a:latin typeface="Terpel Sans"/>
              <a:cs typeface="Terpel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56913" y="7990303"/>
            <a:ext cx="5034280" cy="211772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4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600" b="1" spc="6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aliados</a:t>
            </a:r>
            <a:r>
              <a:rPr sz="2600" b="1" spc="6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Terpel</a:t>
            </a:r>
            <a:endParaRPr sz="260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1</a:t>
            </a:r>
            <a:r>
              <a:rPr sz="1650" b="1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hora</a:t>
            </a:r>
            <a:r>
              <a:rPr sz="1650" b="1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virtual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asincrónico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No se certifica</a:t>
            </a:r>
            <a:endParaRPr sz="1650" dirty="0">
              <a:latin typeface="Terpel Sans"/>
              <a:cs typeface="Terpel Sans"/>
            </a:endParaRPr>
          </a:p>
          <a:p>
            <a:pPr marL="1501140" marR="5080" algn="just">
              <a:lnSpc>
                <a:spcPct val="100000"/>
              </a:lnSpc>
              <a:spcBef>
                <a:spcPts val="1710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50" b="1" spc="409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Conocer</a:t>
            </a:r>
            <a:r>
              <a:rPr sz="1150" spc="43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43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nuevo</a:t>
            </a:r>
            <a:r>
              <a:rPr sz="1150" spc="43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canal</a:t>
            </a:r>
            <a:r>
              <a:rPr sz="1150" spc="43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digital</a:t>
            </a:r>
            <a:r>
              <a:rPr sz="1150" spc="43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para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nuestros</a:t>
            </a:r>
            <a:r>
              <a:rPr sz="1150" spc="39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Aliados</a:t>
            </a:r>
            <a:r>
              <a:rPr sz="1150" spc="39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Terpel</a:t>
            </a:r>
            <a:r>
              <a:rPr sz="1150" spc="39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35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sus</a:t>
            </a:r>
            <a:r>
              <a:rPr sz="1150" spc="39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principales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beneficios,</a:t>
            </a:r>
            <a:r>
              <a:rPr sz="1150" spc="320" dirty="0">
                <a:solidFill>
                  <a:srgbClr val="808080"/>
                </a:solidFill>
                <a:latin typeface="Terpel Sans"/>
                <a:cs typeface="Terpel Sans"/>
              </a:rPr>
              <a:t> 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donde</a:t>
            </a:r>
            <a:r>
              <a:rPr sz="1150" spc="325" dirty="0">
                <a:solidFill>
                  <a:srgbClr val="808080"/>
                </a:solidFill>
                <a:latin typeface="Terpel Sans"/>
                <a:cs typeface="Terpel Sans"/>
              </a:rPr>
              <a:t> 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podrán</a:t>
            </a:r>
            <a:r>
              <a:rPr sz="1150" spc="320" dirty="0">
                <a:solidFill>
                  <a:srgbClr val="808080"/>
                </a:solidFill>
                <a:latin typeface="Terpel Sans"/>
                <a:cs typeface="Terpel Sans"/>
              </a:rPr>
              <a:t> 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visualizar</a:t>
            </a:r>
            <a:r>
              <a:rPr sz="1150" spc="325" dirty="0">
                <a:solidFill>
                  <a:srgbClr val="808080"/>
                </a:solidFill>
                <a:latin typeface="Terpel Sans"/>
                <a:cs typeface="Terpel Sans"/>
              </a:rPr>
              <a:t>  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las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transacciones</a:t>
            </a:r>
            <a:r>
              <a:rPr sz="1150" spc="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actividades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del</a:t>
            </a:r>
            <a:r>
              <a:rPr sz="1150" spc="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día</a:t>
            </a:r>
            <a:r>
              <a:rPr sz="1150" spc="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día</a:t>
            </a:r>
            <a:r>
              <a:rPr sz="1150" spc="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revisar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sus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movimientos,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mejorando</a:t>
            </a:r>
            <a:r>
              <a:rPr sz="1150" spc="10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esta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manera</a:t>
            </a:r>
            <a:r>
              <a:rPr sz="1150" spc="10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endParaRPr sz="1150" dirty="0">
              <a:latin typeface="Terpel Sans"/>
              <a:cs typeface="Terpel Sans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procesos.</a:t>
            </a:r>
            <a:endParaRPr sz="1150" dirty="0">
              <a:latin typeface="Terpel Sans"/>
              <a:cs typeface="Terpel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987104" y="5852501"/>
            <a:ext cx="3221990" cy="55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50" b="1" spc="-20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Compartir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buenas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prácticas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con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cuenta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Terpel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administración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de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inventario</a:t>
            </a:r>
            <a:r>
              <a:rPr sz="1150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combustible.</a:t>
            </a:r>
            <a:endParaRPr sz="1150">
              <a:latin typeface="Terpel Sans"/>
              <a:cs typeface="Terpel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78445" y="5908885"/>
            <a:ext cx="2146935" cy="1840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Conociendo</a:t>
            </a:r>
            <a:r>
              <a:rPr sz="1250" b="1" spc="-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a</a:t>
            </a:r>
            <a:r>
              <a:rPr sz="1250" b="1" spc="-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Terpel</a:t>
            </a:r>
            <a:endParaRPr sz="1250">
              <a:latin typeface="Terpel Sans"/>
              <a:cs typeface="Terpel Sans"/>
            </a:endParaRPr>
          </a:p>
          <a:p>
            <a:pPr marL="17145" marR="385445">
              <a:lnSpc>
                <a:spcPct val="172400"/>
              </a:lnSpc>
            </a:pP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Nuestros</a:t>
            </a:r>
            <a:r>
              <a:rPr sz="1250" b="1" spc="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productos Control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calidad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Recibo</a:t>
            </a:r>
            <a:r>
              <a:rPr sz="1250" b="1" spc="-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combustible Tipificación</a:t>
            </a:r>
            <a:r>
              <a:rPr sz="1250" b="1" spc="-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la</a:t>
            </a:r>
            <a:r>
              <a:rPr sz="1250" b="1" spc="-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EDS</a:t>
            </a:r>
            <a:endParaRPr sz="125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El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valor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nuestros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clientes</a:t>
            </a:r>
            <a:endParaRPr sz="1250">
              <a:latin typeface="Terpel Sans"/>
              <a:cs typeface="Terpel San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59129" y="600361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3476332" y="5891362"/>
            <a:ext cx="272415" cy="272415"/>
            <a:chOff x="3476332" y="5891362"/>
            <a:chExt cx="272415" cy="272415"/>
          </a:xfrm>
        </p:grpSpPr>
        <p:sp>
          <p:nvSpPr>
            <p:cNvPr id="44" name="object 44"/>
            <p:cNvSpPr/>
            <p:nvPr/>
          </p:nvSpPr>
          <p:spPr>
            <a:xfrm>
              <a:off x="3481568" y="5896597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9205" y="5934719"/>
              <a:ext cx="185313" cy="185313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3959129" y="633196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3476332" y="6219712"/>
            <a:ext cx="272415" cy="272415"/>
            <a:chOff x="3476332" y="6219712"/>
            <a:chExt cx="272415" cy="272415"/>
          </a:xfrm>
        </p:grpSpPr>
        <p:sp>
          <p:nvSpPr>
            <p:cNvPr id="48" name="object 48"/>
            <p:cNvSpPr/>
            <p:nvPr/>
          </p:nvSpPr>
          <p:spPr>
            <a:xfrm>
              <a:off x="3481568" y="6224947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17922" y="6299393"/>
              <a:ext cx="194206" cy="112668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3959129" y="666031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3476332" y="6548061"/>
            <a:ext cx="272415" cy="272415"/>
            <a:chOff x="3476332" y="6548061"/>
            <a:chExt cx="272415" cy="272415"/>
          </a:xfrm>
        </p:grpSpPr>
        <p:sp>
          <p:nvSpPr>
            <p:cNvPr id="52" name="object 52"/>
            <p:cNvSpPr/>
            <p:nvPr/>
          </p:nvSpPr>
          <p:spPr>
            <a:xfrm>
              <a:off x="3481568" y="6553296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6366" y="6577359"/>
              <a:ext cx="137315" cy="201585"/>
            </a:xfrm>
            <a:prstGeom prst="rect">
              <a:avLst/>
            </a:prstGeom>
          </p:spPr>
        </p:pic>
      </p:grpSp>
      <p:sp>
        <p:nvSpPr>
          <p:cNvPr id="54" name="object 54"/>
          <p:cNvSpPr/>
          <p:nvPr/>
        </p:nvSpPr>
        <p:spPr>
          <a:xfrm>
            <a:off x="3959129" y="6988670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476332" y="6876411"/>
            <a:ext cx="272415" cy="272415"/>
            <a:chOff x="3476332" y="6876411"/>
            <a:chExt cx="272415" cy="272415"/>
          </a:xfrm>
        </p:grpSpPr>
        <p:sp>
          <p:nvSpPr>
            <p:cNvPr id="56" name="object 56"/>
            <p:cNvSpPr/>
            <p:nvPr/>
          </p:nvSpPr>
          <p:spPr>
            <a:xfrm>
              <a:off x="3481568" y="6881646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01794" y="6971547"/>
              <a:ext cx="224363" cy="77022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3959129" y="731701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3471591" y="7204761"/>
            <a:ext cx="277495" cy="583565"/>
            <a:chOff x="3471591" y="7204761"/>
            <a:chExt cx="277495" cy="583565"/>
          </a:xfrm>
        </p:grpSpPr>
        <p:sp>
          <p:nvSpPr>
            <p:cNvPr id="60" name="object 60"/>
            <p:cNvSpPr/>
            <p:nvPr/>
          </p:nvSpPr>
          <p:spPr>
            <a:xfrm>
              <a:off x="3481568" y="7209997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47997" y="7245805"/>
              <a:ext cx="168078" cy="19232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476827" y="7520967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2663" y="7568977"/>
              <a:ext cx="183537" cy="167124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3954388" y="762798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667320" y="5922198"/>
            <a:ext cx="2184400" cy="1687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Operación</a:t>
            </a:r>
            <a:r>
              <a:rPr sz="1250" b="1" spc="1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básica</a:t>
            </a:r>
            <a:endParaRPr sz="1250">
              <a:latin typeface="Terpel Sans"/>
              <a:cs typeface="Terpel Sans"/>
            </a:endParaRPr>
          </a:p>
          <a:p>
            <a:pPr marL="12700" marR="5080">
              <a:lnSpc>
                <a:spcPct val="172400"/>
              </a:lnSpc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Imagen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en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el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sitio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trabajo Atención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isla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líquidos Atención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isla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GNV</a:t>
            </a:r>
            <a:endParaRPr sz="1250">
              <a:latin typeface="Terpel Sans"/>
              <a:cs typeface="Terpel Sans"/>
            </a:endParaRPr>
          </a:p>
          <a:p>
            <a:pPr marL="12700" marR="473075">
              <a:lnSpc>
                <a:spcPts val="1310"/>
              </a:lnSpc>
              <a:spcBef>
                <a:spcPts val="1220"/>
              </a:spcBef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Un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día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en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la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vida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un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Anfitrión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Promotor</a:t>
            </a:r>
            <a:endParaRPr sz="1250">
              <a:latin typeface="Terpel Sans"/>
              <a:cs typeface="Terpel San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543265" y="601693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6060467" y="5904674"/>
            <a:ext cx="272415" cy="272415"/>
            <a:chOff x="6060467" y="5904674"/>
            <a:chExt cx="272415" cy="272415"/>
          </a:xfrm>
        </p:grpSpPr>
        <p:sp>
          <p:nvSpPr>
            <p:cNvPr id="68" name="object 68"/>
            <p:cNvSpPr/>
            <p:nvPr/>
          </p:nvSpPr>
          <p:spPr>
            <a:xfrm>
              <a:off x="6065703" y="590991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13592" y="5948876"/>
              <a:ext cx="173184" cy="182088"/>
            </a:xfrm>
            <a:prstGeom prst="rect">
              <a:avLst/>
            </a:prstGeom>
          </p:spPr>
        </p:pic>
      </p:grpSp>
      <p:sp>
        <p:nvSpPr>
          <p:cNvPr id="70" name="object 70"/>
          <p:cNvSpPr/>
          <p:nvPr/>
        </p:nvSpPr>
        <p:spPr>
          <a:xfrm>
            <a:off x="6543265" y="634528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6060467" y="6233024"/>
            <a:ext cx="272415" cy="272415"/>
            <a:chOff x="6060467" y="6233024"/>
            <a:chExt cx="272415" cy="272415"/>
          </a:xfrm>
        </p:grpSpPr>
        <p:sp>
          <p:nvSpPr>
            <p:cNvPr id="72" name="object 72"/>
            <p:cNvSpPr/>
            <p:nvPr/>
          </p:nvSpPr>
          <p:spPr>
            <a:xfrm>
              <a:off x="6065703" y="623826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63309" y="632372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60">
                  <a:moveTo>
                    <a:pt x="0" y="0"/>
                  </a:moveTo>
                  <a:lnTo>
                    <a:pt x="73275" y="0"/>
                  </a:lnTo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30808" y="6280178"/>
              <a:ext cx="135255" cy="170180"/>
            </a:xfrm>
            <a:custGeom>
              <a:avLst/>
              <a:gdLst/>
              <a:ahLst/>
              <a:cxnLst/>
              <a:rect l="l" t="t" r="r" b="b"/>
              <a:pathLst>
                <a:path w="135254" h="170179">
                  <a:moveTo>
                    <a:pt x="33538" y="28972"/>
                  </a:moveTo>
                  <a:lnTo>
                    <a:pt x="38399" y="17466"/>
                  </a:lnTo>
                  <a:lnTo>
                    <a:pt x="46612" y="8282"/>
                  </a:lnTo>
                  <a:lnTo>
                    <a:pt x="57411" y="2200"/>
                  </a:lnTo>
                  <a:lnTo>
                    <a:pt x="70029" y="0"/>
                  </a:lnTo>
                  <a:lnTo>
                    <a:pt x="84605" y="2963"/>
                  </a:lnTo>
                  <a:lnTo>
                    <a:pt x="96541" y="11029"/>
                  </a:lnTo>
                  <a:lnTo>
                    <a:pt x="104605" y="22966"/>
                  </a:lnTo>
                  <a:lnTo>
                    <a:pt x="107567" y="37538"/>
                  </a:lnTo>
                  <a:lnTo>
                    <a:pt x="107567" y="56574"/>
                  </a:lnTo>
                  <a:lnTo>
                    <a:pt x="105920" y="67539"/>
                  </a:lnTo>
                  <a:lnTo>
                    <a:pt x="101313" y="77237"/>
                  </a:lnTo>
                  <a:lnTo>
                    <a:pt x="94244" y="85173"/>
                  </a:lnTo>
                  <a:lnTo>
                    <a:pt x="85212" y="90855"/>
                  </a:lnTo>
                  <a:lnTo>
                    <a:pt x="106267" y="100585"/>
                  </a:lnTo>
                  <a:lnTo>
                    <a:pt x="121953" y="118233"/>
                  </a:lnTo>
                  <a:lnTo>
                    <a:pt x="131746" y="141993"/>
                  </a:lnTo>
                  <a:lnTo>
                    <a:pt x="135126" y="170057"/>
                  </a:lnTo>
                  <a:lnTo>
                    <a:pt x="10774" y="170057"/>
                  </a:lnTo>
                  <a:lnTo>
                    <a:pt x="13848" y="142996"/>
                  </a:lnTo>
                  <a:lnTo>
                    <a:pt x="22834" y="119853"/>
                  </a:lnTo>
                  <a:lnTo>
                    <a:pt x="37376" y="102237"/>
                  </a:lnTo>
                  <a:lnTo>
                    <a:pt x="57118" y="91756"/>
                  </a:lnTo>
                  <a:lnTo>
                    <a:pt x="47229" y="86293"/>
                  </a:lnTo>
                  <a:lnTo>
                    <a:pt x="39438" y="78221"/>
                  </a:lnTo>
                  <a:lnTo>
                    <a:pt x="34333" y="68121"/>
                  </a:lnTo>
                  <a:lnTo>
                    <a:pt x="32501" y="56574"/>
                  </a:lnTo>
                  <a:lnTo>
                    <a:pt x="32501" y="43548"/>
                  </a:lnTo>
                  <a:lnTo>
                    <a:pt x="10355" y="43548"/>
                  </a:lnTo>
                  <a:lnTo>
                    <a:pt x="0" y="43506"/>
                  </a:lnTo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6543265" y="667363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060467" y="6561375"/>
            <a:ext cx="272415" cy="272415"/>
            <a:chOff x="6060467" y="6561375"/>
            <a:chExt cx="272415" cy="272415"/>
          </a:xfrm>
        </p:grpSpPr>
        <p:sp>
          <p:nvSpPr>
            <p:cNvPr id="77" name="object 77"/>
            <p:cNvSpPr/>
            <p:nvPr/>
          </p:nvSpPr>
          <p:spPr>
            <a:xfrm>
              <a:off x="6065703" y="656661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32484" y="6615294"/>
              <a:ext cx="124261" cy="166223"/>
            </a:xfrm>
            <a:prstGeom prst="rect">
              <a:avLst/>
            </a:prstGeom>
          </p:spPr>
        </p:pic>
      </p:grpSp>
      <p:sp>
        <p:nvSpPr>
          <p:cNvPr id="79" name="object 79"/>
          <p:cNvSpPr/>
          <p:nvPr/>
        </p:nvSpPr>
        <p:spPr>
          <a:xfrm>
            <a:off x="6543265" y="7001982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6060467" y="6889724"/>
            <a:ext cx="272415" cy="272415"/>
            <a:chOff x="6060467" y="6889724"/>
            <a:chExt cx="272415" cy="272415"/>
          </a:xfrm>
        </p:grpSpPr>
        <p:sp>
          <p:nvSpPr>
            <p:cNvPr id="81" name="object 81"/>
            <p:cNvSpPr/>
            <p:nvPr/>
          </p:nvSpPr>
          <p:spPr>
            <a:xfrm>
              <a:off x="6065703" y="689495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98193" y="6992318"/>
              <a:ext cx="194425" cy="73421"/>
            </a:xfrm>
            <a:prstGeom prst="rect">
              <a:avLst/>
            </a:prstGeom>
          </p:spPr>
        </p:pic>
      </p:grpSp>
      <p:sp>
        <p:nvSpPr>
          <p:cNvPr id="83" name="object 83"/>
          <p:cNvSpPr/>
          <p:nvPr/>
        </p:nvSpPr>
        <p:spPr>
          <a:xfrm>
            <a:off x="6543265" y="7321920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6060467" y="7209663"/>
            <a:ext cx="272415" cy="272415"/>
            <a:chOff x="6060467" y="7209663"/>
            <a:chExt cx="272415" cy="272415"/>
          </a:xfrm>
        </p:grpSpPr>
        <p:sp>
          <p:nvSpPr>
            <p:cNvPr id="85" name="object 85"/>
            <p:cNvSpPr/>
            <p:nvPr/>
          </p:nvSpPr>
          <p:spPr>
            <a:xfrm>
              <a:off x="6065703" y="721489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58764" y="7307095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60">
                  <a:moveTo>
                    <a:pt x="0" y="0"/>
                  </a:moveTo>
                  <a:lnTo>
                    <a:pt x="73275" y="0"/>
                  </a:lnTo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26264" y="7263552"/>
              <a:ext cx="135255" cy="170180"/>
            </a:xfrm>
            <a:custGeom>
              <a:avLst/>
              <a:gdLst/>
              <a:ahLst/>
              <a:cxnLst/>
              <a:rect l="l" t="t" r="r" b="b"/>
              <a:pathLst>
                <a:path w="135254" h="170179">
                  <a:moveTo>
                    <a:pt x="33538" y="28972"/>
                  </a:moveTo>
                  <a:lnTo>
                    <a:pt x="38399" y="17466"/>
                  </a:lnTo>
                  <a:lnTo>
                    <a:pt x="46612" y="8282"/>
                  </a:lnTo>
                  <a:lnTo>
                    <a:pt x="57411" y="2200"/>
                  </a:lnTo>
                  <a:lnTo>
                    <a:pt x="70029" y="0"/>
                  </a:lnTo>
                  <a:lnTo>
                    <a:pt x="84605" y="2963"/>
                  </a:lnTo>
                  <a:lnTo>
                    <a:pt x="96541" y="11029"/>
                  </a:lnTo>
                  <a:lnTo>
                    <a:pt x="104605" y="22966"/>
                  </a:lnTo>
                  <a:lnTo>
                    <a:pt x="107567" y="37538"/>
                  </a:lnTo>
                  <a:lnTo>
                    <a:pt x="107567" y="56574"/>
                  </a:lnTo>
                  <a:lnTo>
                    <a:pt x="105920" y="67539"/>
                  </a:lnTo>
                  <a:lnTo>
                    <a:pt x="101313" y="77237"/>
                  </a:lnTo>
                  <a:lnTo>
                    <a:pt x="94244" y="85173"/>
                  </a:lnTo>
                  <a:lnTo>
                    <a:pt x="85212" y="90855"/>
                  </a:lnTo>
                  <a:lnTo>
                    <a:pt x="106267" y="100585"/>
                  </a:lnTo>
                  <a:lnTo>
                    <a:pt x="121953" y="118233"/>
                  </a:lnTo>
                  <a:lnTo>
                    <a:pt x="131746" y="141993"/>
                  </a:lnTo>
                  <a:lnTo>
                    <a:pt x="135126" y="170057"/>
                  </a:lnTo>
                  <a:lnTo>
                    <a:pt x="10774" y="170057"/>
                  </a:lnTo>
                  <a:lnTo>
                    <a:pt x="13848" y="142996"/>
                  </a:lnTo>
                  <a:lnTo>
                    <a:pt x="22834" y="119853"/>
                  </a:lnTo>
                  <a:lnTo>
                    <a:pt x="37376" y="102237"/>
                  </a:lnTo>
                  <a:lnTo>
                    <a:pt x="57118" y="91756"/>
                  </a:lnTo>
                  <a:lnTo>
                    <a:pt x="47229" y="86293"/>
                  </a:lnTo>
                  <a:lnTo>
                    <a:pt x="39438" y="78221"/>
                  </a:lnTo>
                  <a:lnTo>
                    <a:pt x="34333" y="68121"/>
                  </a:lnTo>
                  <a:lnTo>
                    <a:pt x="32501" y="56574"/>
                  </a:lnTo>
                  <a:lnTo>
                    <a:pt x="32501" y="43548"/>
                  </a:lnTo>
                  <a:lnTo>
                    <a:pt x="10355" y="43548"/>
                  </a:lnTo>
                  <a:lnTo>
                    <a:pt x="0" y="43506"/>
                  </a:lnTo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8629043" y="1261086"/>
            <a:ext cx="243840" cy="383540"/>
          </a:xfrm>
          <a:custGeom>
            <a:avLst/>
            <a:gdLst/>
            <a:ahLst/>
            <a:cxnLst/>
            <a:rect l="l" t="t" r="r" b="b"/>
            <a:pathLst>
              <a:path w="243840" h="383539">
                <a:moveTo>
                  <a:pt x="185816" y="0"/>
                </a:moveTo>
                <a:lnTo>
                  <a:pt x="142487" y="10583"/>
                </a:lnTo>
                <a:lnTo>
                  <a:pt x="101756" y="52963"/>
                </a:lnTo>
                <a:lnTo>
                  <a:pt x="101504" y="53622"/>
                </a:lnTo>
                <a:lnTo>
                  <a:pt x="101860" y="577"/>
                </a:lnTo>
                <a:lnTo>
                  <a:pt x="0" y="577"/>
                </a:lnTo>
                <a:lnTo>
                  <a:pt x="0" y="383487"/>
                </a:lnTo>
                <a:lnTo>
                  <a:pt x="124907" y="383487"/>
                </a:lnTo>
                <a:lnTo>
                  <a:pt x="124907" y="163818"/>
                </a:lnTo>
                <a:lnTo>
                  <a:pt x="136501" y="120814"/>
                </a:lnTo>
                <a:lnTo>
                  <a:pt x="164424" y="103930"/>
                </a:lnTo>
                <a:lnTo>
                  <a:pt x="198387" y="105184"/>
                </a:lnTo>
                <a:lnTo>
                  <a:pt x="228102" y="116596"/>
                </a:lnTo>
                <a:lnTo>
                  <a:pt x="243280" y="130185"/>
                </a:lnTo>
                <a:lnTo>
                  <a:pt x="243584" y="22859"/>
                </a:lnTo>
                <a:lnTo>
                  <a:pt x="222572" y="8372"/>
                </a:lnTo>
                <a:lnTo>
                  <a:pt x="185816" y="0"/>
                </a:lnTo>
                <a:close/>
              </a:path>
            </a:pathLst>
          </a:custGeom>
          <a:solidFill>
            <a:srgbClr val="FF17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26242" y="1254867"/>
            <a:ext cx="348615" cy="553720"/>
          </a:xfrm>
          <a:custGeom>
            <a:avLst/>
            <a:gdLst/>
            <a:ahLst/>
            <a:cxnLst/>
            <a:rect l="l" t="t" r="r" b="b"/>
            <a:pathLst>
              <a:path w="348615" h="553719">
                <a:moveTo>
                  <a:pt x="166612" y="0"/>
                </a:moveTo>
                <a:lnTo>
                  <a:pt x="166612" y="659"/>
                </a:lnTo>
                <a:lnTo>
                  <a:pt x="124239" y="3010"/>
                </a:lnTo>
                <a:lnTo>
                  <a:pt x="82226" y="8550"/>
                </a:lnTo>
                <a:lnTo>
                  <a:pt x="40753" y="17249"/>
                </a:lnTo>
                <a:lnTo>
                  <a:pt x="0" y="29077"/>
                </a:lnTo>
                <a:lnTo>
                  <a:pt x="0" y="553323"/>
                </a:lnTo>
                <a:lnTo>
                  <a:pt x="125577" y="553323"/>
                </a:lnTo>
                <a:lnTo>
                  <a:pt x="125577" y="390930"/>
                </a:lnTo>
                <a:lnTo>
                  <a:pt x="240274" y="390930"/>
                </a:lnTo>
                <a:lnTo>
                  <a:pt x="270105" y="378701"/>
                </a:lnTo>
                <a:lnTo>
                  <a:pt x="303259" y="350723"/>
                </a:lnTo>
                <a:lnTo>
                  <a:pt x="327813" y="311651"/>
                </a:lnTo>
                <a:lnTo>
                  <a:pt x="329039" y="307624"/>
                </a:lnTo>
                <a:lnTo>
                  <a:pt x="160686" y="307624"/>
                </a:lnTo>
                <a:lnTo>
                  <a:pt x="152165" y="307419"/>
                </a:lnTo>
                <a:lnTo>
                  <a:pt x="142900" y="306351"/>
                </a:lnTo>
                <a:lnTo>
                  <a:pt x="133750" y="303454"/>
                </a:lnTo>
                <a:lnTo>
                  <a:pt x="125577" y="297812"/>
                </a:lnTo>
                <a:lnTo>
                  <a:pt x="125577" y="98489"/>
                </a:lnTo>
                <a:lnTo>
                  <a:pt x="132919" y="96591"/>
                </a:lnTo>
                <a:lnTo>
                  <a:pt x="140367" y="95205"/>
                </a:lnTo>
                <a:lnTo>
                  <a:pt x="147894" y="94335"/>
                </a:lnTo>
                <a:lnTo>
                  <a:pt x="155471" y="93986"/>
                </a:lnTo>
                <a:lnTo>
                  <a:pt x="329035" y="93986"/>
                </a:lnTo>
                <a:lnTo>
                  <a:pt x="314691" y="65657"/>
                </a:lnTo>
                <a:lnTo>
                  <a:pt x="288655" y="36971"/>
                </a:lnTo>
                <a:lnTo>
                  <a:pt x="255269" y="16448"/>
                </a:lnTo>
                <a:lnTo>
                  <a:pt x="214575" y="4116"/>
                </a:lnTo>
                <a:lnTo>
                  <a:pt x="166612" y="0"/>
                </a:lnTo>
                <a:close/>
              </a:path>
              <a:path w="348615" h="553719">
                <a:moveTo>
                  <a:pt x="240274" y="390930"/>
                </a:moveTo>
                <a:lnTo>
                  <a:pt x="125577" y="390930"/>
                </a:lnTo>
                <a:lnTo>
                  <a:pt x="138987" y="395394"/>
                </a:lnTo>
                <a:lnTo>
                  <a:pt x="152724" y="398596"/>
                </a:lnTo>
                <a:lnTo>
                  <a:pt x="166698" y="400520"/>
                </a:lnTo>
                <a:lnTo>
                  <a:pt x="180821" y="401150"/>
                </a:lnTo>
                <a:lnTo>
                  <a:pt x="229057" y="395528"/>
                </a:lnTo>
                <a:lnTo>
                  <a:pt x="240274" y="390930"/>
                </a:lnTo>
                <a:close/>
              </a:path>
              <a:path w="348615" h="553719">
                <a:moveTo>
                  <a:pt x="329035" y="93986"/>
                </a:moveTo>
                <a:lnTo>
                  <a:pt x="155471" y="93986"/>
                </a:lnTo>
                <a:lnTo>
                  <a:pt x="191179" y="104576"/>
                </a:lnTo>
                <a:lnTo>
                  <a:pt x="211483" y="131596"/>
                </a:lnTo>
                <a:lnTo>
                  <a:pt x="220584" y="167920"/>
                </a:lnTo>
                <a:lnTo>
                  <a:pt x="222684" y="206423"/>
                </a:lnTo>
                <a:lnTo>
                  <a:pt x="220034" y="242096"/>
                </a:lnTo>
                <a:lnTo>
                  <a:pt x="210450" y="274677"/>
                </a:lnTo>
                <a:lnTo>
                  <a:pt x="191484" y="298431"/>
                </a:lnTo>
                <a:lnTo>
                  <a:pt x="160686" y="307624"/>
                </a:lnTo>
                <a:lnTo>
                  <a:pt x="329039" y="307624"/>
                </a:lnTo>
                <a:lnTo>
                  <a:pt x="343063" y="261539"/>
                </a:lnTo>
                <a:lnTo>
                  <a:pt x="348303" y="200444"/>
                </a:lnTo>
                <a:lnTo>
                  <a:pt x="344555" y="147420"/>
                </a:lnTo>
                <a:lnTo>
                  <a:pt x="333337" y="102482"/>
                </a:lnTo>
                <a:lnTo>
                  <a:pt x="329035" y="93986"/>
                </a:lnTo>
                <a:close/>
              </a:path>
            </a:pathLst>
          </a:custGeom>
          <a:solidFill>
            <a:srgbClr val="FF17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703349" y="1155148"/>
            <a:ext cx="238125" cy="501650"/>
          </a:xfrm>
          <a:custGeom>
            <a:avLst/>
            <a:gdLst/>
            <a:ahLst/>
            <a:cxnLst/>
            <a:rect l="l" t="t" r="r" b="b"/>
            <a:pathLst>
              <a:path w="238125" h="501650">
                <a:moveTo>
                  <a:pt x="125168" y="0"/>
                </a:moveTo>
                <a:lnTo>
                  <a:pt x="0" y="0"/>
                </a:lnTo>
                <a:lnTo>
                  <a:pt x="0" y="363538"/>
                </a:lnTo>
                <a:lnTo>
                  <a:pt x="1619" y="405331"/>
                </a:lnTo>
                <a:lnTo>
                  <a:pt x="9765" y="442900"/>
                </a:lnTo>
                <a:lnTo>
                  <a:pt x="65358" y="493733"/>
                </a:lnTo>
                <a:lnTo>
                  <a:pt x="122666" y="501178"/>
                </a:lnTo>
                <a:lnTo>
                  <a:pt x="170822" y="495731"/>
                </a:lnTo>
                <a:lnTo>
                  <a:pt x="206996" y="483749"/>
                </a:lnTo>
                <a:lnTo>
                  <a:pt x="229753" y="471767"/>
                </a:lnTo>
                <a:lnTo>
                  <a:pt x="237657" y="466320"/>
                </a:lnTo>
                <a:lnTo>
                  <a:pt x="203491" y="391527"/>
                </a:lnTo>
                <a:lnTo>
                  <a:pt x="200894" y="392762"/>
                </a:lnTo>
                <a:lnTo>
                  <a:pt x="190418" y="396966"/>
                </a:lnTo>
                <a:lnTo>
                  <a:pt x="179614" y="400156"/>
                </a:lnTo>
                <a:lnTo>
                  <a:pt x="168556" y="402311"/>
                </a:lnTo>
                <a:lnTo>
                  <a:pt x="157314" y="403411"/>
                </a:lnTo>
                <a:lnTo>
                  <a:pt x="142180" y="400433"/>
                </a:lnTo>
                <a:lnTo>
                  <a:pt x="132253" y="391354"/>
                </a:lnTo>
                <a:lnTo>
                  <a:pt x="126821" y="375962"/>
                </a:lnTo>
                <a:lnTo>
                  <a:pt x="125168" y="354041"/>
                </a:lnTo>
                <a:lnTo>
                  <a:pt x="125168" y="0"/>
                </a:lnTo>
                <a:close/>
              </a:path>
            </a:pathLst>
          </a:custGeom>
          <a:solidFill>
            <a:srgbClr val="FF17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22444" y="1259157"/>
            <a:ext cx="327025" cy="396875"/>
          </a:xfrm>
          <a:custGeom>
            <a:avLst/>
            <a:gdLst/>
            <a:ahLst/>
            <a:cxnLst/>
            <a:rect l="l" t="t" r="r" b="b"/>
            <a:pathLst>
              <a:path w="327025" h="396875">
                <a:moveTo>
                  <a:pt x="192161" y="0"/>
                </a:moveTo>
                <a:lnTo>
                  <a:pt x="141287" y="6114"/>
                </a:lnTo>
                <a:lnTo>
                  <a:pt x="98191" y="23282"/>
                </a:lnTo>
                <a:lnTo>
                  <a:pt x="62890" y="49740"/>
                </a:lnTo>
                <a:lnTo>
                  <a:pt x="35402" y="83722"/>
                </a:lnTo>
                <a:lnTo>
                  <a:pt x="15746" y="123465"/>
                </a:lnTo>
                <a:lnTo>
                  <a:pt x="3939" y="167205"/>
                </a:lnTo>
                <a:lnTo>
                  <a:pt x="0" y="213176"/>
                </a:lnTo>
                <a:lnTo>
                  <a:pt x="5461" y="269178"/>
                </a:lnTo>
                <a:lnTo>
                  <a:pt x="21547" y="315022"/>
                </a:lnTo>
                <a:lnTo>
                  <a:pt x="47810" y="350698"/>
                </a:lnTo>
                <a:lnTo>
                  <a:pt x="83799" y="376195"/>
                </a:lnTo>
                <a:lnTo>
                  <a:pt x="129068" y="391501"/>
                </a:lnTo>
                <a:lnTo>
                  <a:pt x="183167" y="396605"/>
                </a:lnTo>
                <a:lnTo>
                  <a:pt x="240445" y="391956"/>
                </a:lnTo>
                <a:lnTo>
                  <a:pt x="285017" y="381447"/>
                </a:lnTo>
                <a:lnTo>
                  <a:pt x="314582" y="370238"/>
                </a:lnTo>
                <a:lnTo>
                  <a:pt x="326838" y="363486"/>
                </a:lnTo>
                <a:lnTo>
                  <a:pt x="303606" y="312639"/>
                </a:lnTo>
                <a:lnTo>
                  <a:pt x="201156" y="312639"/>
                </a:lnTo>
                <a:lnTo>
                  <a:pt x="170729" y="307792"/>
                </a:lnTo>
                <a:lnTo>
                  <a:pt x="148110" y="294602"/>
                </a:lnTo>
                <a:lnTo>
                  <a:pt x="133502" y="275096"/>
                </a:lnTo>
                <a:lnTo>
                  <a:pt x="127106" y="251301"/>
                </a:lnTo>
                <a:lnTo>
                  <a:pt x="167067" y="247300"/>
                </a:lnTo>
                <a:lnTo>
                  <a:pt x="210479" y="238502"/>
                </a:lnTo>
                <a:lnTo>
                  <a:pt x="252564" y="222970"/>
                </a:lnTo>
                <a:lnTo>
                  <a:pt x="288541" y="198772"/>
                </a:lnTo>
                <a:lnTo>
                  <a:pt x="304941" y="176026"/>
                </a:lnTo>
                <a:lnTo>
                  <a:pt x="121127" y="176026"/>
                </a:lnTo>
                <a:lnTo>
                  <a:pt x="126864" y="140456"/>
                </a:lnTo>
                <a:lnTo>
                  <a:pt x="140103" y="112533"/>
                </a:lnTo>
                <a:lnTo>
                  <a:pt x="159926" y="94289"/>
                </a:lnTo>
                <a:lnTo>
                  <a:pt x="185418" y="87756"/>
                </a:lnTo>
                <a:lnTo>
                  <a:pt x="317768" y="87756"/>
                </a:lnTo>
                <a:lnTo>
                  <a:pt x="313653" y="65289"/>
                </a:lnTo>
                <a:lnTo>
                  <a:pt x="287071" y="28876"/>
                </a:lnTo>
                <a:lnTo>
                  <a:pt x="245758" y="7183"/>
                </a:lnTo>
                <a:lnTo>
                  <a:pt x="192161" y="0"/>
                </a:lnTo>
                <a:close/>
              </a:path>
              <a:path w="327025" h="396875">
                <a:moveTo>
                  <a:pt x="290315" y="283551"/>
                </a:moveTo>
                <a:lnTo>
                  <a:pt x="271227" y="294373"/>
                </a:lnTo>
                <a:lnTo>
                  <a:pt x="249686" y="303675"/>
                </a:lnTo>
                <a:lnTo>
                  <a:pt x="226169" y="310187"/>
                </a:lnTo>
                <a:lnTo>
                  <a:pt x="201156" y="312639"/>
                </a:lnTo>
                <a:lnTo>
                  <a:pt x="303606" y="312639"/>
                </a:lnTo>
                <a:lnTo>
                  <a:pt x="290315" y="283551"/>
                </a:lnTo>
                <a:close/>
              </a:path>
              <a:path w="327025" h="396875">
                <a:moveTo>
                  <a:pt x="317768" y="87756"/>
                </a:moveTo>
                <a:lnTo>
                  <a:pt x="185418" y="87756"/>
                </a:lnTo>
                <a:lnTo>
                  <a:pt x="197567" y="89917"/>
                </a:lnTo>
                <a:lnTo>
                  <a:pt x="206755" y="96074"/>
                </a:lnTo>
                <a:lnTo>
                  <a:pt x="212570" y="105739"/>
                </a:lnTo>
                <a:lnTo>
                  <a:pt x="214600" y="118425"/>
                </a:lnTo>
                <a:lnTo>
                  <a:pt x="205673" y="142565"/>
                </a:lnTo>
                <a:lnTo>
                  <a:pt x="183004" y="160120"/>
                </a:lnTo>
                <a:lnTo>
                  <a:pt x="152765" y="171228"/>
                </a:lnTo>
                <a:lnTo>
                  <a:pt x="121127" y="176026"/>
                </a:lnTo>
                <a:lnTo>
                  <a:pt x="304941" y="176026"/>
                </a:lnTo>
                <a:lnTo>
                  <a:pt x="313632" y="163971"/>
                </a:lnTo>
                <a:lnTo>
                  <a:pt x="323058" y="116635"/>
                </a:lnTo>
                <a:lnTo>
                  <a:pt x="317768" y="87756"/>
                </a:lnTo>
                <a:close/>
              </a:path>
            </a:pathLst>
          </a:custGeom>
          <a:solidFill>
            <a:srgbClr val="FF17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1887" y="1155159"/>
            <a:ext cx="583565" cy="501650"/>
          </a:xfrm>
          <a:custGeom>
            <a:avLst/>
            <a:gdLst/>
            <a:ahLst/>
            <a:cxnLst/>
            <a:rect l="l" t="t" r="r" b="b"/>
            <a:pathLst>
              <a:path w="583565" h="501650">
                <a:moveTo>
                  <a:pt x="244614" y="105994"/>
                </a:moveTo>
                <a:lnTo>
                  <a:pt x="126339" y="105994"/>
                </a:lnTo>
                <a:lnTo>
                  <a:pt x="126339" y="0"/>
                </a:lnTo>
                <a:lnTo>
                  <a:pt x="0" y="0"/>
                </a:lnTo>
                <a:lnTo>
                  <a:pt x="101" y="355053"/>
                </a:lnTo>
                <a:lnTo>
                  <a:pt x="1549" y="396443"/>
                </a:lnTo>
                <a:lnTo>
                  <a:pt x="9944" y="436956"/>
                </a:lnTo>
                <a:lnTo>
                  <a:pt x="30810" y="470255"/>
                </a:lnTo>
                <a:lnTo>
                  <a:pt x="69748" y="492823"/>
                </a:lnTo>
                <a:lnTo>
                  <a:pt x="132372" y="501129"/>
                </a:lnTo>
                <a:lnTo>
                  <a:pt x="169824" y="498132"/>
                </a:lnTo>
                <a:lnTo>
                  <a:pt x="198081" y="491058"/>
                </a:lnTo>
                <a:lnTo>
                  <a:pt x="217563" y="482739"/>
                </a:lnTo>
                <a:lnTo>
                  <a:pt x="228663" y="476034"/>
                </a:lnTo>
                <a:lnTo>
                  <a:pt x="196977" y="406666"/>
                </a:lnTo>
                <a:lnTo>
                  <a:pt x="195681" y="403821"/>
                </a:lnTo>
                <a:lnTo>
                  <a:pt x="187617" y="405523"/>
                </a:lnTo>
                <a:lnTo>
                  <a:pt x="179438" y="406501"/>
                </a:lnTo>
                <a:lnTo>
                  <a:pt x="171221" y="406666"/>
                </a:lnTo>
                <a:lnTo>
                  <a:pt x="153428" y="404431"/>
                </a:lnTo>
                <a:lnTo>
                  <a:pt x="139204" y="396379"/>
                </a:lnTo>
                <a:lnTo>
                  <a:pt x="129768" y="380580"/>
                </a:lnTo>
                <a:lnTo>
                  <a:pt x="126339" y="355053"/>
                </a:lnTo>
                <a:lnTo>
                  <a:pt x="126339" y="203974"/>
                </a:lnTo>
                <a:lnTo>
                  <a:pt x="188391" y="203974"/>
                </a:lnTo>
                <a:lnTo>
                  <a:pt x="244614" y="105994"/>
                </a:lnTo>
                <a:close/>
              </a:path>
              <a:path w="583565" h="501650">
                <a:moveTo>
                  <a:pt x="582955" y="467233"/>
                </a:moveTo>
                <a:lnTo>
                  <a:pt x="562622" y="416382"/>
                </a:lnTo>
                <a:lnTo>
                  <a:pt x="550049" y="384949"/>
                </a:lnTo>
                <a:lnTo>
                  <a:pt x="530504" y="396481"/>
                </a:lnTo>
                <a:lnTo>
                  <a:pt x="508165" y="406552"/>
                </a:lnTo>
                <a:lnTo>
                  <a:pt x="483565" y="413677"/>
                </a:lnTo>
                <a:lnTo>
                  <a:pt x="457276" y="416382"/>
                </a:lnTo>
                <a:lnTo>
                  <a:pt x="426910" y="411543"/>
                </a:lnTo>
                <a:lnTo>
                  <a:pt x="404317" y="398348"/>
                </a:lnTo>
                <a:lnTo>
                  <a:pt x="389699" y="378853"/>
                </a:lnTo>
                <a:lnTo>
                  <a:pt x="383273" y="355053"/>
                </a:lnTo>
                <a:lnTo>
                  <a:pt x="423240" y="351053"/>
                </a:lnTo>
                <a:lnTo>
                  <a:pt x="466648" y="342252"/>
                </a:lnTo>
                <a:lnTo>
                  <a:pt x="508736" y="326720"/>
                </a:lnTo>
                <a:lnTo>
                  <a:pt x="544715" y="302514"/>
                </a:lnTo>
                <a:lnTo>
                  <a:pt x="569798" y="267716"/>
                </a:lnTo>
                <a:lnTo>
                  <a:pt x="579234" y="220383"/>
                </a:lnTo>
                <a:lnTo>
                  <a:pt x="573938" y="191503"/>
                </a:lnTo>
                <a:lnTo>
                  <a:pt x="569823" y="169037"/>
                </a:lnTo>
                <a:lnTo>
                  <a:pt x="543242" y="132626"/>
                </a:lnTo>
                <a:lnTo>
                  <a:pt x="501929" y="110934"/>
                </a:lnTo>
                <a:lnTo>
                  <a:pt x="470827" y="106768"/>
                </a:lnTo>
                <a:lnTo>
                  <a:pt x="470827" y="222173"/>
                </a:lnTo>
                <a:lnTo>
                  <a:pt x="461899" y="246316"/>
                </a:lnTo>
                <a:lnTo>
                  <a:pt x="439216" y="263867"/>
                </a:lnTo>
                <a:lnTo>
                  <a:pt x="408965" y="274980"/>
                </a:lnTo>
                <a:lnTo>
                  <a:pt x="377291" y="279768"/>
                </a:lnTo>
                <a:lnTo>
                  <a:pt x="383032" y="244208"/>
                </a:lnTo>
                <a:lnTo>
                  <a:pt x="396278" y="216281"/>
                </a:lnTo>
                <a:lnTo>
                  <a:pt x="416102" y="198031"/>
                </a:lnTo>
                <a:lnTo>
                  <a:pt x="441591" y="191503"/>
                </a:lnTo>
                <a:lnTo>
                  <a:pt x="453720" y="193662"/>
                </a:lnTo>
                <a:lnTo>
                  <a:pt x="462927" y="199821"/>
                </a:lnTo>
                <a:lnTo>
                  <a:pt x="468782" y="209486"/>
                </a:lnTo>
                <a:lnTo>
                  <a:pt x="470827" y="222173"/>
                </a:lnTo>
                <a:lnTo>
                  <a:pt x="470827" y="106768"/>
                </a:lnTo>
                <a:lnTo>
                  <a:pt x="397446" y="109867"/>
                </a:lnTo>
                <a:lnTo>
                  <a:pt x="354342" y="127025"/>
                </a:lnTo>
                <a:lnTo>
                  <a:pt x="319024" y="153492"/>
                </a:lnTo>
                <a:lnTo>
                  <a:pt x="291515" y="187464"/>
                </a:lnTo>
                <a:lnTo>
                  <a:pt x="271830" y="227215"/>
                </a:lnTo>
                <a:lnTo>
                  <a:pt x="260007" y="270954"/>
                </a:lnTo>
                <a:lnTo>
                  <a:pt x="256070" y="316928"/>
                </a:lnTo>
                <a:lnTo>
                  <a:pt x="261543" y="372922"/>
                </a:lnTo>
                <a:lnTo>
                  <a:pt x="277685" y="418769"/>
                </a:lnTo>
                <a:lnTo>
                  <a:pt x="303999" y="454444"/>
                </a:lnTo>
                <a:lnTo>
                  <a:pt x="340029" y="479945"/>
                </a:lnTo>
                <a:lnTo>
                  <a:pt x="385305" y="495249"/>
                </a:lnTo>
                <a:lnTo>
                  <a:pt x="439343" y="500354"/>
                </a:lnTo>
                <a:lnTo>
                  <a:pt x="496595" y="495706"/>
                </a:lnTo>
                <a:lnTo>
                  <a:pt x="541159" y="485190"/>
                </a:lnTo>
                <a:lnTo>
                  <a:pt x="570725" y="473989"/>
                </a:lnTo>
                <a:lnTo>
                  <a:pt x="582955" y="467233"/>
                </a:lnTo>
                <a:close/>
              </a:path>
            </a:pathLst>
          </a:custGeom>
          <a:solidFill>
            <a:srgbClr val="FF17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6893506" y="937479"/>
            <a:ext cx="871219" cy="871219"/>
            <a:chOff x="6893506" y="937479"/>
            <a:chExt cx="871219" cy="871219"/>
          </a:xfrm>
        </p:grpSpPr>
        <p:sp>
          <p:nvSpPr>
            <p:cNvPr id="94" name="object 94"/>
            <p:cNvSpPr/>
            <p:nvPr/>
          </p:nvSpPr>
          <p:spPr>
            <a:xfrm>
              <a:off x="6893506" y="937479"/>
              <a:ext cx="871219" cy="871219"/>
            </a:xfrm>
            <a:custGeom>
              <a:avLst/>
              <a:gdLst/>
              <a:ahLst/>
              <a:cxnLst/>
              <a:rect l="l" t="t" r="r" b="b"/>
              <a:pathLst>
                <a:path w="871220" h="871219">
                  <a:moveTo>
                    <a:pt x="435358" y="0"/>
                  </a:moveTo>
                  <a:lnTo>
                    <a:pt x="387921" y="2554"/>
                  </a:lnTo>
                  <a:lnTo>
                    <a:pt x="341963" y="10041"/>
                  </a:lnTo>
                  <a:lnTo>
                    <a:pt x="297751" y="22194"/>
                  </a:lnTo>
                  <a:lnTo>
                    <a:pt x="255549" y="38749"/>
                  </a:lnTo>
                  <a:lnTo>
                    <a:pt x="215624" y="59438"/>
                  </a:lnTo>
                  <a:lnTo>
                    <a:pt x="178240" y="83998"/>
                  </a:lnTo>
                  <a:lnTo>
                    <a:pt x="143665" y="112162"/>
                  </a:lnTo>
                  <a:lnTo>
                    <a:pt x="112162" y="143665"/>
                  </a:lnTo>
                  <a:lnTo>
                    <a:pt x="83998" y="178240"/>
                  </a:lnTo>
                  <a:lnTo>
                    <a:pt x="59438" y="215624"/>
                  </a:lnTo>
                  <a:lnTo>
                    <a:pt x="38749" y="255549"/>
                  </a:lnTo>
                  <a:lnTo>
                    <a:pt x="22194" y="297751"/>
                  </a:lnTo>
                  <a:lnTo>
                    <a:pt x="10041" y="341963"/>
                  </a:lnTo>
                  <a:lnTo>
                    <a:pt x="2554" y="387921"/>
                  </a:lnTo>
                  <a:lnTo>
                    <a:pt x="0" y="435358"/>
                  </a:lnTo>
                  <a:lnTo>
                    <a:pt x="2554" y="482793"/>
                  </a:lnTo>
                  <a:lnTo>
                    <a:pt x="10041" y="528749"/>
                  </a:lnTo>
                  <a:lnTo>
                    <a:pt x="22194" y="572960"/>
                  </a:lnTo>
                  <a:lnTo>
                    <a:pt x="38749" y="615161"/>
                  </a:lnTo>
                  <a:lnTo>
                    <a:pt x="59438" y="655085"/>
                  </a:lnTo>
                  <a:lnTo>
                    <a:pt x="83998" y="692467"/>
                  </a:lnTo>
                  <a:lnTo>
                    <a:pt x="112162" y="727042"/>
                  </a:lnTo>
                  <a:lnTo>
                    <a:pt x="143665" y="758544"/>
                  </a:lnTo>
                  <a:lnTo>
                    <a:pt x="178240" y="786708"/>
                  </a:lnTo>
                  <a:lnTo>
                    <a:pt x="215624" y="811267"/>
                  </a:lnTo>
                  <a:lnTo>
                    <a:pt x="255549" y="831957"/>
                  </a:lnTo>
                  <a:lnTo>
                    <a:pt x="297751" y="848511"/>
                  </a:lnTo>
                  <a:lnTo>
                    <a:pt x="341963" y="860665"/>
                  </a:lnTo>
                  <a:lnTo>
                    <a:pt x="387921" y="868151"/>
                  </a:lnTo>
                  <a:lnTo>
                    <a:pt x="435358" y="870706"/>
                  </a:lnTo>
                  <a:lnTo>
                    <a:pt x="482795" y="868151"/>
                  </a:lnTo>
                  <a:lnTo>
                    <a:pt x="528753" y="860665"/>
                  </a:lnTo>
                  <a:lnTo>
                    <a:pt x="572965" y="848511"/>
                  </a:lnTo>
                  <a:lnTo>
                    <a:pt x="615167" y="831957"/>
                  </a:lnTo>
                  <a:lnTo>
                    <a:pt x="655092" y="811267"/>
                  </a:lnTo>
                  <a:lnTo>
                    <a:pt x="692476" y="786708"/>
                  </a:lnTo>
                  <a:lnTo>
                    <a:pt x="727051" y="758544"/>
                  </a:lnTo>
                  <a:lnTo>
                    <a:pt x="745493" y="740103"/>
                  </a:lnTo>
                  <a:lnTo>
                    <a:pt x="565961" y="740103"/>
                  </a:lnTo>
                  <a:lnTo>
                    <a:pt x="554718" y="739891"/>
                  </a:lnTo>
                  <a:lnTo>
                    <a:pt x="472419" y="725429"/>
                  </a:lnTo>
                  <a:lnTo>
                    <a:pt x="426630" y="706398"/>
                  </a:lnTo>
                  <a:lnTo>
                    <a:pt x="384970" y="680479"/>
                  </a:lnTo>
                  <a:lnTo>
                    <a:pt x="348150" y="648388"/>
                  </a:lnTo>
                  <a:lnTo>
                    <a:pt x="316880" y="610840"/>
                  </a:lnTo>
                  <a:lnTo>
                    <a:pt x="293406" y="571672"/>
                  </a:lnTo>
                  <a:lnTo>
                    <a:pt x="275914" y="528993"/>
                  </a:lnTo>
                  <a:lnTo>
                    <a:pt x="264989" y="483366"/>
                  </a:lnTo>
                  <a:lnTo>
                    <a:pt x="261217" y="435358"/>
                  </a:lnTo>
                  <a:lnTo>
                    <a:pt x="264989" y="387343"/>
                  </a:lnTo>
                  <a:lnTo>
                    <a:pt x="275914" y="341714"/>
                  </a:lnTo>
                  <a:lnTo>
                    <a:pt x="293406" y="299034"/>
                  </a:lnTo>
                  <a:lnTo>
                    <a:pt x="316880" y="259866"/>
                  </a:lnTo>
                  <a:lnTo>
                    <a:pt x="348150" y="222322"/>
                  </a:lnTo>
                  <a:lnTo>
                    <a:pt x="384970" y="190231"/>
                  </a:lnTo>
                  <a:lnTo>
                    <a:pt x="426630" y="164311"/>
                  </a:lnTo>
                  <a:lnTo>
                    <a:pt x="472419" y="145278"/>
                  </a:lnTo>
                  <a:lnTo>
                    <a:pt x="521628" y="133849"/>
                  </a:lnTo>
                  <a:lnTo>
                    <a:pt x="565961" y="130603"/>
                  </a:lnTo>
                  <a:lnTo>
                    <a:pt x="745492" y="130603"/>
                  </a:lnTo>
                  <a:lnTo>
                    <a:pt x="727051" y="112162"/>
                  </a:lnTo>
                  <a:lnTo>
                    <a:pt x="692476" y="83998"/>
                  </a:lnTo>
                  <a:lnTo>
                    <a:pt x="655092" y="59438"/>
                  </a:lnTo>
                  <a:lnTo>
                    <a:pt x="615167" y="38749"/>
                  </a:lnTo>
                  <a:lnTo>
                    <a:pt x="572965" y="22194"/>
                  </a:lnTo>
                  <a:lnTo>
                    <a:pt x="528753" y="10041"/>
                  </a:lnTo>
                  <a:lnTo>
                    <a:pt x="482795" y="2554"/>
                  </a:lnTo>
                  <a:lnTo>
                    <a:pt x="435358" y="0"/>
                  </a:lnTo>
                  <a:close/>
                </a:path>
                <a:path w="871220" h="871219">
                  <a:moveTo>
                    <a:pt x="870716" y="435358"/>
                  </a:moveTo>
                  <a:lnTo>
                    <a:pt x="866728" y="484790"/>
                  </a:lnTo>
                  <a:lnTo>
                    <a:pt x="855180" y="531682"/>
                  </a:lnTo>
                  <a:lnTo>
                    <a:pt x="836700" y="575407"/>
                  </a:lnTo>
                  <a:lnTo>
                    <a:pt x="811916" y="615338"/>
                  </a:lnTo>
                  <a:lnTo>
                    <a:pt x="781455" y="650846"/>
                  </a:lnTo>
                  <a:lnTo>
                    <a:pt x="745945" y="681305"/>
                  </a:lnTo>
                  <a:lnTo>
                    <a:pt x="706013" y="706088"/>
                  </a:lnTo>
                  <a:lnTo>
                    <a:pt x="662287" y="724567"/>
                  </a:lnTo>
                  <a:lnTo>
                    <a:pt x="615394" y="736114"/>
                  </a:lnTo>
                  <a:lnTo>
                    <a:pt x="565961" y="740103"/>
                  </a:lnTo>
                  <a:lnTo>
                    <a:pt x="745493" y="740103"/>
                  </a:lnTo>
                  <a:lnTo>
                    <a:pt x="786718" y="692467"/>
                  </a:lnTo>
                  <a:lnTo>
                    <a:pt x="811277" y="655085"/>
                  </a:lnTo>
                  <a:lnTo>
                    <a:pt x="831967" y="615161"/>
                  </a:lnTo>
                  <a:lnTo>
                    <a:pt x="848522" y="572960"/>
                  </a:lnTo>
                  <a:lnTo>
                    <a:pt x="860675" y="528749"/>
                  </a:lnTo>
                  <a:lnTo>
                    <a:pt x="868162" y="482793"/>
                  </a:lnTo>
                  <a:lnTo>
                    <a:pt x="870716" y="435358"/>
                  </a:lnTo>
                  <a:close/>
                </a:path>
                <a:path w="871220" h="871219">
                  <a:moveTo>
                    <a:pt x="745492" y="130603"/>
                  </a:moveTo>
                  <a:lnTo>
                    <a:pt x="565961" y="130603"/>
                  </a:lnTo>
                  <a:lnTo>
                    <a:pt x="615394" y="134592"/>
                  </a:lnTo>
                  <a:lnTo>
                    <a:pt x="662287" y="146140"/>
                  </a:lnTo>
                  <a:lnTo>
                    <a:pt x="706013" y="164620"/>
                  </a:lnTo>
                  <a:lnTo>
                    <a:pt x="745945" y="189404"/>
                  </a:lnTo>
                  <a:lnTo>
                    <a:pt x="781455" y="219865"/>
                  </a:lnTo>
                  <a:lnTo>
                    <a:pt x="811916" y="255375"/>
                  </a:lnTo>
                  <a:lnTo>
                    <a:pt x="836700" y="295307"/>
                  </a:lnTo>
                  <a:lnTo>
                    <a:pt x="855180" y="339033"/>
                  </a:lnTo>
                  <a:lnTo>
                    <a:pt x="866728" y="385926"/>
                  </a:lnTo>
                  <a:lnTo>
                    <a:pt x="870716" y="435358"/>
                  </a:lnTo>
                  <a:lnTo>
                    <a:pt x="868162" y="387921"/>
                  </a:lnTo>
                  <a:lnTo>
                    <a:pt x="860675" y="341963"/>
                  </a:lnTo>
                  <a:lnTo>
                    <a:pt x="848522" y="297751"/>
                  </a:lnTo>
                  <a:lnTo>
                    <a:pt x="831967" y="255549"/>
                  </a:lnTo>
                  <a:lnTo>
                    <a:pt x="811277" y="215624"/>
                  </a:lnTo>
                  <a:lnTo>
                    <a:pt x="786718" y="178240"/>
                  </a:lnTo>
                  <a:lnTo>
                    <a:pt x="758554" y="143665"/>
                  </a:lnTo>
                  <a:lnTo>
                    <a:pt x="745492" y="130603"/>
                  </a:lnTo>
                  <a:close/>
                </a:path>
              </a:pathLst>
            </a:custGeom>
            <a:solidFill>
              <a:srgbClr val="FF17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15134" y="1068081"/>
              <a:ext cx="349250" cy="609600"/>
            </a:xfrm>
            <a:custGeom>
              <a:avLst/>
              <a:gdLst/>
              <a:ahLst/>
              <a:cxnLst/>
              <a:rect l="l" t="t" r="r" b="b"/>
              <a:pathLst>
                <a:path w="349250" h="609600">
                  <a:moveTo>
                    <a:pt x="44333" y="0"/>
                  </a:moveTo>
                  <a:lnTo>
                    <a:pt x="33090" y="211"/>
                  </a:lnTo>
                  <a:lnTo>
                    <a:pt x="21950" y="833"/>
                  </a:lnTo>
                  <a:lnTo>
                    <a:pt x="10919" y="1850"/>
                  </a:lnTo>
                  <a:lnTo>
                    <a:pt x="0" y="3245"/>
                  </a:lnTo>
                  <a:lnTo>
                    <a:pt x="47724" y="14196"/>
                  </a:lnTo>
                  <a:lnTo>
                    <a:pt x="92267" y="32298"/>
                  </a:lnTo>
                  <a:lnTo>
                    <a:pt x="132980" y="56903"/>
                  </a:lnTo>
                  <a:lnTo>
                    <a:pt x="169213" y="87362"/>
                  </a:lnTo>
                  <a:lnTo>
                    <a:pt x="200315" y="123026"/>
                  </a:lnTo>
                  <a:lnTo>
                    <a:pt x="225636" y="163246"/>
                  </a:lnTo>
                  <a:lnTo>
                    <a:pt x="244528" y="207373"/>
                  </a:lnTo>
                  <a:lnTo>
                    <a:pt x="256339" y="254759"/>
                  </a:lnTo>
                  <a:lnTo>
                    <a:pt x="260421" y="304755"/>
                  </a:lnTo>
                  <a:lnTo>
                    <a:pt x="256339" y="354747"/>
                  </a:lnTo>
                  <a:lnTo>
                    <a:pt x="244528" y="402130"/>
                  </a:lnTo>
                  <a:lnTo>
                    <a:pt x="225636" y="446256"/>
                  </a:lnTo>
                  <a:lnTo>
                    <a:pt x="200315" y="486475"/>
                  </a:lnTo>
                  <a:lnTo>
                    <a:pt x="169213" y="522138"/>
                  </a:lnTo>
                  <a:lnTo>
                    <a:pt x="132980" y="552596"/>
                  </a:lnTo>
                  <a:lnTo>
                    <a:pt x="92267" y="577201"/>
                  </a:lnTo>
                  <a:lnTo>
                    <a:pt x="47724" y="595303"/>
                  </a:lnTo>
                  <a:lnTo>
                    <a:pt x="0" y="606253"/>
                  </a:lnTo>
                  <a:lnTo>
                    <a:pt x="10919" y="607648"/>
                  </a:lnTo>
                  <a:lnTo>
                    <a:pt x="21950" y="608666"/>
                  </a:lnTo>
                  <a:lnTo>
                    <a:pt x="33090" y="609288"/>
                  </a:lnTo>
                  <a:lnTo>
                    <a:pt x="44333" y="609499"/>
                  </a:lnTo>
                  <a:lnTo>
                    <a:pt x="93765" y="605511"/>
                  </a:lnTo>
                  <a:lnTo>
                    <a:pt x="140658" y="593963"/>
                  </a:lnTo>
                  <a:lnTo>
                    <a:pt x="184385" y="575485"/>
                  </a:lnTo>
                  <a:lnTo>
                    <a:pt x="224317" y="550702"/>
                  </a:lnTo>
                  <a:lnTo>
                    <a:pt x="259827" y="520243"/>
                  </a:lnTo>
                  <a:lnTo>
                    <a:pt x="290288" y="484734"/>
                  </a:lnTo>
                  <a:lnTo>
                    <a:pt x="315072" y="444804"/>
                  </a:lnTo>
                  <a:lnTo>
                    <a:pt x="333551" y="401079"/>
                  </a:lnTo>
                  <a:lnTo>
                    <a:pt x="345100" y="354187"/>
                  </a:lnTo>
                  <a:lnTo>
                    <a:pt x="349088" y="304755"/>
                  </a:lnTo>
                  <a:lnTo>
                    <a:pt x="345100" y="255322"/>
                  </a:lnTo>
                  <a:lnTo>
                    <a:pt x="333551" y="208429"/>
                  </a:lnTo>
                  <a:lnTo>
                    <a:pt x="315072" y="164703"/>
                  </a:lnTo>
                  <a:lnTo>
                    <a:pt x="290288" y="124771"/>
                  </a:lnTo>
                  <a:lnTo>
                    <a:pt x="259827" y="89261"/>
                  </a:lnTo>
                  <a:lnTo>
                    <a:pt x="224317" y="58800"/>
                  </a:lnTo>
                  <a:lnTo>
                    <a:pt x="184385" y="34016"/>
                  </a:lnTo>
                  <a:lnTo>
                    <a:pt x="140658" y="15536"/>
                  </a:lnTo>
                  <a:lnTo>
                    <a:pt x="93765" y="3988"/>
                  </a:lnTo>
                  <a:lnTo>
                    <a:pt x="44333" y="0"/>
                  </a:lnTo>
                  <a:close/>
                </a:path>
              </a:pathLst>
            </a:custGeom>
            <a:solidFill>
              <a:srgbClr val="FF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10386" y="1071329"/>
              <a:ext cx="465455" cy="603250"/>
            </a:xfrm>
            <a:custGeom>
              <a:avLst/>
              <a:gdLst/>
              <a:ahLst/>
              <a:cxnLst/>
              <a:rect l="l" t="t" r="r" b="b"/>
              <a:pathLst>
                <a:path w="465454" h="603250">
                  <a:moveTo>
                    <a:pt x="204747" y="0"/>
                  </a:moveTo>
                  <a:lnTo>
                    <a:pt x="155539" y="11428"/>
                  </a:lnTo>
                  <a:lnTo>
                    <a:pt x="109750" y="30459"/>
                  </a:lnTo>
                  <a:lnTo>
                    <a:pt x="68090" y="56377"/>
                  </a:lnTo>
                  <a:lnTo>
                    <a:pt x="31270" y="88468"/>
                  </a:lnTo>
                  <a:lnTo>
                    <a:pt x="0" y="126017"/>
                  </a:lnTo>
                  <a:lnTo>
                    <a:pt x="20277" y="117321"/>
                  </a:lnTo>
                  <a:lnTo>
                    <a:pt x="41651" y="110910"/>
                  </a:lnTo>
                  <a:lnTo>
                    <a:pt x="63974" y="106945"/>
                  </a:lnTo>
                  <a:lnTo>
                    <a:pt x="87096" y="105588"/>
                  </a:lnTo>
                  <a:lnTo>
                    <a:pt x="132019" y="110762"/>
                  </a:lnTo>
                  <a:lnTo>
                    <a:pt x="173256" y="125501"/>
                  </a:lnTo>
                  <a:lnTo>
                    <a:pt x="209632" y="148628"/>
                  </a:lnTo>
                  <a:lnTo>
                    <a:pt x="239970" y="178967"/>
                  </a:lnTo>
                  <a:lnTo>
                    <a:pt x="263095" y="215343"/>
                  </a:lnTo>
                  <a:lnTo>
                    <a:pt x="277833" y="256579"/>
                  </a:lnTo>
                  <a:lnTo>
                    <a:pt x="283007" y="301498"/>
                  </a:lnTo>
                  <a:lnTo>
                    <a:pt x="277833" y="346421"/>
                  </a:lnTo>
                  <a:lnTo>
                    <a:pt x="263095" y="387658"/>
                  </a:lnTo>
                  <a:lnTo>
                    <a:pt x="239970" y="424033"/>
                  </a:lnTo>
                  <a:lnTo>
                    <a:pt x="209632" y="454372"/>
                  </a:lnTo>
                  <a:lnTo>
                    <a:pt x="173256" y="477497"/>
                  </a:lnTo>
                  <a:lnTo>
                    <a:pt x="132019" y="492235"/>
                  </a:lnTo>
                  <a:lnTo>
                    <a:pt x="87096" y="497408"/>
                  </a:lnTo>
                  <a:lnTo>
                    <a:pt x="63974" y="496053"/>
                  </a:lnTo>
                  <a:lnTo>
                    <a:pt x="41651" y="492091"/>
                  </a:lnTo>
                  <a:lnTo>
                    <a:pt x="20277" y="485680"/>
                  </a:lnTo>
                  <a:lnTo>
                    <a:pt x="0" y="476980"/>
                  </a:lnTo>
                  <a:lnTo>
                    <a:pt x="31270" y="514529"/>
                  </a:lnTo>
                  <a:lnTo>
                    <a:pt x="68090" y="546623"/>
                  </a:lnTo>
                  <a:lnTo>
                    <a:pt x="109750" y="572545"/>
                  </a:lnTo>
                  <a:lnTo>
                    <a:pt x="155539" y="591578"/>
                  </a:lnTo>
                  <a:lnTo>
                    <a:pt x="204747" y="603007"/>
                  </a:lnTo>
                  <a:lnTo>
                    <a:pt x="252471" y="592057"/>
                  </a:lnTo>
                  <a:lnTo>
                    <a:pt x="297015" y="573954"/>
                  </a:lnTo>
                  <a:lnTo>
                    <a:pt x="337728" y="549349"/>
                  </a:lnTo>
                  <a:lnTo>
                    <a:pt x="373960" y="518891"/>
                  </a:lnTo>
                  <a:lnTo>
                    <a:pt x="405062" y="483227"/>
                  </a:lnTo>
                  <a:lnTo>
                    <a:pt x="430384" y="443007"/>
                  </a:lnTo>
                  <a:lnTo>
                    <a:pt x="449275" y="398879"/>
                  </a:lnTo>
                  <a:lnTo>
                    <a:pt x="461087" y="351494"/>
                  </a:lnTo>
                  <a:lnTo>
                    <a:pt x="465169" y="301498"/>
                  </a:lnTo>
                  <a:lnTo>
                    <a:pt x="461087" y="251506"/>
                  </a:lnTo>
                  <a:lnTo>
                    <a:pt x="449275" y="204122"/>
                  </a:lnTo>
                  <a:lnTo>
                    <a:pt x="430384" y="159997"/>
                  </a:lnTo>
                  <a:lnTo>
                    <a:pt x="405062" y="119778"/>
                  </a:lnTo>
                  <a:lnTo>
                    <a:pt x="373960" y="84115"/>
                  </a:lnTo>
                  <a:lnTo>
                    <a:pt x="337728" y="53657"/>
                  </a:lnTo>
                  <a:lnTo>
                    <a:pt x="297015" y="29052"/>
                  </a:lnTo>
                  <a:lnTo>
                    <a:pt x="252471" y="10950"/>
                  </a:lnTo>
                  <a:lnTo>
                    <a:pt x="204747" y="0"/>
                  </a:lnTo>
                  <a:close/>
                </a:path>
              </a:pathLst>
            </a:custGeom>
            <a:solidFill>
              <a:srgbClr val="FF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7881197" y="854958"/>
            <a:ext cx="5342751" cy="1438690"/>
          </a:xfrm>
          <a:prstGeom prst="rect">
            <a:avLst/>
          </a:prstGeom>
        </p:spPr>
        <p:txBody>
          <a:bodyPr vert="horz" wrap="square" lIns="0" tIns="193892" rIns="0" bIns="0" rtlCol="0">
            <a:spAutoFit/>
          </a:bodyPr>
          <a:lstStyle/>
          <a:p>
            <a:pPr marL="2537460" marR="5080">
              <a:lnSpc>
                <a:spcPct val="73900"/>
              </a:lnSpc>
              <a:spcBef>
                <a:spcPts val="1145"/>
              </a:spcBef>
            </a:pPr>
            <a:r>
              <a:rPr dirty="0"/>
              <a:t>programas</a:t>
            </a:r>
            <a:r>
              <a:rPr spc="-170" dirty="0"/>
              <a:t> </a:t>
            </a:r>
            <a:r>
              <a:rPr spc="-25" dirty="0"/>
              <a:t>de </a:t>
            </a:r>
            <a:r>
              <a:rPr spc="-10" dirty="0"/>
              <a:t>formación</a:t>
            </a:r>
          </a:p>
          <a:p>
            <a:pPr marL="230504">
              <a:lnSpc>
                <a:spcPct val="100000"/>
              </a:lnSpc>
              <a:spcBef>
                <a:spcPts val="755"/>
              </a:spcBef>
            </a:pPr>
            <a:r>
              <a:rPr sz="2600" spc="165" dirty="0">
                <a:solidFill>
                  <a:srgbClr val="4D4D4D"/>
                </a:solidFill>
              </a:rPr>
              <a:t>ESCUELA</a:t>
            </a:r>
            <a:r>
              <a:rPr sz="2600" spc="380" dirty="0">
                <a:solidFill>
                  <a:srgbClr val="4D4D4D"/>
                </a:solidFill>
              </a:rPr>
              <a:t> </a:t>
            </a:r>
            <a:r>
              <a:rPr sz="2600" spc="100" dirty="0">
                <a:solidFill>
                  <a:srgbClr val="4D4D4D"/>
                </a:solidFill>
              </a:rPr>
              <a:t>DE</a:t>
            </a:r>
            <a:r>
              <a:rPr sz="2600" spc="385" dirty="0">
                <a:solidFill>
                  <a:srgbClr val="4D4D4D"/>
                </a:solidFill>
              </a:rPr>
              <a:t> </a:t>
            </a:r>
            <a:r>
              <a:rPr sz="2600" spc="160" dirty="0">
                <a:solidFill>
                  <a:srgbClr val="4D4D4D"/>
                </a:solidFill>
              </a:rPr>
              <a:t>FRANQUICIADOS</a:t>
            </a:r>
            <a:endParaRPr sz="2600" dirty="0"/>
          </a:p>
        </p:txBody>
      </p:sp>
      <p:pic>
        <p:nvPicPr>
          <p:cNvPr id="98" name="object 9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09627" y="2332258"/>
            <a:ext cx="2376547" cy="5265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0754" y="-9887"/>
            <a:ext cx="10368527" cy="4705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1197" y="854958"/>
            <a:ext cx="5342751" cy="135819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517775" marR="5080">
              <a:lnSpc>
                <a:spcPct val="73300"/>
              </a:lnSpc>
              <a:spcBef>
                <a:spcPts val="1100"/>
              </a:spcBef>
            </a:pPr>
            <a:r>
              <a:rPr sz="3100" dirty="0"/>
              <a:t>programas</a:t>
            </a:r>
            <a:r>
              <a:rPr sz="3100" spc="-165" dirty="0"/>
              <a:t> </a:t>
            </a:r>
            <a:r>
              <a:rPr sz="3100" spc="-25" dirty="0"/>
              <a:t>de </a:t>
            </a:r>
            <a:r>
              <a:rPr sz="3100" spc="-10" dirty="0"/>
              <a:t>formación</a:t>
            </a:r>
            <a:endParaRPr sz="3100" dirty="0"/>
          </a:p>
          <a:p>
            <a:pPr marL="509270">
              <a:lnSpc>
                <a:spcPct val="100000"/>
              </a:lnSpc>
              <a:spcBef>
                <a:spcPts val="710"/>
              </a:spcBef>
            </a:pPr>
            <a:r>
              <a:rPr sz="2600" spc="160" dirty="0">
                <a:solidFill>
                  <a:srgbClr val="4D4D4D"/>
                </a:solidFill>
              </a:rPr>
              <a:t>ESCUELA</a:t>
            </a:r>
            <a:r>
              <a:rPr sz="2600" spc="350" dirty="0">
                <a:solidFill>
                  <a:srgbClr val="4D4D4D"/>
                </a:solidFill>
              </a:rPr>
              <a:t> </a:t>
            </a:r>
            <a:r>
              <a:rPr sz="2600" spc="95" dirty="0">
                <a:solidFill>
                  <a:srgbClr val="4D4D4D"/>
                </a:solidFill>
              </a:rPr>
              <a:t>DE</a:t>
            </a:r>
            <a:r>
              <a:rPr sz="2600" spc="355" dirty="0">
                <a:solidFill>
                  <a:srgbClr val="4D4D4D"/>
                </a:solidFill>
              </a:rPr>
              <a:t> </a:t>
            </a:r>
            <a:r>
              <a:rPr sz="2600" spc="135" dirty="0">
                <a:solidFill>
                  <a:srgbClr val="4D4D4D"/>
                </a:solidFill>
              </a:rPr>
              <a:t>PROMOTORES </a:t>
            </a:r>
            <a:endParaRPr sz="2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29837" y="8495100"/>
            <a:ext cx="2746375" cy="1485265"/>
            <a:chOff x="429837" y="8495100"/>
            <a:chExt cx="2746375" cy="1485265"/>
          </a:xfrm>
        </p:grpSpPr>
        <p:sp>
          <p:nvSpPr>
            <p:cNvPr id="5" name="object 5"/>
            <p:cNvSpPr/>
            <p:nvPr/>
          </p:nvSpPr>
          <p:spPr>
            <a:xfrm>
              <a:off x="636513" y="8750432"/>
              <a:ext cx="365125" cy="767080"/>
            </a:xfrm>
            <a:custGeom>
              <a:avLst/>
              <a:gdLst/>
              <a:ahLst/>
              <a:cxnLst/>
              <a:rect l="l" t="t" r="r" b="b"/>
              <a:pathLst>
                <a:path w="365125" h="767079">
                  <a:moveTo>
                    <a:pt x="243161" y="0"/>
                  </a:moveTo>
                  <a:lnTo>
                    <a:pt x="0" y="0"/>
                  </a:lnTo>
                  <a:lnTo>
                    <a:pt x="121645" y="766779"/>
                  </a:lnTo>
                  <a:lnTo>
                    <a:pt x="364925" y="766779"/>
                  </a:lnTo>
                  <a:lnTo>
                    <a:pt x="24316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6511" y="8697987"/>
              <a:ext cx="365125" cy="819785"/>
            </a:xfrm>
            <a:custGeom>
              <a:avLst/>
              <a:gdLst/>
              <a:ahLst/>
              <a:cxnLst/>
              <a:rect l="l" t="t" r="r" b="b"/>
              <a:pathLst>
                <a:path w="365125" h="819784">
                  <a:moveTo>
                    <a:pt x="364921" y="0"/>
                  </a:moveTo>
                  <a:lnTo>
                    <a:pt x="243154" y="0"/>
                  </a:lnTo>
                  <a:lnTo>
                    <a:pt x="43853" y="0"/>
                  </a:lnTo>
                  <a:lnTo>
                    <a:pt x="0" y="52451"/>
                  </a:lnTo>
                  <a:lnTo>
                    <a:pt x="243154" y="52451"/>
                  </a:lnTo>
                  <a:lnTo>
                    <a:pt x="364921" y="819238"/>
                  </a:lnTo>
                  <a:lnTo>
                    <a:pt x="364921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747" y="8641763"/>
              <a:ext cx="207645" cy="56515"/>
            </a:xfrm>
            <a:custGeom>
              <a:avLst/>
              <a:gdLst/>
              <a:ahLst/>
              <a:cxnLst/>
              <a:rect l="l" t="t" r="r" b="b"/>
              <a:pathLst>
                <a:path w="207644" h="56515">
                  <a:moveTo>
                    <a:pt x="207223" y="0"/>
                  </a:moveTo>
                  <a:lnTo>
                    <a:pt x="0" y="0"/>
                  </a:lnTo>
                  <a:lnTo>
                    <a:pt x="0" y="56226"/>
                  </a:lnTo>
                  <a:lnTo>
                    <a:pt x="207223" y="56226"/>
                  </a:lnTo>
                  <a:lnTo>
                    <a:pt x="207223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8606" y="8750432"/>
              <a:ext cx="365125" cy="767080"/>
            </a:xfrm>
            <a:custGeom>
              <a:avLst/>
              <a:gdLst/>
              <a:ahLst/>
              <a:cxnLst/>
              <a:rect l="l" t="t" r="r" b="b"/>
              <a:pathLst>
                <a:path w="365125" h="767079">
                  <a:moveTo>
                    <a:pt x="243280" y="0"/>
                  </a:moveTo>
                  <a:lnTo>
                    <a:pt x="0" y="0"/>
                  </a:lnTo>
                  <a:lnTo>
                    <a:pt x="121635" y="766779"/>
                  </a:lnTo>
                  <a:lnTo>
                    <a:pt x="364925" y="766779"/>
                  </a:lnTo>
                  <a:lnTo>
                    <a:pt x="24328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8598" y="8697987"/>
              <a:ext cx="365125" cy="819785"/>
            </a:xfrm>
            <a:custGeom>
              <a:avLst/>
              <a:gdLst/>
              <a:ahLst/>
              <a:cxnLst/>
              <a:rect l="l" t="t" r="r" b="b"/>
              <a:pathLst>
                <a:path w="365125" h="819784">
                  <a:moveTo>
                    <a:pt x="364921" y="0"/>
                  </a:moveTo>
                  <a:lnTo>
                    <a:pt x="243154" y="0"/>
                  </a:lnTo>
                  <a:lnTo>
                    <a:pt x="43853" y="0"/>
                  </a:lnTo>
                  <a:lnTo>
                    <a:pt x="0" y="52451"/>
                  </a:lnTo>
                  <a:lnTo>
                    <a:pt x="243154" y="52451"/>
                  </a:lnTo>
                  <a:lnTo>
                    <a:pt x="364921" y="819238"/>
                  </a:lnTo>
                  <a:lnTo>
                    <a:pt x="364921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5425" y="8641763"/>
              <a:ext cx="207645" cy="56515"/>
            </a:xfrm>
            <a:custGeom>
              <a:avLst/>
              <a:gdLst/>
              <a:ahLst/>
              <a:cxnLst/>
              <a:rect l="l" t="t" r="r" b="b"/>
              <a:pathLst>
                <a:path w="207644" h="56515">
                  <a:moveTo>
                    <a:pt x="207223" y="0"/>
                  </a:moveTo>
                  <a:lnTo>
                    <a:pt x="0" y="0"/>
                  </a:lnTo>
                  <a:lnTo>
                    <a:pt x="0" y="56226"/>
                  </a:lnTo>
                  <a:lnTo>
                    <a:pt x="207223" y="56226"/>
                  </a:lnTo>
                  <a:lnTo>
                    <a:pt x="207223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0694" y="8750432"/>
              <a:ext cx="365125" cy="767080"/>
            </a:xfrm>
            <a:custGeom>
              <a:avLst/>
              <a:gdLst/>
              <a:ahLst/>
              <a:cxnLst/>
              <a:rect l="l" t="t" r="r" b="b"/>
              <a:pathLst>
                <a:path w="365125" h="767079">
                  <a:moveTo>
                    <a:pt x="243280" y="0"/>
                  </a:moveTo>
                  <a:lnTo>
                    <a:pt x="0" y="0"/>
                  </a:lnTo>
                  <a:lnTo>
                    <a:pt x="121635" y="766779"/>
                  </a:lnTo>
                  <a:lnTo>
                    <a:pt x="364925" y="766779"/>
                  </a:lnTo>
                  <a:lnTo>
                    <a:pt x="24328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0685" y="8697987"/>
              <a:ext cx="365125" cy="819785"/>
            </a:xfrm>
            <a:custGeom>
              <a:avLst/>
              <a:gdLst/>
              <a:ahLst/>
              <a:cxnLst/>
              <a:rect l="l" t="t" r="r" b="b"/>
              <a:pathLst>
                <a:path w="365125" h="819784">
                  <a:moveTo>
                    <a:pt x="243154" y="0"/>
                  </a:moveTo>
                  <a:lnTo>
                    <a:pt x="43853" y="0"/>
                  </a:lnTo>
                  <a:lnTo>
                    <a:pt x="0" y="52451"/>
                  </a:lnTo>
                  <a:lnTo>
                    <a:pt x="243154" y="52451"/>
                  </a:lnTo>
                  <a:lnTo>
                    <a:pt x="243154" y="0"/>
                  </a:lnTo>
                  <a:close/>
                </a:path>
                <a:path w="365125" h="819784">
                  <a:moveTo>
                    <a:pt x="364921" y="0"/>
                  </a:moveTo>
                  <a:lnTo>
                    <a:pt x="243166" y="0"/>
                  </a:lnTo>
                  <a:lnTo>
                    <a:pt x="243166" y="52451"/>
                  </a:lnTo>
                  <a:lnTo>
                    <a:pt x="364921" y="819238"/>
                  </a:lnTo>
                  <a:lnTo>
                    <a:pt x="364921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7510" y="8641763"/>
              <a:ext cx="207645" cy="56515"/>
            </a:xfrm>
            <a:custGeom>
              <a:avLst/>
              <a:gdLst/>
              <a:ahLst/>
              <a:cxnLst/>
              <a:rect l="l" t="t" r="r" b="b"/>
              <a:pathLst>
                <a:path w="207644" h="56515">
                  <a:moveTo>
                    <a:pt x="207223" y="0"/>
                  </a:moveTo>
                  <a:lnTo>
                    <a:pt x="0" y="0"/>
                  </a:lnTo>
                  <a:lnTo>
                    <a:pt x="0" y="56226"/>
                  </a:lnTo>
                  <a:lnTo>
                    <a:pt x="207223" y="56226"/>
                  </a:lnTo>
                  <a:lnTo>
                    <a:pt x="207223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0952" y="8757967"/>
              <a:ext cx="1555750" cy="145415"/>
            </a:xfrm>
            <a:custGeom>
              <a:avLst/>
              <a:gdLst/>
              <a:ahLst/>
              <a:cxnLst/>
              <a:rect l="l" t="t" r="r" b="b"/>
              <a:pathLst>
                <a:path w="1555750" h="145415">
                  <a:moveTo>
                    <a:pt x="1449774" y="0"/>
                  </a:moveTo>
                  <a:lnTo>
                    <a:pt x="0" y="0"/>
                  </a:lnTo>
                  <a:lnTo>
                    <a:pt x="139018" y="144819"/>
                  </a:lnTo>
                  <a:lnTo>
                    <a:pt x="1555691" y="144819"/>
                  </a:lnTo>
                  <a:lnTo>
                    <a:pt x="1449774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9974" y="8902785"/>
              <a:ext cx="1416685" cy="614680"/>
            </a:xfrm>
            <a:custGeom>
              <a:avLst/>
              <a:gdLst/>
              <a:ahLst/>
              <a:cxnLst/>
              <a:rect l="l" t="t" r="r" b="b"/>
              <a:pathLst>
                <a:path w="1416685" h="614679">
                  <a:moveTo>
                    <a:pt x="1416672" y="0"/>
                  </a:moveTo>
                  <a:lnTo>
                    <a:pt x="0" y="0"/>
                  </a:lnTo>
                  <a:lnTo>
                    <a:pt x="0" y="614422"/>
                  </a:lnTo>
                  <a:lnTo>
                    <a:pt x="1317369" y="614422"/>
                  </a:lnTo>
                  <a:lnTo>
                    <a:pt x="1416672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4041" y="8902787"/>
              <a:ext cx="1423670" cy="745490"/>
            </a:xfrm>
            <a:custGeom>
              <a:avLst/>
              <a:gdLst/>
              <a:ahLst/>
              <a:cxnLst/>
              <a:rect l="l" t="t" r="r" b="b"/>
              <a:pathLst>
                <a:path w="1423670" h="745490">
                  <a:moveTo>
                    <a:pt x="1423301" y="614426"/>
                  </a:moveTo>
                  <a:lnTo>
                    <a:pt x="105918" y="614426"/>
                  </a:lnTo>
                  <a:lnTo>
                    <a:pt x="105918" y="0"/>
                  </a:lnTo>
                  <a:lnTo>
                    <a:pt x="12" y="614426"/>
                  </a:lnTo>
                  <a:lnTo>
                    <a:pt x="0" y="745363"/>
                  </a:lnTo>
                  <a:lnTo>
                    <a:pt x="1423301" y="745363"/>
                  </a:lnTo>
                  <a:lnTo>
                    <a:pt x="1423301" y="6144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9147" y="8757968"/>
              <a:ext cx="650875" cy="890269"/>
            </a:xfrm>
            <a:custGeom>
              <a:avLst/>
              <a:gdLst/>
              <a:ahLst/>
              <a:cxnLst/>
              <a:rect l="l" t="t" r="r" b="b"/>
              <a:pathLst>
                <a:path w="650875" h="890270">
                  <a:moveTo>
                    <a:pt x="511807" y="0"/>
                  </a:moveTo>
                  <a:lnTo>
                    <a:pt x="139018" y="0"/>
                  </a:lnTo>
                  <a:lnTo>
                    <a:pt x="0" y="144819"/>
                  </a:lnTo>
                  <a:lnTo>
                    <a:pt x="105917" y="759242"/>
                  </a:lnTo>
                  <a:lnTo>
                    <a:pt x="105917" y="890179"/>
                  </a:lnTo>
                  <a:lnTo>
                    <a:pt x="544908" y="890179"/>
                  </a:lnTo>
                  <a:lnTo>
                    <a:pt x="544908" y="759242"/>
                  </a:lnTo>
                  <a:lnTo>
                    <a:pt x="650826" y="144819"/>
                  </a:lnTo>
                  <a:lnTo>
                    <a:pt x="511807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61451" y="8495104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57479" y="55638"/>
                  </a:moveTo>
                  <a:lnTo>
                    <a:pt x="353072" y="34290"/>
                  </a:lnTo>
                  <a:lnTo>
                    <a:pt x="341033" y="16446"/>
                  </a:lnTo>
                  <a:lnTo>
                    <a:pt x="323189" y="4406"/>
                  </a:lnTo>
                  <a:lnTo>
                    <a:pt x="301345" y="0"/>
                  </a:lnTo>
                  <a:lnTo>
                    <a:pt x="56134" y="0"/>
                  </a:lnTo>
                  <a:lnTo>
                    <a:pt x="34290" y="4406"/>
                  </a:lnTo>
                  <a:lnTo>
                    <a:pt x="16446" y="16446"/>
                  </a:lnTo>
                  <a:lnTo>
                    <a:pt x="4419" y="34290"/>
                  </a:lnTo>
                  <a:lnTo>
                    <a:pt x="0" y="56134"/>
                  </a:lnTo>
                  <a:lnTo>
                    <a:pt x="114515" y="56134"/>
                  </a:lnTo>
                  <a:lnTo>
                    <a:pt x="114515" y="262877"/>
                  </a:lnTo>
                  <a:lnTo>
                    <a:pt x="357479" y="262877"/>
                  </a:lnTo>
                  <a:lnTo>
                    <a:pt x="357479" y="56134"/>
                  </a:lnTo>
                  <a:lnTo>
                    <a:pt x="357479" y="55638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8496" y="8495102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06705" y="0"/>
                  </a:moveTo>
                  <a:lnTo>
                    <a:pt x="50772" y="0"/>
                  </a:lnTo>
                  <a:lnTo>
                    <a:pt x="31008" y="3989"/>
                  </a:lnTo>
                  <a:lnTo>
                    <a:pt x="14869" y="14869"/>
                  </a:lnTo>
                  <a:lnTo>
                    <a:pt x="3989" y="31008"/>
                  </a:lnTo>
                  <a:lnTo>
                    <a:pt x="0" y="50772"/>
                  </a:lnTo>
                  <a:lnTo>
                    <a:pt x="0" y="262865"/>
                  </a:lnTo>
                  <a:lnTo>
                    <a:pt x="357477" y="262865"/>
                  </a:lnTo>
                  <a:lnTo>
                    <a:pt x="357477" y="50772"/>
                  </a:lnTo>
                  <a:lnTo>
                    <a:pt x="353488" y="31008"/>
                  </a:lnTo>
                  <a:lnTo>
                    <a:pt x="342608" y="14869"/>
                  </a:lnTo>
                  <a:lnTo>
                    <a:pt x="326469" y="3989"/>
                  </a:lnTo>
                  <a:lnTo>
                    <a:pt x="306705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8470" y="8495104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57479" y="55638"/>
                  </a:moveTo>
                  <a:lnTo>
                    <a:pt x="353072" y="34290"/>
                  </a:lnTo>
                  <a:lnTo>
                    <a:pt x="341033" y="16446"/>
                  </a:lnTo>
                  <a:lnTo>
                    <a:pt x="323189" y="4406"/>
                  </a:lnTo>
                  <a:lnTo>
                    <a:pt x="301345" y="0"/>
                  </a:lnTo>
                  <a:lnTo>
                    <a:pt x="56146" y="0"/>
                  </a:lnTo>
                  <a:lnTo>
                    <a:pt x="34290" y="4406"/>
                  </a:lnTo>
                  <a:lnTo>
                    <a:pt x="16446" y="16446"/>
                  </a:lnTo>
                  <a:lnTo>
                    <a:pt x="4419" y="34290"/>
                  </a:lnTo>
                  <a:lnTo>
                    <a:pt x="0" y="56134"/>
                  </a:lnTo>
                  <a:lnTo>
                    <a:pt x="114528" y="56134"/>
                  </a:lnTo>
                  <a:lnTo>
                    <a:pt x="114528" y="262877"/>
                  </a:lnTo>
                  <a:lnTo>
                    <a:pt x="357479" y="262877"/>
                  </a:lnTo>
                  <a:lnTo>
                    <a:pt x="357479" y="56134"/>
                  </a:lnTo>
                  <a:lnTo>
                    <a:pt x="357479" y="55638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515" y="8495102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06705" y="0"/>
                  </a:moveTo>
                  <a:lnTo>
                    <a:pt x="50772" y="0"/>
                  </a:lnTo>
                  <a:lnTo>
                    <a:pt x="31008" y="3989"/>
                  </a:lnTo>
                  <a:lnTo>
                    <a:pt x="14869" y="14869"/>
                  </a:lnTo>
                  <a:lnTo>
                    <a:pt x="3989" y="31008"/>
                  </a:lnTo>
                  <a:lnTo>
                    <a:pt x="0" y="50772"/>
                  </a:lnTo>
                  <a:lnTo>
                    <a:pt x="0" y="262865"/>
                  </a:lnTo>
                  <a:lnTo>
                    <a:pt x="357477" y="262865"/>
                  </a:lnTo>
                  <a:lnTo>
                    <a:pt x="357477" y="50772"/>
                  </a:lnTo>
                  <a:lnTo>
                    <a:pt x="353488" y="31008"/>
                  </a:lnTo>
                  <a:lnTo>
                    <a:pt x="342608" y="14869"/>
                  </a:lnTo>
                  <a:lnTo>
                    <a:pt x="326469" y="3989"/>
                  </a:lnTo>
                  <a:lnTo>
                    <a:pt x="306705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95488" y="8495104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57479" y="55638"/>
                  </a:moveTo>
                  <a:lnTo>
                    <a:pt x="353072" y="34290"/>
                  </a:lnTo>
                  <a:lnTo>
                    <a:pt x="341033" y="16446"/>
                  </a:lnTo>
                  <a:lnTo>
                    <a:pt x="323189" y="4406"/>
                  </a:lnTo>
                  <a:lnTo>
                    <a:pt x="301345" y="0"/>
                  </a:lnTo>
                  <a:lnTo>
                    <a:pt x="56146" y="0"/>
                  </a:lnTo>
                  <a:lnTo>
                    <a:pt x="34290" y="4406"/>
                  </a:lnTo>
                  <a:lnTo>
                    <a:pt x="16446" y="16446"/>
                  </a:lnTo>
                  <a:lnTo>
                    <a:pt x="4419" y="34290"/>
                  </a:lnTo>
                  <a:lnTo>
                    <a:pt x="0" y="56134"/>
                  </a:lnTo>
                  <a:lnTo>
                    <a:pt x="114515" y="56134"/>
                  </a:lnTo>
                  <a:lnTo>
                    <a:pt x="114515" y="262877"/>
                  </a:lnTo>
                  <a:lnTo>
                    <a:pt x="357479" y="262877"/>
                  </a:lnTo>
                  <a:lnTo>
                    <a:pt x="357479" y="56134"/>
                  </a:lnTo>
                  <a:lnTo>
                    <a:pt x="357479" y="55638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2534" y="8495102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06705" y="0"/>
                  </a:moveTo>
                  <a:lnTo>
                    <a:pt x="50772" y="0"/>
                  </a:lnTo>
                  <a:lnTo>
                    <a:pt x="31008" y="3989"/>
                  </a:lnTo>
                  <a:lnTo>
                    <a:pt x="14869" y="14869"/>
                  </a:lnTo>
                  <a:lnTo>
                    <a:pt x="3989" y="31008"/>
                  </a:lnTo>
                  <a:lnTo>
                    <a:pt x="0" y="50772"/>
                  </a:lnTo>
                  <a:lnTo>
                    <a:pt x="0" y="262865"/>
                  </a:lnTo>
                  <a:lnTo>
                    <a:pt x="357477" y="262865"/>
                  </a:lnTo>
                  <a:lnTo>
                    <a:pt x="357477" y="50772"/>
                  </a:lnTo>
                  <a:lnTo>
                    <a:pt x="353488" y="31008"/>
                  </a:lnTo>
                  <a:lnTo>
                    <a:pt x="342608" y="14869"/>
                  </a:lnTo>
                  <a:lnTo>
                    <a:pt x="326469" y="3989"/>
                  </a:lnTo>
                  <a:lnTo>
                    <a:pt x="306705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2507" y="8495104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57479" y="55638"/>
                  </a:moveTo>
                  <a:lnTo>
                    <a:pt x="353072" y="34290"/>
                  </a:lnTo>
                  <a:lnTo>
                    <a:pt x="341033" y="16446"/>
                  </a:lnTo>
                  <a:lnTo>
                    <a:pt x="323189" y="4406"/>
                  </a:lnTo>
                  <a:lnTo>
                    <a:pt x="301345" y="0"/>
                  </a:lnTo>
                  <a:lnTo>
                    <a:pt x="56146" y="0"/>
                  </a:lnTo>
                  <a:lnTo>
                    <a:pt x="34290" y="4406"/>
                  </a:lnTo>
                  <a:lnTo>
                    <a:pt x="16446" y="16446"/>
                  </a:lnTo>
                  <a:lnTo>
                    <a:pt x="4419" y="34290"/>
                  </a:lnTo>
                  <a:lnTo>
                    <a:pt x="0" y="56134"/>
                  </a:lnTo>
                  <a:lnTo>
                    <a:pt x="114515" y="56134"/>
                  </a:lnTo>
                  <a:lnTo>
                    <a:pt x="114515" y="262877"/>
                  </a:lnTo>
                  <a:lnTo>
                    <a:pt x="357479" y="262877"/>
                  </a:lnTo>
                  <a:lnTo>
                    <a:pt x="357479" y="56134"/>
                  </a:lnTo>
                  <a:lnTo>
                    <a:pt x="357479" y="55638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9554" y="8495102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06705" y="0"/>
                  </a:moveTo>
                  <a:lnTo>
                    <a:pt x="50772" y="0"/>
                  </a:lnTo>
                  <a:lnTo>
                    <a:pt x="31008" y="3989"/>
                  </a:lnTo>
                  <a:lnTo>
                    <a:pt x="14869" y="14869"/>
                  </a:lnTo>
                  <a:lnTo>
                    <a:pt x="3989" y="31008"/>
                  </a:lnTo>
                  <a:lnTo>
                    <a:pt x="0" y="50772"/>
                  </a:lnTo>
                  <a:lnTo>
                    <a:pt x="0" y="262865"/>
                  </a:lnTo>
                  <a:lnTo>
                    <a:pt x="357477" y="262865"/>
                  </a:lnTo>
                  <a:lnTo>
                    <a:pt x="357477" y="50772"/>
                  </a:lnTo>
                  <a:lnTo>
                    <a:pt x="353488" y="31008"/>
                  </a:lnTo>
                  <a:lnTo>
                    <a:pt x="342608" y="14869"/>
                  </a:lnTo>
                  <a:lnTo>
                    <a:pt x="326469" y="3989"/>
                  </a:lnTo>
                  <a:lnTo>
                    <a:pt x="306705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9525" y="8495104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57479" y="55638"/>
                  </a:moveTo>
                  <a:lnTo>
                    <a:pt x="353072" y="34290"/>
                  </a:lnTo>
                  <a:lnTo>
                    <a:pt x="341033" y="16446"/>
                  </a:lnTo>
                  <a:lnTo>
                    <a:pt x="323189" y="4406"/>
                  </a:lnTo>
                  <a:lnTo>
                    <a:pt x="301345" y="0"/>
                  </a:lnTo>
                  <a:lnTo>
                    <a:pt x="56146" y="0"/>
                  </a:lnTo>
                  <a:lnTo>
                    <a:pt x="34290" y="4406"/>
                  </a:lnTo>
                  <a:lnTo>
                    <a:pt x="16446" y="16446"/>
                  </a:lnTo>
                  <a:lnTo>
                    <a:pt x="4419" y="34290"/>
                  </a:lnTo>
                  <a:lnTo>
                    <a:pt x="0" y="56134"/>
                  </a:lnTo>
                  <a:lnTo>
                    <a:pt x="114515" y="56134"/>
                  </a:lnTo>
                  <a:lnTo>
                    <a:pt x="114515" y="262877"/>
                  </a:lnTo>
                  <a:lnTo>
                    <a:pt x="357479" y="262877"/>
                  </a:lnTo>
                  <a:lnTo>
                    <a:pt x="357479" y="56134"/>
                  </a:lnTo>
                  <a:lnTo>
                    <a:pt x="357479" y="55638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572" y="8495102"/>
              <a:ext cx="357505" cy="262890"/>
            </a:xfrm>
            <a:custGeom>
              <a:avLst/>
              <a:gdLst/>
              <a:ahLst/>
              <a:cxnLst/>
              <a:rect l="l" t="t" r="r" b="b"/>
              <a:pathLst>
                <a:path w="357505" h="262890">
                  <a:moveTo>
                    <a:pt x="306705" y="0"/>
                  </a:moveTo>
                  <a:lnTo>
                    <a:pt x="50772" y="0"/>
                  </a:lnTo>
                  <a:lnTo>
                    <a:pt x="31008" y="3989"/>
                  </a:lnTo>
                  <a:lnTo>
                    <a:pt x="14869" y="14869"/>
                  </a:lnTo>
                  <a:lnTo>
                    <a:pt x="3989" y="31008"/>
                  </a:lnTo>
                  <a:lnTo>
                    <a:pt x="0" y="50772"/>
                  </a:lnTo>
                  <a:lnTo>
                    <a:pt x="0" y="262865"/>
                  </a:lnTo>
                  <a:lnTo>
                    <a:pt x="357477" y="262865"/>
                  </a:lnTo>
                  <a:lnTo>
                    <a:pt x="357477" y="50772"/>
                  </a:lnTo>
                  <a:lnTo>
                    <a:pt x="353488" y="31008"/>
                  </a:lnTo>
                  <a:lnTo>
                    <a:pt x="342608" y="14869"/>
                  </a:lnTo>
                  <a:lnTo>
                    <a:pt x="326469" y="3989"/>
                  </a:lnTo>
                  <a:lnTo>
                    <a:pt x="306705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1813" y="8750438"/>
              <a:ext cx="1249680" cy="767080"/>
            </a:xfrm>
            <a:custGeom>
              <a:avLst/>
              <a:gdLst/>
              <a:ahLst/>
              <a:cxnLst/>
              <a:rect l="l" t="t" r="r" b="b"/>
              <a:pathLst>
                <a:path w="1249680" h="767079">
                  <a:moveTo>
                    <a:pt x="364921" y="0"/>
                  </a:moveTo>
                  <a:lnTo>
                    <a:pt x="121640" y="0"/>
                  </a:lnTo>
                  <a:lnTo>
                    <a:pt x="0" y="766775"/>
                  </a:lnTo>
                  <a:lnTo>
                    <a:pt x="243293" y="766775"/>
                  </a:lnTo>
                  <a:lnTo>
                    <a:pt x="364921" y="0"/>
                  </a:lnTo>
                  <a:close/>
                </a:path>
                <a:path w="1249680" h="767079">
                  <a:moveTo>
                    <a:pt x="807008" y="0"/>
                  </a:moveTo>
                  <a:lnTo>
                    <a:pt x="563727" y="0"/>
                  </a:lnTo>
                  <a:lnTo>
                    <a:pt x="442087" y="766775"/>
                  </a:lnTo>
                  <a:lnTo>
                    <a:pt x="685380" y="766775"/>
                  </a:lnTo>
                  <a:lnTo>
                    <a:pt x="807008" y="0"/>
                  </a:lnTo>
                  <a:close/>
                </a:path>
                <a:path w="1249680" h="767079">
                  <a:moveTo>
                    <a:pt x="1249108" y="0"/>
                  </a:moveTo>
                  <a:lnTo>
                    <a:pt x="1005941" y="0"/>
                  </a:lnTo>
                  <a:lnTo>
                    <a:pt x="884186" y="766775"/>
                  </a:lnTo>
                  <a:lnTo>
                    <a:pt x="1127455" y="766775"/>
                  </a:lnTo>
                  <a:lnTo>
                    <a:pt x="1249108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01813" y="8697987"/>
              <a:ext cx="1249680" cy="819785"/>
            </a:xfrm>
            <a:custGeom>
              <a:avLst/>
              <a:gdLst/>
              <a:ahLst/>
              <a:cxnLst/>
              <a:rect l="l" t="t" r="r" b="b"/>
              <a:pathLst>
                <a:path w="1249680" h="819784">
                  <a:moveTo>
                    <a:pt x="364934" y="52451"/>
                  </a:moveTo>
                  <a:lnTo>
                    <a:pt x="321068" y="0"/>
                  </a:lnTo>
                  <a:lnTo>
                    <a:pt x="121767" y="0"/>
                  </a:lnTo>
                  <a:lnTo>
                    <a:pt x="0" y="0"/>
                  </a:lnTo>
                  <a:lnTo>
                    <a:pt x="0" y="819238"/>
                  </a:lnTo>
                  <a:lnTo>
                    <a:pt x="121767" y="52451"/>
                  </a:lnTo>
                  <a:lnTo>
                    <a:pt x="364934" y="52451"/>
                  </a:lnTo>
                  <a:close/>
                </a:path>
                <a:path w="1249680" h="819784">
                  <a:moveTo>
                    <a:pt x="807021" y="52451"/>
                  </a:moveTo>
                  <a:lnTo>
                    <a:pt x="763155" y="0"/>
                  </a:lnTo>
                  <a:lnTo>
                    <a:pt x="563854" y="0"/>
                  </a:lnTo>
                  <a:lnTo>
                    <a:pt x="442087" y="0"/>
                  </a:lnTo>
                  <a:lnTo>
                    <a:pt x="442087" y="819238"/>
                  </a:lnTo>
                  <a:lnTo>
                    <a:pt x="563854" y="52451"/>
                  </a:lnTo>
                  <a:lnTo>
                    <a:pt x="807021" y="52451"/>
                  </a:lnTo>
                  <a:close/>
                </a:path>
                <a:path w="1249680" h="819784">
                  <a:moveTo>
                    <a:pt x="1249108" y="52451"/>
                  </a:moveTo>
                  <a:lnTo>
                    <a:pt x="1205242" y="0"/>
                  </a:lnTo>
                  <a:lnTo>
                    <a:pt x="1005941" y="0"/>
                  </a:lnTo>
                  <a:lnTo>
                    <a:pt x="884174" y="0"/>
                  </a:lnTo>
                  <a:lnTo>
                    <a:pt x="884174" y="819238"/>
                  </a:lnTo>
                  <a:lnTo>
                    <a:pt x="1005941" y="52451"/>
                  </a:lnTo>
                  <a:lnTo>
                    <a:pt x="1249108" y="52451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62697" y="8641764"/>
              <a:ext cx="1091565" cy="56515"/>
            </a:xfrm>
            <a:custGeom>
              <a:avLst/>
              <a:gdLst/>
              <a:ahLst/>
              <a:cxnLst/>
              <a:rect l="l" t="t" r="r" b="b"/>
              <a:pathLst>
                <a:path w="1091564" h="56515">
                  <a:moveTo>
                    <a:pt x="207225" y="0"/>
                  </a:moveTo>
                  <a:lnTo>
                    <a:pt x="0" y="0"/>
                  </a:lnTo>
                  <a:lnTo>
                    <a:pt x="0" y="56235"/>
                  </a:lnTo>
                  <a:lnTo>
                    <a:pt x="207225" y="56235"/>
                  </a:lnTo>
                  <a:lnTo>
                    <a:pt x="207225" y="0"/>
                  </a:lnTo>
                  <a:close/>
                </a:path>
                <a:path w="1091564" h="56515">
                  <a:moveTo>
                    <a:pt x="649312" y="0"/>
                  </a:moveTo>
                  <a:lnTo>
                    <a:pt x="442087" y="0"/>
                  </a:lnTo>
                  <a:lnTo>
                    <a:pt x="442087" y="56235"/>
                  </a:lnTo>
                  <a:lnTo>
                    <a:pt x="649312" y="56235"/>
                  </a:lnTo>
                  <a:lnTo>
                    <a:pt x="649312" y="0"/>
                  </a:lnTo>
                  <a:close/>
                </a:path>
                <a:path w="1091564" h="56515">
                  <a:moveTo>
                    <a:pt x="1090993" y="0"/>
                  </a:moveTo>
                  <a:lnTo>
                    <a:pt x="883767" y="0"/>
                  </a:lnTo>
                  <a:lnTo>
                    <a:pt x="883767" y="56235"/>
                  </a:lnTo>
                  <a:lnTo>
                    <a:pt x="1090993" y="56235"/>
                  </a:lnTo>
                  <a:lnTo>
                    <a:pt x="1090993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518" y="8844260"/>
              <a:ext cx="151850" cy="219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592" y="8844260"/>
              <a:ext cx="151850" cy="2193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213" y="9369333"/>
              <a:ext cx="107226" cy="1376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514" y="9369333"/>
              <a:ext cx="107226" cy="1376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1477" y="8773501"/>
              <a:ext cx="744220" cy="872490"/>
            </a:xfrm>
            <a:custGeom>
              <a:avLst/>
              <a:gdLst/>
              <a:ahLst/>
              <a:cxnLst/>
              <a:rect l="l" t="t" r="r" b="b"/>
              <a:pathLst>
                <a:path w="744219" h="872490">
                  <a:moveTo>
                    <a:pt x="744220" y="323126"/>
                  </a:moveTo>
                  <a:lnTo>
                    <a:pt x="460070" y="354799"/>
                  </a:lnTo>
                  <a:lnTo>
                    <a:pt x="545274" y="271678"/>
                  </a:lnTo>
                  <a:lnTo>
                    <a:pt x="579272" y="230390"/>
                  </a:lnTo>
                  <a:lnTo>
                    <a:pt x="601891" y="185991"/>
                  </a:lnTo>
                  <a:lnTo>
                    <a:pt x="612127" y="142582"/>
                  </a:lnTo>
                  <a:lnTo>
                    <a:pt x="608965" y="104216"/>
                  </a:lnTo>
                  <a:lnTo>
                    <a:pt x="591388" y="74955"/>
                  </a:lnTo>
                  <a:lnTo>
                    <a:pt x="541858" y="28930"/>
                  </a:lnTo>
                  <a:lnTo>
                    <a:pt x="377050" y="259461"/>
                  </a:lnTo>
                  <a:lnTo>
                    <a:pt x="382663" y="145567"/>
                  </a:lnTo>
                  <a:lnTo>
                    <a:pt x="379247" y="85534"/>
                  </a:lnTo>
                  <a:lnTo>
                    <a:pt x="362559" y="37604"/>
                  </a:lnTo>
                  <a:lnTo>
                    <a:pt x="335851" y="7264"/>
                  </a:lnTo>
                  <a:lnTo>
                    <a:pt x="302387" y="0"/>
                  </a:lnTo>
                  <a:lnTo>
                    <a:pt x="246468" y="9563"/>
                  </a:lnTo>
                  <a:lnTo>
                    <a:pt x="263245" y="269621"/>
                  </a:lnTo>
                  <a:lnTo>
                    <a:pt x="204152" y="190804"/>
                  </a:lnTo>
                  <a:lnTo>
                    <a:pt x="170522" y="157784"/>
                  </a:lnTo>
                  <a:lnTo>
                    <a:pt x="134670" y="141706"/>
                  </a:lnTo>
                  <a:lnTo>
                    <a:pt x="101371" y="143256"/>
                  </a:lnTo>
                  <a:lnTo>
                    <a:pt x="75387" y="163156"/>
                  </a:lnTo>
                  <a:lnTo>
                    <a:pt x="42494" y="209613"/>
                  </a:lnTo>
                  <a:lnTo>
                    <a:pt x="190068" y="361861"/>
                  </a:lnTo>
                  <a:lnTo>
                    <a:pt x="105867" y="356057"/>
                  </a:lnTo>
                  <a:lnTo>
                    <a:pt x="65011" y="360629"/>
                  </a:lnTo>
                  <a:lnTo>
                    <a:pt x="31318" y="378206"/>
                  </a:lnTo>
                  <a:lnTo>
                    <a:pt x="8432" y="405599"/>
                  </a:lnTo>
                  <a:lnTo>
                    <a:pt x="0" y="439635"/>
                  </a:lnTo>
                  <a:lnTo>
                    <a:pt x="0" y="498817"/>
                  </a:lnTo>
                  <a:lnTo>
                    <a:pt x="190055" y="485749"/>
                  </a:lnTo>
                  <a:lnTo>
                    <a:pt x="125399" y="552450"/>
                  </a:lnTo>
                  <a:lnTo>
                    <a:pt x="97599" y="591146"/>
                  </a:lnTo>
                  <a:lnTo>
                    <a:pt x="82283" y="634022"/>
                  </a:lnTo>
                  <a:lnTo>
                    <a:pt x="80530" y="675474"/>
                  </a:lnTo>
                  <a:lnTo>
                    <a:pt x="93421" y="709879"/>
                  </a:lnTo>
                  <a:lnTo>
                    <a:pt x="127850" y="758532"/>
                  </a:lnTo>
                  <a:lnTo>
                    <a:pt x="263245" y="577977"/>
                  </a:lnTo>
                  <a:lnTo>
                    <a:pt x="256133" y="688276"/>
                  </a:lnTo>
                  <a:lnTo>
                    <a:pt x="259410" y="746582"/>
                  </a:lnTo>
                  <a:lnTo>
                    <a:pt x="275183" y="797534"/>
                  </a:lnTo>
                  <a:lnTo>
                    <a:pt x="300748" y="835012"/>
                  </a:lnTo>
                  <a:lnTo>
                    <a:pt x="397941" y="872134"/>
                  </a:lnTo>
                  <a:lnTo>
                    <a:pt x="379107" y="591007"/>
                  </a:lnTo>
                  <a:lnTo>
                    <a:pt x="442823" y="680110"/>
                  </a:lnTo>
                  <a:lnTo>
                    <a:pt x="477037" y="718642"/>
                  </a:lnTo>
                  <a:lnTo>
                    <a:pt x="515175" y="746175"/>
                  </a:lnTo>
                  <a:lnTo>
                    <a:pt x="553783" y="761161"/>
                  </a:lnTo>
                  <a:lnTo>
                    <a:pt x="589432" y="762050"/>
                  </a:lnTo>
                  <a:lnTo>
                    <a:pt x="618655" y="747293"/>
                  </a:lnTo>
                  <a:lnTo>
                    <a:pt x="671042" y="698614"/>
                  </a:lnTo>
                  <a:lnTo>
                    <a:pt x="460082" y="492810"/>
                  </a:lnTo>
                  <a:lnTo>
                    <a:pt x="573100" y="505396"/>
                  </a:lnTo>
                  <a:lnTo>
                    <a:pt x="624903" y="504723"/>
                  </a:lnTo>
                  <a:lnTo>
                    <a:pt x="671601" y="492150"/>
                  </a:lnTo>
                  <a:lnTo>
                    <a:pt x="709498" y="469646"/>
                  </a:lnTo>
                  <a:lnTo>
                    <a:pt x="734936" y="439115"/>
                  </a:lnTo>
                  <a:lnTo>
                    <a:pt x="744220" y="402526"/>
                  </a:lnTo>
                  <a:lnTo>
                    <a:pt x="744220" y="323126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831" y="8773501"/>
              <a:ext cx="744855" cy="863600"/>
            </a:xfrm>
            <a:custGeom>
              <a:avLst/>
              <a:gdLst/>
              <a:ahLst/>
              <a:cxnLst/>
              <a:rect l="l" t="t" r="r" b="b"/>
              <a:pathLst>
                <a:path w="744855" h="863600">
                  <a:moveTo>
                    <a:pt x="744232" y="323126"/>
                  </a:moveTo>
                  <a:lnTo>
                    <a:pt x="460070" y="354787"/>
                  </a:lnTo>
                  <a:lnTo>
                    <a:pt x="545274" y="271678"/>
                  </a:lnTo>
                  <a:lnTo>
                    <a:pt x="579272" y="230390"/>
                  </a:lnTo>
                  <a:lnTo>
                    <a:pt x="601891" y="185991"/>
                  </a:lnTo>
                  <a:lnTo>
                    <a:pt x="612127" y="142582"/>
                  </a:lnTo>
                  <a:lnTo>
                    <a:pt x="608965" y="104216"/>
                  </a:lnTo>
                  <a:lnTo>
                    <a:pt x="591388" y="74955"/>
                  </a:lnTo>
                  <a:lnTo>
                    <a:pt x="541870" y="28930"/>
                  </a:lnTo>
                  <a:lnTo>
                    <a:pt x="374827" y="262597"/>
                  </a:lnTo>
                  <a:lnTo>
                    <a:pt x="382676" y="145567"/>
                  </a:lnTo>
                  <a:lnTo>
                    <a:pt x="379247" y="85534"/>
                  </a:lnTo>
                  <a:lnTo>
                    <a:pt x="362559" y="37604"/>
                  </a:lnTo>
                  <a:lnTo>
                    <a:pt x="335851" y="7264"/>
                  </a:lnTo>
                  <a:lnTo>
                    <a:pt x="302387" y="0"/>
                  </a:lnTo>
                  <a:lnTo>
                    <a:pt x="246468" y="9563"/>
                  </a:lnTo>
                  <a:lnTo>
                    <a:pt x="263245" y="269608"/>
                  </a:lnTo>
                  <a:lnTo>
                    <a:pt x="204165" y="190804"/>
                  </a:lnTo>
                  <a:lnTo>
                    <a:pt x="170522" y="157784"/>
                  </a:lnTo>
                  <a:lnTo>
                    <a:pt x="134670" y="141706"/>
                  </a:lnTo>
                  <a:lnTo>
                    <a:pt x="101371" y="143256"/>
                  </a:lnTo>
                  <a:lnTo>
                    <a:pt x="75399" y="163156"/>
                  </a:lnTo>
                  <a:lnTo>
                    <a:pt x="42506" y="209613"/>
                  </a:lnTo>
                  <a:lnTo>
                    <a:pt x="190080" y="361861"/>
                  </a:lnTo>
                  <a:lnTo>
                    <a:pt x="105879" y="356057"/>
                  </a:lnTo>
                  <a:lnTo>
                    <a:pt x="65011" y="360629"/>
                  </a:lnTo>
                  <a:lnTo>
                    <a:pt x="31318" y="378206"/>
                  </a:lnTo>
                  <a:lnTo>
                    <a:pt x="8432" y="405599"/>
                  </a:lnTo>
                  <a:lnTo>
                    <a:pt x="0" y="439635"/>
                  </a:lnTo>
                  <a:lnTo>
                    <a:pt x="0" y="498817"/>
                  </a:lnTo>
                  <a:lnTo>
                    <a:pt x="190068" y="485749"/>
                  </a:lnTo>
                  <a:lnTo>
                    <a:pt x="125412" y="552450"/>
                  </a:lnTo>
                  <a:lnTo>
                    <a:pt x="97612" y="591146"/>
                  </a:lnTo>
                  <a:lnTo>
                    <a:pt x="82296" y="634022"/>
                  </a:lnTo>
                  <a:lnTo>
                    <a:pt x="80543" y="675474"/>
                  </a:lnTo>
                  <a:lnTo>
                    <a:pt x="93421" y="709879"/>
                  </a:lnTo>
                  <a:lnTo>
                    <a:pt x="127850" y="758532"/>
                  </a:lnTo>
                  <a:lnTo>
                    <a:pt x="263245" y="577977"/>
                  </a:lnTo>
                  <a:lnTo>
                    <a:pt x="256133" y="688276"/>
                  </a:lnTo>
                  <a:lnTo>
                    <a:pt x="259410" y="746582"/>
                  </a:lnTo>
                  <a:lnTo>
                    <a:pt x="275183" y="797534"/>
                  </a:lnTo>
                  <a:lnTo>
                    <a:pt x="300748" y="835012"/>
                  </a:lnTo>
                  <a:lnTo>
                    <a:pt x="393458" y="863142"/>
                  </a:lnTo>
                  <a:lnTo>
                    <a:pt x="374815" y="584987"/>
                  </a:lnTo>
                  <a:lnTo>
                    <a:pt x="442836" y="680110"/>
                  </a:lnTo>
                  <a:lnTo>
                    <a:pt x="477037" y="718642"/>
                  </a:lnTo>
                  <a:lnTo>
                    <a:pt x="515175" y="746175"/>
                  </a:lnTo>
                  <a:lnTo>
                    <a:pt x="553796" y="761161"/>
                  </a:lnTo>
                  <a:lnTo>
                    <a:pt x="589432" y="762050"/>
                  </a:lnTo>
                  <a:lnTo>
                    <a:pt x="618655" y="747293"/>
                  </a:lnTo>
                  <a:lnTo>
                    <a:pt x="671042" y="698614"/>
                  </a:lnTo>
                  <a:lnTo>
                    <a:pt x="460082" y="492810"/>
                  </a:lnTo>
                  <a:lnTo>
                    <a:pt x="573100" y="505396"/>
                  </a:lnTo>
                  <a:lnTo>
                    <a:pt x="624916" y="504723"/>
                  </a:lnTo>
                  <a:lnTo>
                    <a:pt x="671601" y="492150"/>
                  </a:lnTo>
                  <a:lnTo>
                    <a:pt x="709498" y="469646"/>
                  </a:lnTo>
                  <a:lnTo>
                    <a:pt x="734936" y="439115"/>
                  </a:lnTo>
                  <a:lnTo>
                    <a:pt x="744232" y="402526"/>
                  </a:lnTo>
                  <a:lnTo>
                    <a:pt x="744232" y="323126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8047" y="9037235"/>
              <a:ext cx="274320" cy="320675"/>
            </a:xfrm>
            <a:custGeom>
              <a:avLst/>
              <a:gdLst/>
              <a:ahLst/>
              <a:cxnLst/>
              <a:rect l="l" t="t" r="r" b="b"/>
              <a:pathLst>
                <a:path w="274319" h="320675">
                  <a:moveTo>
                    <a:pt x="129597" y="0"/>
                  </a:moveTo>
                  <a:lnTo>
                    <a:pt x="87979" y="10405"/>
                  </a:lnTo>
                  <a:lnTo>
                    <a:pt x="52321" y="34233"/>
                  </a:lnTo>
                  <a:lnTo>
                    <a:pt x="24513" y="68863"/>
                  </a:lnTo>
                  <a:lnTo>
                    <a:pt x="6443" y="111676"/>
                  </a:lnTo>
                  <a:lnTo>
                    <a:pt x="0" y="160051"/>
                  </a:lnTo>
                  <a:lnTo>
                    <a:pt x="6443" y="208426"/>
                  </a:lnTo>
                  <a:lnTo>
                    <a:pt x="24513" y="251239"/>
                  </a:lnTo>
                  <a:lnTo>
                    <a:pt x="52321" y="285869"/>
                  </a:lnTo>
                  <a:lnTo>
                    <a:pt x="87979" y="309697"/>
                  </a:lnTo>
                  <a:lnTo>
                    <a:pt x="129597" y="320102"/>
                  </a:lnTo>
                  <a:lnTo>
                    <a:pt x="174529" y="314354"/>
                  </a:lnTo>
                  <a:lnTo>
                    <a:pt x="214129" y="292858"/>
                  </a:lnTo>
                  <a:lnTo>
                    <a:pt x="245725" y="258230"/>
                  </a:lnTo>
                  <a:lnTo>
                    <a:pt x="266642" y="213088"/>
                  </a:lnTo>
                  <a:lnTo>
                    <a:pt x="274209" y="160051"/>
                  </a:lnTo>
                  <a:lnTo>
                    <a:pt x="266642" y="107013"/>
                  </a:lnTo>
                  <a:lnTo>
                    <a:pt x="245725" y="61872"/>
                  </a:lnTo>
                  <a:lnTo>
                    <a:pt x="214129" y="27244"/>
                  </a:lnTo>
                  <a:lnTo>
                    <a:pt x="174529" y="5748"/>
                  </a:lnTo>
                  <a:lnTo>
                    <a:pt x="129597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503" y="9075136"/>
              <a:ext cx="209018" cy="24430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034216" y="9043166"/>
              <a:ext cx="422275" cy="937260"/>
            </a:xfrm>
            <a:custGeom>
              <a:avLst/>
              <a:gdLst/>
              <a:ahLst/>
              <a:cxnLst/>
              <a:rect l="l" t="t" r="r" b="b"/>
              <a:pathLst>
                <a:path w="422275" h="937259">
                  <a:moveTo>
                    <a:pt x="421914" y="0"/>
                  </a:moveTo>
                  <a:lnTo>
                    <a:pt x="200123" y="0"/>
                  </a:lnTo>
                  <a:lnTo>
                    <a:pt x="75017" y="135052"/>
                  </a:lnTo>
                  <a:lnTo>
                    <a:pt x="42926" y="177917"/>
                  </a:lnTo>
                  <a:lnTo>
                    <a:pt x="19402" y="225527"/>
                  </a:lnTo>
                  <a:lnTo>
                    <a:pt x="4931" y="276621"/>
                  </a:lnTo>
                  <a:lnTo>
                    <a:pt x="0" y="329939"/>
                  </a:lnTo>
                  <a:lnTo>
                    <a:pt x="0" y="854807"/>
                  </a:lnTo>
                  <a:lnTo>
                    <a:pt x="6448" y="886753"/>
                  </a:lnTo>
                  <a:lnTo>
                    <a:pt x="24036" y="912839"/>
                  </a:lnTo>
                  <a:lnTo>
                    <a:pt x="50122" y="930426"/>
                  </a:lnTo>
                  <a:lnTo>
                    <a:pt x="82068" y="936875"/>
                  </a:lnTo>
                  <a:lnTo>
                    <a:pt x="303859" y="936875"/>
                  </a:lnTo>
                  <a:lnTo>
                    <a:pt x="221791" y="329939"/>
                  </a:lnTo>
                  <a:lnTo>
                    <a:pt x="226722" y="276621"/>
                  </a:lnTo>
                  <a:lnTo>
                    <a:pt x="241193" y="225527"/>
                  </a:lnTo>
                  <a:lnTo>
                    <a:pt x="264718" y="177917"/>
                  </a:lnTo>
                  <a:lnTo>
                    <a:pt x="296809" y="135052"/>
                  </a:lnTo>
                  <a:lnTo>
                    <a:pt x="421914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9165" y="8817339"/>
              <a:ext cx="622935" cy="1163320"/>
            </a:xfrm>
            <a:custGeom>
              <a:avLst/>
              <a:gdLst/>
              <a:ahLst/>
              <a:cxnLst/>
              <a:rect l="l" t="t" r="r" b="b"/>
              <a:pathLst>
                <a:path w="622935" h="1163320">
                  <a:moveTo>
                    <a:pt x="622931" y="0"/>
                  </a:moveTo>
                  <a:lnTo>
                    <a:pt x="401139" y="0"/>
                  </a:lnTo>
                  <a:lnTo>
                    <a:pt x="0" y="443889"/>
                  </a:lnTo>
                  <a:lnTo>
                    <a:pt x="0" y="1162702"/>
                  </a:lnTo>
                  <a:lnTo>
                    <a:pt x="221791" y="1162702"/>
                  </a:lnTo>
                  <a:lnTo>
                    <a:pt x="221791" y="443889"/>
                  </a:lnTo>
                  <a:lnTo>
                    <a:pt x="622931" y="0"/>
                  </a:lnTo>
                  <a:close/>
                </a:path>
              </a:pathLst>
            </a:custGeom>
            <a:solidFill>
              <a:srgbClr val="BE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56009" y="8817340"/>
              <a:ext cx="920115" cy="1163320"/>
            </a:xfrm>
            <a:custGeom>
              <a:avLst/>
              <a:gdLst/>
              <a:ahLst/>
              <a:cxnLst/>
              <a:rect l="l" t="t" r="r" b="b"/>
              <a:pathLst>
                <a:path w="920114" h="1163320">
                  <a:moveTo>
                    <a:pt x="849680" y="0"/>
                  </a:moveTo>
                  <a:lnTo>
                    <a:pt x="833962" y="0"/>
                  </a:lnTo>
                  <a:lnTo>
                    <a:pt x="781693" y="58794"/>
                  </a:lnTo>
                  <a:lnTo>
                    <a:pt x="628851" y="230725"/>
                  </a:lnTo>
                  <a:lnTo>
                    <a:pt x="200123" y="225827"/>
                  </a:lnTo>
                  <a:lnTo>
                    <a:pt x="75007" y="360879"/>
                  </a:lnTo>
                  <a:lnTo>
                    <a:pt x="42918" y="403744"/>
                  </a:lnTo>
                  <a:lnTo>
                    <a:pt x="19397" y="451354"/>
                  </a:lnTo>
                  <a:lnTo>
                    <a:pt x="4930" y="502448"/>
                  </a:lnTo>
                  <a:lnTo>
                    <a:pt x="0" y="555767"/>
                  </a:lnTo>
                  <a:lnTo>
                    <a:pt x="0" y="1080634"/>
                  </a:lnTo>
                  <a:lnTo>
                    <a:pt x="6448" y="1112580"/>
                  </a:lnTo>
                  <a:lnTo>
                    <a:pt x="24036" y="1138666"/>
                  </a:lnTo>
                  <a:lnTo>
                    <a:pt x="50122" y="1156253"/>
                  </a:lnTo>
                  <a:lnTo>
                    <a:pt x="82068" y="1162702"/>
                  </a:lnTo>
                  <a:lnTo>
                    <a:pt x="849680" y="1162702"/>
                  </a:lnTo>
                  <a:lnTo>
                    <a:pt x="876987" y="1157188"/>
                  </a:lnTo>
                  <a:lnTo>
                    <a:pt x="899288" y="1142151"/>
                  </a:lnTo>
                  <a:lnTo>
                    <a:pt x="914325" y="1119847"/>
                  </a:lnTo>
                  <a:lnTo>
                    <a:pt x="919839" y="1092534"/>
                  </a:lnTo>
                  <a:lnTo>
                    <a:pt x="919839" y="70158"/>
                  </a:lnTo>
                  <a:lnTo>
                    <a:pt x="914325" y="42851"/>
                  </a:lnTo>
                  <a:lnTo>
                    <a:pt x="899288" y="20550"/>
                  </a:lnTo>
                  <a:lnTo>
                    <a:pt x="876987" y="5514"/>
                  </a:lnTo>
                  <a:lnTo>
                    <a:pt x="849680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4710" y="8962200"/>
              <a:ext cx="218852" cy="21505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10999" y="8817339"/>
              <a:ext cx="636905" cy="226060"/>
            </a:xfrm>
            <a:custGeom>
              <a:avLst/>
              <a:gdLst/>
              <a:ahLst/>
              <a:cxnLst/>
              <a:rect l="l" t="t" r="r" b="b"/>
              <a:pathLst>
                <a:path w="636905" h="226059">
                  <a:moveTo>
                    <a:pt x="636903" y="0"/>
                  </a:moveTo>
                  <a:lnTo>
                    <a:pt x="266811" y="0"/>
                  </a:lnTo>
                  <a:lnTo>
                    <a:pt x="237352" y="3104"/>
                  </a:lnTo>
                  <a:lnTo>
                    <a:pt x="209479" y="12157"/>
                  </a:lnTo>
                  <a:lnTo>
                    <a:pt x="184076" y="26766"/>
                  </a:lnTo>
                  <a:lnTo>
                    <a:pt x="162024" y="46537"/>
                  </a:lnTo>
                  <a:lnTo>
                    <a:pt x="0" y="225827"/>
                  </a:lnTo>
                  <a:lnTo>
                    <a:pt x="78994" y="225827"/>
                  </a:lnTo>
                  <a:lnTo>
                    <a:pt x="187886" y="105332"/>
                  </a:lnTo>
                  <a:lnTo>
                    <a:pt x="209938" y="85560"/>
                  </a:lnTo>
                  <a:lnTo>
                    <a:pt x="235340" y="70952"/>
                  </a:lnTo>
                  <a:lnTo>
                    <a:pt x="263210" y="61899"/>
                  </a:lnTo>
                  <a:lnTo>
                    <a:pt x="292663" y="58794"/>
                  </a:lnTo>
                  <a:lnTo>
                    <a:pt x="584633" y="58794"/>
                  </a:lnTo>
                  <a:lnTo>
                    <a:pt x="636903" y="0"/>
                  </a:lnTo>
                  <a:close/>
                </a:path>
              </a:pathLst>
            </a:custGeom>
            <a:solidFill>
              <a:srgbClr val="FF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82573" y="8817339"/>
              <a:ext cx="636905" cy="226060"/>
            </a:xfrm>
            <a:custGeom>
              <a:avLst/>
              <a:gdLst/>
              <a:ahLst/>
              <a:cxnLst/>
              <a:rect l="l" t="t" r="r" b="b"/>
              <a:pathLst>
                <a:path w="636905" h="226059">
                  <a:moveTo>
                    <a:pt x="636903" y="0"/>
                  </a:moveTo>
                  <a:lnTo>
                    <a:pt x="266811" y="0"/>
                  </a:lnTo>
                  <a:lnTo>
                    <a:pt x="237352" y="3104"/>
                  </a:lnTo>
                  <a:lnTo>
                    <a:pt x="209479" y="12157"/>
                  </a:lnTo>
                  <a:lnTo>
                    <a:pt x="184076" y="26766"/>
                  </a:lnTo>
                  <a:lnTo>
                    <a:pt x="162024" y="46537"/>
                  </a:lnTo>
                  <a:lnTo>
                    <a:pt x="0" y="225827"/>
                  </a:lnTo>
                  <a:lnTo>
                    <a:pt x="78994" y="225827"/>
                  </a:lnTo>
                  <a:lnTo>
                    <a:pt x="187886" y="105332"/>
                  </a:lnTo>
                  <a:lnTo>
                    <a:pt x="209938" y="85560"/>
                  </a:lnTo>
                  <a:lnTo>
                    <a:pt x="235340" y="70952"/>
                  </a:lnTo>
                  <a:lnTo>
                    <a:pt x="263210" y="61899"/>
                  </a:lnTo>
                  <a:lnTo>
                    <a:pt x="292663" y="58794"/>
                  </a:lnTo>
                  <a:lnTo>
                    <a:pt x="584633" y="58794"/>
                  </a:lnTo>
                  <a:lnTo>
                    <a:pt x="636903" y="0"/>
                  </a:lnTo>
                  <a:close/>
                </a:path>
              </a:pathLst>
            </a:custGeom>
            <a:solidFill>
              <a:srgbClr val="E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74704" y="9262270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4" h="532765">
                  <a:moveTo>
                    <a:pt x="47038" y="0"/>
                  </a:moveTo>
                  <a:lnTo>
                    <a:pt x="29341" y="3445"/>
                  </a:lnTo>
                  <a:lnTo>
                    <a:pt x="13783" y="13781"/>
                  </a:lnTo>
                  <a:lnTo>
                    <a:pt x="3443" y="29338"/>
                  </a:lnTo>
                  <a:lnTo>
                    <a:pt x="0" y="47036"/>
                  </a:lnTo>
                  <a:lnTo>
                    <a:pt x="3443" y="64733"/>
                  </a:lnTo>
                  <a:lnTo>
                    <a:pt x="13773" y="80290"/>
                  </a:lnTo>
                  <a:lnTo>
                    <a:pt x="86342" y="152859"/>
                  </a:lnTo>
                  <a:lnTo>
                    <a:pt x="94305" y="162570"/>
                  </a:lnTo>
                  <a:lnTo>
                    <a:pt x="100163" y="173543"/>
                  </a:lnTo>
                  <a:lnTo>
                    <a:pt x="103779" y="185444"/>
                  </a:lnTo>
                  <a:lnTo>
                    <a:pt x="105015" y="197939"/>
                  </a:lnTo>
                  <a:lnTo>
                    <a:pt x="105015" y="334290"/>
                  </a:lnTo>
                  <a:lnTo>
                    <a:pt x="86342" y="379370"/>
                  </a:lnTo>
                  <a:lnTo>
                    <a:pt x="13783" y="451939"/>
                  </a:lnTo>
                  <a:lnTo>
                    <a:pt x="3447" y="467496"/>
                  </a:lnTo>
                  <a:lnTo>
                    <a:pt x="2" y="485195"/>
                  </a:lnTo>
                  <a:lnTo>
                    <a:pt x="3447" y="502895"/>
                  </a:lnTo>
                  <a:lnTo>
                    <a:pt x="13783" y="518458"/>
                  </a:lnTo>
                  <a:lnTo>
                    <a:pt x="29341" y="528789"/>
                  </a:lnTo>
                  <a:lnTo>
                    <a:pt x="47038" y="532232"/>
                  </a:lnTo>
                  <a:lnTo>
                    <a:pt x="64736" y="528789"/>
                  </a:lnTo>
                  <a:lnTo>
                    <a:pt x="80293" y="518458"/>
                  </a:lnTo>
                  <a:lnTo>
                    <a:pt x="152861" y="445890"/>
                  </a:lnTo>
                  <a:lnTo>
                    <a:pt x="162573" y="437927"/>
                  </a:lnTo>
                  <a:lnTo>
                    <a:pt x="173546" y="432069"/>
                  </a:lnTo>
                  <a:lnTo>
                    <a:pt x="185447" y="428453"/>
                  </a:lnTo>
                  <a:lnTo>
                    <a:pt x="197942" y="427217"/>
                  </a:lnTo>
                  <a:lnTo>
                    <a:pt x="493739" y="427217"/>
                  </a:lnTo>
                  <a:lnTo>
                    <a:pt x="445892" y="379370"/>
                  </a:lnTo>
                  <a:lnTo>
                    <a:pt x="437929" y="369663"/>
                  </a:lnTo>
                  <a:lnTo>
                    <a:pt x="432071" y="358690"/>
                  </a:lnTo>
                  <a:lnTo>
                    <a:pt x="428456" y="346786"/>
                  </a:lnTo>
                  <a:lnTo>
                    <a:pt x="427220" y="334290"/>
                  </a:lnTo>
                  <a:lnTo>
                    <a:pt x="427220" y="197939"/>
                  </a:lnTo>
                  <a:lnTo>
                    <a:pt x="445892" y="152859"/>
                  </a:lnTo>
                  <a:lnTo>
                    <a:pt x="493739" y="105012"/>
                  </a:lnTo>
                  <a:lnTo>
                    <a:pt x="197942" y="105012"/>
                  </a:lnTo>
                  <a:lnTo>
                    <a:pt x="152861" y="86339"/>
                  </a:lnTo>
                  <a:lnTo>
                    <a:pt x="80293" y="13781"/>
                  </a:lnTo>
                  <a:lnTo>
                    <a:pt x="64736" y="3445"/>
                  </a:lnTo>
                  <a:lnTo>
                    <a:pt x="47038" y="0"/>
                  </a:lnTo>
                  <a:close/>
                </a:path>
                <a:path w="532764" h="532765">
                  <a:moveTo>
                    <a:pt x="493739" y="427217"/>
                  </a:moveTo>
                  <a:lnTo>
                    <a:pt x="334303" y="427217"/>
                  </a:lnTo>
                  <a:lnTo>
                    <a:pt x="346797" y="428453"/>
                  </a:lnTo>
                  <a:lnTo>
                    <a:pt x="358697" y="432069"/>
                  </a:lnTo>
                  <a:lnTo>
                    <a:pt x="369667" y="437927"/>
                  </a:lnTo>
                  <a:lnTo>
                    <a:pt x="379373" y="445890"/>
                  </a:lnTo>
                  <a:lnTo>
                    <a:pt x="451941" y="518458"/>
                  </a:lnTo>
                  <a:lnTo>
                    <a:pt x="467499" y="528789"/>
                  </a:lnTo>
                  <a:lnTo>
                    <a:pt x="485197" y="532232"/>
                  </a:lnTo>
                  <a:lnTo>
                    <a:pt x="502898" y="528789"/>
                  </a:lnTo>
                  <a:lnTo>
                    <a:pt x="518461" y="518458"/>
                  </a:lnTo>
                  <a:lnTo>
                    <a:pt x="528791" y="502895"/>
                  </a:lnTo>
                  <a:lnTo>
                    <a:pt x="532235" y="485195"/>
                  </a:lnTo>
                  <a:lnTo>
                    <a:pt x="528791" y="467496"/>
                  </a:lnTo>
                  <a:lnTo>
                    <a:pt x="518461" y="451939"/>
                  </a:lnTo>
                  <a:lnTo>
                    <a:pt x="493739" y="427217"/>
                  </a:lnTo>
                  <a:close/>
                </a:path>
                <a:path w="532764" h="532765">
                  <a:moveTo>
                    <a:pt x="485197" y="0"/>
                  </a:moveTo>
                  <a:lnTo>
                    <a:pt x="467499" y="3445"/>
                  </a:lnTo>
                  <a:lnTo>
                    <a:pt x="451941" y="13781"/>
                  </a:lnTo>
                  <a:lnTo>
                    <a:pt x="379373" y="86339"/>
                  </a:lnTo>
                  <a:lnTo>
                    <a:pt x="369667" y="94302"/>
                  </a:lnTo>
                  <a:lnTo>
                    <a:pt x="358696" y="100161"/>
                  </a:lnTo>
                  <a:lnTo>
                    <a:pt x="346793" y="103776"/>
                  </a:lnTo>
                  <a:lnTo>
                    <a:pt x="334293" y="105012"/>
                  </a:lnTo>
                  <a:lnTo>
                    <a:pt x="493739" y="105012"/>
                  </a:lnTo>
                  <a:lnTo>
                    <a:pt x="518461" y="80290"/>
                  </a:lnTo>
                  <a:lnTo>
                    <a:pt x="528791" y="64733"/>
                  </a:lnTo>
                  <a:lnTo>
                    <a:pt x="532235" y="47036"/>
                  </a:lnTo>
                  <a:lnTo>
                    <a:pt x="528791" y="29338"/>
                  </a:lnTo>
                  <a:lnTo>
                    <a:pt x="518461" y="13781"/>
                  </a:lnTo>
                  <a:lnTo>
                    <a:pt x="502898" y="3445"/>
                  </a:lnTo>
                  <a:lnTo>
                    <a:pt x="485197" y="0"/>
                  </a:lnTo>
                  <a:close/>
                </a:path>
              </a:pathLst>
            </a:custGeom>
            <a:solidFill>
              <a:srgbClr val="BE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023343" y="6589357"/>
            <a:ext cx="1438518" cy="3267541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409202" y="2071191"/>
            <a:ext cx="18929350" cy="8036559"/>
            <a:chOff x="409202" y="2071191"/>
            <a:chExt cx="18929350" cy="8036559"/>
          </a:xfrm>
        </p:grpSpPr>
        <p:sp>
          <p:nvSpPr>
            <p:cNvPr id="48" name="object 48"/>
            <p:cNvSpPr/>
            <p:nvPr/>
          </p:nvSpPr>
          <p:spPr>
            <a:xfrm>
              <a:off x="1190345" y="3361106"/>
              <a:ext cx="6409055" cy="1708785"/>
            </a:xfrm>
            <a:custGeom>
              <a:avLst/>
              <a:gdLst/>
              <a:ahLst/>
              <a:cxnLst/>
              <a:rect l="l" t="t" r="r" b="b"/>
              <a:pathLst>
                <a:path w="6409055" h="1708785">
                  <a:moveTo>
                    <a:pt x="6408719" y="1708156"/>
                  </a:moveTo>
                  <a:lnTo>
                    <a:pt x="4247797" y="1708156"/>
                  </a:lnTo>
                  <a:lnTo>
                    <a:pt x="4200942" y="1700599"/>
                  </a:lnTo>
                  <a:lnTo>
                    <a:pt x="4160248" y="1679555"/>
                  </a:lnTo>
                  <a:lnTo>
                    <a:pt x="4128158" y="1647466"/>
                  </a:lnTo>
                  <a:lnTo>
                    <a:pt x="4107114" y="1606776"/>
                  </a:lnTo>
                  <a:lnTo>
                    <a:pt x="4099556" y="1559925"/>
                  </a:lnTo>
                  <a:lnTo>
                    <a:pt x="4099556" y="148240"/>
                  </a:lnTo>
                  <a:lnTo>
                    <a:pt x="4092000" y="101385"/>
                  </a:lnTo>
                  <a:lnTo>
                    <a:pt x="4070957" y="60692"/>
                  </a:lnTo>
                  <a:lnTo>
                    <a:pt x="4038870" y="28602"/>
                  </a:lnTo>
                  <a:lnTo>
                    <a:pt x="3998179" y="7557"/>
                  </a:lnTo>
                  <a:lnTo>
                    <a:pt x="3951325" y="0"/>
                  </a:lnTo>
                  <a:lnTo>
                    <a:pt x="0" y="0"/>
                  </a:lnTo>
                </a:path>
              </a:pathLst>
            </a:custGeom>
            <a:ln w="29749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4030" y="3301830"/>
              <a:ext cx="118560" cy="11856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2941002" y="2130466"/>
              <a:ext cx="5590540" cy="1678939"/>
            </a:xfrm>
            <a:custGeom>
              <a:avLst/>
              <a:gdLst/>
              <a:ahLst/>
              <a:cxnLst/>
              <a:rect l="l" t="t" r="r" b="b"/>
              <a:pathLst>
                <a:path w="5590540" h="1678939">
                  <a:moveTo>
                    <a:pt x="0" y="1678536"/>
                  </a:moveTo>
                  <a:lnTo>
                    <a:pt x="0" y="194907"/>
                  </a:lnTo>
                  <a:lnTo>
                    <a:pt x="5147" y="150217"/>
                  </a:lnTo>
                  <a:lnTo>
                    <a:pt x="19810" y="109192"/>
                  </a:lnTo>
                  <a:lnTo>
                    <a:pt x="42819" y="73003"/>
                  </a:lnTo>
                  <a:lnTo>
                    <a:pt x="73003" y="42819"/>
                  </a:lnTo>
                  <a:lnTo>
                    <a:pt x="109192" y="19810"/>
                  </a:lnTo>
                  <a:lnTo>
                    <a:pt x="150217" y="5147"/>
                  </a:lnTo>
                  <a:lnTo>
                    <a:pt x="194907" y="0"/>
                  </a:lnTo>
                  <a:lnTo>
                    <a:pt x="5590295" y="0"/>
                  </a:lnTo>
                </a:path>
              </a:pathLst>
            </a:custGeom>
            <a:ln w="29749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69054" y="2071191"/>
              <a:ext cx="118560" cy="11856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202" y="3848765"/>
              <a:ext cx="1223269" cy="247163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7828007" y="3143299"/>
              <a:ext cx="1082675" cy="2203450"/>
            </a:xfrm>
            <a:custGeom>
              <a:avLst/>
              <a:gdLst/>
              <a:ahLst/>
              <a:cxnLst/>
              <a:rect l="l" t="t" r="r" b="b"/>
              <a:pathLst>
                <a:path w="1082675" h="2203450">
                  <a:moveTo>
                    <a:pt x="743077" y="1661820"/>
                  </a:moveTo>
                  <a:lnTo>
                    <a:pt x="0" y="1661820"/>
                  </a:lnTo>
                  <a:lnTo>
                    <a:pt x="0" y="2144357"/>
                  </a:lnTo>
                  <a:lnTo>
                    <a:pt x="743077" y="2144357"/>
                  </a:lnTo>
                  <a:lnTo>
                    <a:pt x="743077" y="1661820"/>
                  </a:lnTo>
                  <a:close/>
                </a:path>
                <a:path w="1082675" h="2203450">
                  <a:moveTo>
                    <a:pt x="1082649" y="75857"/>
                  </a:moveTo>
                  <a:lnTo>
                    <a:pt x="1076693" y="46329"/>
                  </a:lnTo>
                  <a:lnTo>
                    <a:pt x="1060437" y="22212"/>
                  </a:lnTo>
                  <a:lnTo>
                    <a:pt x="1036320" y="5956"/>
                  </a:lnTo>
                  <a:lnTo>
                    <a:pt x="1006792" y="0"/>
                  </a:lnTo>
                  <a:lnTo>
                    <a:pt x="743635" y="0"/>
                  </a:lnTo>
                  <a:lnTo>
                    <a:pt x="743635" y="2203145"/>
                  </a:lnTo>
                  <a:lnTo>
                    <a:pt x="1082649" y="2203145"/>
                  </a:lnTo>
                  <a:lnTo>
                    <a:pt x="1082649" y="75857"/>
                  </a:lnTo>
                  <a:close/>
                </a:path>
              </a:pathLst>
            </a:custGeom>
            <a:solidFill>
              <a:srgbClr val="E9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827999" y="3226711"/>
              <a:ext cx="256540" cy="715645"/>
            </a:xfrm>
            <a:custGeom>
              <a:avLst/>
              <a:gdLst/>
              <a:ahLst/>
              <a:cxnLst/>
              <a:rect l="l" t="t" r="r" b="b"/>
              <a:pathLst>
                <a:path w="256540" h="715645">
                  <a:moveTo>
                    <a:pt x="255923" y="0"/>
                  </a:moveTo>
                  <a:lnTo>
                    <a:pt x="0" y="0"/>
                  </a:lnTo>
                  <a:lnTo>
                    <a:pt x="0" y="715273"/>
                  </a:lnTo>
                  <a:lnTo>
                    <a:pt x="255923" y="715273"/>
                  </a:lnTo>
                  <a:lnTo>
                    <a:pt x="255923" y="0"/>
                  </a:lnTo>
                  <a:close/>
                </a:path>
              </a:pathLst>
            </a:custGeom>
            <a:solidFill>
              <a:srgbClr val="B9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37830" y="3758014"/>
              <a:ext cx="91112" cy="12149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7744453" y="3143286"/>
              <a:ext cx="910590" cy="2203450"/>
            </a:xfrm>
            <a:custGeom>
              <a:avLst/>
              <a:gdLst/>
              <a:ahLst/>
              <a:cxnLst/>
              <a:rect l="l" t="t" r="r" b="b"/>
              <a:pathLst>
                <a:path w="910590" h="2203450">
                  <a:moveTo>
                    <a:pt x="83654" y="0"/>
                  </a:moveTo>
                  <a:lnTo>
                    <a:pt x="42291" y="0"/>
                  </a:lnTo>
                  <a:lnTo>
                    <a:pt x="25831" y="3327"/>
                  </a:lnTo>
                  <a:lnTo>
                    <a:pt x="12395" y="12395"/>
                  </a:lnTo>
                  <a:lnTo>
                    <a:pt x="3327" y="25831"/>
                  </a:lnTo>
                  <a:lnTo>
                    <a:pt x="0" y="42291"/>
                  </a:lnTo>
                  <a:lnTo>
                    <a:pt x="0" y="2203158"/>
                  </a:lnTo>
                  <a:lnTo>
                    <a:pt x="83654" y="2203158"/>
                  </a:lnTo>
                  <a:lnTo>
                    <a:pt x="83654" y="0"/>
                  </a:lnTo>
                  <a:close/>
                </a:path>
                <a:path w="910590" h="2203450">
                  <a:moveTo>
                    <a:pt x="910285" y="42291"/>
                  </a:moveTo>
                  <a:lnTo>
                    <a:pt x="906957" y="25831"/>
                  </a:lnTo>
                  <a:lnTo>
                    <a:pt x="897902" y="12395"/>
                  </a:lnTo>
                  <a:lnTo>
                    <a:pt x="884466" y="3327"/>
                  </a:lnTo>
                  <a:lnTo>
                    <a:pt x="868006" y="0"/>
                  </a:lnTo>
                  <a:lnTo>
                    <a:pt x="826630" y="0"/>
                  </a:lnTo>
                  <a:lnTo>
                    <a:pt x="826630" y="2203158"/>
                  </a:lnTo>
                  <a:lnTo>
                    <a:pt x="910285" y="2203158"/>
                  </a:lnTo>
                  <a:lnTo>
                    <a:pt x="910285" y="42291"/>
                  </a:lnTo>
                  <a:close/>
                </a:path>
              </a:pathLst>
            </a:custGeom>
            <a:solidFill>
              <a:srgbClr val="8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17625" y="2950454"/>
              <a:ext cx="2620682" cy="260907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209708" y="5512245"/>
              <a:ext cx="5249545" cy="1720850"/>
            </a:xfrm>
            <a:custGeom>
              <a:avLst/>
              <a:gdLst/>
              <a:ahLst/>
              <a:cxnLst/>
              <a:rect l="l" t="t" r="r" b="b"/>
              <a:pathLst>
                <a:path w="5249545" h="1720850">
                  <a:moveTo>
                    <a:pt x="5249328" y="0"/>
                  </a:moveTo>
                  <a:lnTo>
                    <a:pt x="5249328" y="523548"/>
                  </a:lnTo>
                  <a:lnTo>
                    <a:pt x="5241771" y="570403"/>
                  </a:lnTo>
                  <a:lnTo>
                    <a:pt x="5220726" y="611097"/>
                  </a:lnTo>
                  <a:lnTo>
                    <a:pt x="5188638" y="643187"/>
                  </a:lnTo>
                  <a:lnTo>
                    <a:pt x="5147947" y="664231"/>
                  </a:lnTo>
                  <a:lnTo>
                    <a:pt x="5101097" y="671789"/>
                  </a:lnTo>
                  <a:lnTo>
                    <a:pt x="3696145" y="671789"/>
                  </a:lnTo>
                  <a:lnTo>
                    <a:pt x="3649290" y="679346"/>
                  </a:lnTo>
                  <a:lnTo>
                    <a:pt x="3608597" y="700390"/>
                  </a:lnTo>
                  <a:lnTo>
                    <a:pt x="3576507" y="732479"/>
                  </a:lnTo>
                  <a:lnTo>
                    <a:pt x="3555462" y="773170"/>
                  </a:lnTo>
                  <a:lnTo>
                    <a:pt x="3547904" y="820020"/>
                  </a:lnTo>
                  <a:lnTo>
                    <a:pt x="3547904" y="1572242"/>
                  </a:lnTo>
                  <a:lnTo>
                    <a:pt x="3540347" y="1619097"/>
                  </a:lnTo>
                  <a:lnTo>
                    <a:pt x="3519303" y="1659790"/>
                  </a:lnTo>
                  <a:lnTo>
                    <a:pt x="3487214" y="1691880"/>
                  </a:lnTo>
                  <a:lnTo>
                    <a:pt x="3446524" y="1712925"/>
                  </a:lnTo>
                  <a:lnTo>
                    <a:pt x="3399673" y="1720483"/>
                  </a:lnTo>
                  <a:lnTo>
                    <a:pt x="0" y="1720483"/>
                  </a:lnTo>
                </a:path>
              </a:pathLst>
            </a:custGeom>
            <a:ln w="29749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3391" y="7173444"/>
              <a:ext cx="118560" cy="11856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9167" y="6900664"/>
              <a:ext cx="1600306" cy="320684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1617865" y="6599960"/>
              <a:ext cx="1560830" cy="3145155"/>
            </a:xfrm>
            <a:custGeom>
              <a:avLst/>
              <a:gdLst/>
              <a:ahLst/>
              <a:cxnLst/>
              <a:rect l="l" t="t" r="r" b="b"/>
              <a:pathLst>
                <a:path w="1560830" h="3145154">
                  <a:moveTo>
                    <a:pt x="0" y="3144781"/>
                  </a:moveTo>
                  <a:lnTo>
                    <a:pt x="1292291" y="3144781"/>
                  </a:lnTo>
                  <a:lnTo>
                    <a:pt x="1340461" y="3140464"/>
                  </a:lnTo>
                  <a:lnTo>
                    <a:pt x="1385798" y="3128016"/>
                  </a:lnTo>
                  <a:lnTo>
                    <a:pt x="1427546" y="3108194"/>
                  </a:lnTo>
                  <a:lnTo>
                    <a:pt x="1464948" y="3081756"/>
                  </a:lnTo>
                  <a:lnTo>
                    <a:pt x="1497247" y="3049459"/>
                  </a:lnTo>
                  <a:lnTo>
                    <a:pt x="1523685" y="3012058"/>
                  </a:lnTo>
                  <a:lnTo>
                    <a:pt x="1543507" y="2970312"/>
                  </a:lnTo>
                  <a:lnTo>
                    <a:pt x="1555955" y="2924976"/>
                  </a:lnTo>
                  <a:lnTo>
                    <a:pt x="1560272" y="2876809"/>
                  </a:lnTo>
                  <a:lnTo>
                    <a:pt x="1560272" y="423362"/>
                  </a:lnTo>
                  <a:lnTo>
                    <a:pt x="1552715" y="376507"/>
                  </a:lnTo>
                  <a:lnTo>
                    <a:pt x="1531670" y="335813"/>
                  </a:lnTo>
                  <a:lnTo>
                    <a:pt x="1499580" y="303723"/>
                  </a:lnTo>
                  <a:lnTo>
                    <a:pt x="1458887" y="282679"/>
                  </a:lnTo>
                  <a:lnTo>
                    <a:pt x="1412032" y="275121"/>
                  </a:lnTo>
                  <a:lnTo>
                    <a:pt x="758994" y="275121"/>
                  </a:lnTo>
                  <a:lnTo>
                    <a:pt x="707814" y="264789"/>
                  </a:lnTo>
                  <a:lnTo>
                    <a:pt x="666021" y="236612"/>
                  </a:lnTo>
                  <a:lnTo>
                    <a:pt x="637844" y="194819"/>
                  </a:lnTo>
                  <a:lnTo>
                    <a:pt x="627512" y="143639"/>
                  </a:lnTo>
                  <a:lnTo>
                    <a:pt x="627512" y="0"/>
                  </a:lnTo>
                </a:path>
              </a:pathLst>
            </a:custGeom>
            <a:ln w="29749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61549" y="9685461"/>
              <a:ext cx="118560" cy="11856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2559931" y="6255612"/>
              <a:ext cx="3976370" cy="3195955"/>
            </a:xfrm>
            <a:custGeom>
              <a:avLst/>
              <a:gdLst/>
              <a:ahLst/>
              <a:cxnLst/>
              <a:rect l="l" t="t" r="r" b="b"/>
              <a:pathLst>
                <a:path w="3976369" h="3195954">
                  <a:moveTo>
                    <a:pt x="0" y="0"/>
                  </a:moveTo>
                  <a:lnTo>
                    <a:pt x="893322" y="0"/>
                  </a:lnTo>
                  <a:lnTo>
                    <a:pt x="940177" y="7557"/>
                  </a:lnTo>
                  <a:lnTo>
                    <a:pt x="980871" y="28601"/>
                  </a:lnTo>
                  <a:lnTo>
                    <a:pt x="1012961" y="60690"/>
                  </a:lnTo>
                  <a:lnTo>
                    <a:pt x="1034006" y="101380"/>
                  </a:lnTo>
                  <a:lnTo>
                    <a:pt x="1041563" y="148230"/>
                  </a:lnTo>
                  <a:lnTo>
                    <a:pt x="1041563" y="3047590"/>
                  </a:lnTo>
                  <a:lnTo>
                    <a:pt x="1049120" y="3094444"/>
                  </a:lnTo>
                  <a:lnTo>
                    <a:pt x="1070162" y="3135135"/>
                  </a:lnTo>
                  <a:lnTo>
                    <a:pt x="1102249" y="3167222"/>
                  </a:lnTo>
                  <a:lnTo>
                    <a:pt x="1142940" y="3188265"/>
                  </a:lnTo>
                  <a:lnTo>
                    <a:pt x="1189794" y="3195821"/>
                  </a:lnTo>
                  <a:lnTo>
                    <a:pt x="3976206" y="3195821"/>
                  </a:lnTo>
                </a:path>
              </a:pathLst>
            </a:custGeom>
            <a:ln w="29749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73891" y="9392155"/>
              <a:ext cx="118560" cy="118560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19383150" y="5346427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87383" y="0"/>
                </a:moveTo>
                <a:lnTo>
                  <a:pt x="0" y="0"/>
                </a:lnTo>
              </a:path>
            </a:pathLst>
          </a:custGeom>
          <a:ln w="8161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3842564" y="8286812"/>
            <a:ext cx="4069715" cy="525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00" b="1" spc="-15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Humanizar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estrategia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competitiva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Terpel, con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00" spc="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fin</a:t>
            </a:r>
            <a:r>
              <a:rPr sz="1100" spc="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brindar</a:t>
            </a:r>
            <a:r>
              <a:rPr sz="1100" spc="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experiencias</a:t>
            </a:r>
            <a:r>
              <a:rPr sz="1100" spc="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memorables</a:t>
            </a:r>
            <a:r>
              <a:rPr sz="1100" spc="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00" spc="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conecten</a:t>
            </a:r>
            <a:r>
              <a:rPr sz="1100" spc="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al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cliente</a:t>
            </a:r>
            <a:r>
              <a:rPr sz="1100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con</a:t>
            </a:r>
            <a:r>
              <a:rPr sz="1100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00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marca.</a:t>
            </a:r>
            <a:endParaRPr sz="1100">
              <a:latin typeface="Terpel Sans"/>
              <a:cs typeface="Terpel San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143200" y="3460510"/>
            <a:ext cx="12603480" cy="6586220"/>
            <a:chOff x="2143200" y="3460510"/>
            <a:chExt cx="12603480" cy="6586220"/>
          </a:xfrm>
        </p:grpSpPr>
        <p:sp>
          <p:nvSpPr>
            <p:cNvPr id="68" name="object 68"/>
            <p:cNvSpPr/>
            <p:nvPr/>
          </p:nvSpPr>
          <p:spPr>
            <a:xfrm>
              <a:off x="2604922" y="4521457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152648" y="4420101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24136" y="4480857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4" h="131445">
                  <a:moveTo>
                    <a:pt x="0" y="0"/>
                  </a:moveTo>
                  <a:lnTo>
                    <a:pt x="0" y="131303"/>
                  </a:lnTo>
                  <a:lnTo>
                    <a:pt x="17790" y="131303"/>
                  </a:lnTo>
                  <a:lnTo>
                    <a:pt x="17790" y="84656"/>
                  </a:lnTo>
                  <a:lnTo>
                    <a:pt x="30245" y="84656"/>
                  </a:lnTo>
                  <a:lnTo>
                    <a:pt x="30245" y="131303"/>
                  </a:lnTo>
                  <a:lnTo>
                    <a:pt x="46071" y="131303"/>
                  </a:lnTo>
                  <a:lnTo>
                    <a:pt x="46071" y="53479"/>
                  </a:lnTo>
                  <a:lnTo>
                    <a:pt x="58526" y="53479"/>
                  </a:lnTo>
                  <a:lnTo>
                    <a:pt x="58526" y="131303"/>
                  </a:lnTo>
                  <a:lnTo>
                    <a:pt x="74353" y="131303"/>
                  </a:lnTo>
                  <a:lnTo>
                    <a:pt x="74353" y="66529"/>
                  </a:lnTo>
                  <a:lnTo>
                    <a:pt x="86808" y="66529"/>
                  </a:lnTo>
                  <a:lnTo>
                    <a:pt x="86808" y="131303"/>
                  </a:lnTo>
                  <a:lnTo>
                    <a:pt x="102635" y="131303"/>
                  </a:lnTo>
                  <a:lnTo>
                    <a:pt x="102635" y="26030"/>
                  </a:lnTo>
                  <a:lnTo>
                    <a:pt x="115090" y="26030"/>
                  </a:lnTo>
                  <a:lnTo>
                    <a:pt x="115090" y="131303"/>
                  </a:lnTo>
                  <a:lnTo>
                    <a:pt x="131303" y="131303"/>
                  </a:lnTo>
                </a:path>
              </a:pathLst>
            </a:custGeom>
            <a:ln w="9916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04922" y="4832420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52648" y="4731065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224510" y="4780909"/>
              <a:ext cx="97790" cy="151130"/>
            </a:xfrm>
            <a:custGeom>
              <a:avLst/>
              <a:gdLst/>
              <a:ahLst/>
              <a:cxnLst/>
              <a:rect l="l" t="t" r="r" b="b"/>
              <a:pathLst>
                <a:path w="97789" h="151129">
                  <a:moveTo>
                    <a:pt x="40201" y="14349"/>
                  </a:moveTo>
                  <a:lnTo>
                    <a:pt x="40201" y="0"/>
                  </a:lnTo>
                  <a:lnTo>
                    <a:pt x="0" y="0"/>
                  </a:lnTo>
                  <a:lnTo>
                    <a:pt x="0" y="26020"/>
                  </a:lnTo>
                  <a:lnTo>
                    <a:pt x="97409" y="26020"/>
                  </a:lnTo>
                  <a:lnTo>
                    <a:pt x="97409" y="150958"/>
                  </a:lnTo>
                  <a:lnTo>
                    <a:pt x="505" y="150958"/>
                  </a:lnTo>
                  <a:lnTo>
                    <a:pt x="505" y="45873"/>
                  </a:lnTo>
                </a:path>
              </a:pathLst>
            </a:custGeom>
            <a:ln w="9916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25462" y="4850685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57" y="0"/>
                  </a:lnTo>
                </a:path>
              </a:pathLst>
            </a:custGeom>
            <a:ln w="9916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25462" y="4891161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57" y="0"/>
                  </a:lnTo>
                </a:path>
              </a:pathLst>
            </a:custGeom>
            <a:ln w="9916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604922" y="5143385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52648" y="5042029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14129" y="5076874"/>
              <a:ext cx="151315" cy="173071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604922" y="5454347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52648" y="535299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91067" y="5431184"/>
              <a:ext cx="182045" cy="10565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4364792" y="3553356"/>
              <a:ext cx="59055" cy="369570"/>
            </a:xfrm>
            <a:custGeom>
              <a:avLst/>
              <a:gdLst/>
              <a:ahLst/>
              <a:cxnLst/>
              <a:rect l="l" t="t" r="r" b="b"/>
              <a:pathLst>
                <a:path w="59055" h="369570">
                  <a:moveTo>
                    <a:pt x="58610" y="340271"/>
                  </a:moveTo>
                  <a:lnTo>
                    <a:pt x="56311" y="328866"/>
                  </a:lnTo>
                  <a:lnTo>
                    <a:pt x="50025" y="319544"/>
                  </a:lnTo>
                  <a:lnTo>
                    <a:pt x="40716" y="313270"/>
                  </a:lnTo>
                  <a:lnTo>
                    <a:pt x="29311" y="310972"/>
                  </a:lnTo>
                  <a:lnTo>
                    <a:pt x="17907" y="313270"/>
                  </a:lnTo>
                  <a:lnTo>
                    <a:pt x="8585" y="319544"/>
                  </a:lnTo>
                  <a:lnTo>
                    <a:pt x="2311" y="328866"/>
                  </a:lnTo>
                  <a:lnTo>
                    <a:pt x="0" y="340271"/>
                  </a:lnTo>
                  <a:lnTo>
                    <a:pt x="2311" y="351675"/>
                  </a:lnTo>
                  <a:lnTo>
                    <a:pt x="8585" y="360984"/>
                  </a:lnTo>
                  <a:lnTo>
                    <a:pt x="17907" y="367271"/>
                  </a:lnTo>
                  <a:lnTo>
                    <a:pt x="29311" y="369570"/>
                  </a:lnTo>
                  <a:lnTo>
                    <a:pt x="40716" y="367271"/>
                  </a:lnTo>
                  <a:lnTo>
                    <a:pt x="50025" y="360984"/>
                  </a:lnTo>
                  <a:lnTo>
                    <a:pt x="56311" y="351675"/>
                  </a:lnTo>
                  <a:lnTo>
                    <a:pt x="58610" y="340271"/>
                  </a:lnTo>
                  <a:close/>
                </a:path>
                <a:path w="59055" h="369570">
                  <a:moveTo>
                    <a:pt x="58610" y="29311"/>
                  </a:moveTo>
                  <a:lnTo>
                    <a:pt x="56311" y="17894"/>
                  </a:lnTo>
                  <a:lnTo>
                    <a:pt x="50025" y="8585"/>
                  </a:lnTo>
                  <a:lnTo>
                    <a:pt x="40716" y="2311"/>
                  </a:lnTo>
                  <a:lnTo>
                    <a:pt x="29311" y="0"/>
                  </a:lnTo>
                  <a:lnTo>
                    <a:pt x="17907" y="2311"/>
                  </a:lnTo>
                  <a:lnTo>
                    <a:pt x="8585" y="8585"/>
                  </a:lnTo>
                  <a:lnTo>
                    <a:pt x="2311" y="17894"/>
                  </a:lnTo>
                  <a:lnTo>
                    <a:pt x="0" y="29311"/>
                  </a:lnTo>
                  <a:lnTo>
                    <a:pt x="2311" y="40716"/>
                  </a:lnTo>
                  <a:lnTo>
                    <a:pt x="8585" y="50025"/>
                  </a:lnTo>
                  <a:lnTo>
                    <a:pt x="17907" y="56311"/>
                  </a:lnTo>
                  <a:lnTo>
                    <a:pt x="29311" y="58610"/>
                  </a:lnTo>
                  <a:lnTo>
                    <a:pt x="40716" y="56311"/>
                  </a:lnTo>
                  <a:lnTo>
                    <a:pt x="50025" y="50025"/>
                  </a:lnTo>
                  <a:lnTo>
                    <a:pt x="56311" y="40716"/>
                  </a:lnTo>
                  <a:lnTo>
                    <a:pt x="58610" y="29311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912529" y="3465468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5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3984390" y="3515312"/>
              <a:ext cx="97790" cy="151130"/>
            </a:xfrm>
            <a:custGeom>
              <a:avLst/>
              <a:gdLst/>
              <a:ahLst/>
              <a:cxnLst/>
              <a:rect l="l" t="t" r="r" b="b"/>
              <a:pathLst>
                <a:path w="97790" h="151129">
                  <a:moveTo>
                    <a:pt x="40201" y="14349"/>
                  </a:moveTo>
                  <a:lnTo>
                    <a:pt x="40201" y="0"/>
                  </a:lnTo>
                  <a:lnTo>
                    <a:pt x="0" y="0"/>
                  </a:lnTo>
                  <a:lnTo>
                    <a:pt x="0" y="26020"/>
                  </a:lnTo>
                  <a:lnTo>
                    <a:pt x="97409" y="26020"/>
                  </a:lnTo>
                  <a:lnTo>
                    <a:pt x="97409" y="150958"/>
                  </a:lnTo>
                  <a:lnTo>
                    <a:pt x="505" y="150958"/>
                  </a:lnTo>
                  <a:lnTo>
                    <a:pt x="505" y="45873"/>
                  </a:lnTo>
                </a:path>
              </a:pathLst>
            </a:custGeom>
            <a:ln w="9916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985342" y="3585088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57" y="0"/>
                  </a:lnTo>
                </a:path>
              </a:pathLst>
            </a:custGeom>
            <a:ln w="9916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985342" y="3625564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57" y="0"/>
                  </a:lnTo>
                </a:path>
              </a:pathLst>
            </a:custGeom>
            <a:ln w="9916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364803" y="417528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912529" y="377643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5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74010" y="3811277"/>
              <a:ext cx="151315" cy="173071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4364803" y="448624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912529" y="4087395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5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50948" y="4165587"/>
              <a:ext cx="182045" cy="10565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3912529" y="438077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5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00431" y="5748852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148158" y="5647497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5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94969" y="5702031"/>
              <a:ext cx="154369" cy="153977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9830079" y="706755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377806" y="6966194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07843" y="7008171"/>
              <a:ext cx="189453" cy="166031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9830079" y="7378513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77806" y="7277158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18179" y="7296565"/>
              <a:ext cx="175144" cy="172318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9830079" y="7689478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377806" y="758812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421278" y="7641428"/>
              <a:ext cx="165396" cy="145127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9830079" y="800044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377806" y="7899085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16226" y="7977277"/>
              <a:ext cx="182045" cy="10565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9825589" y="8294946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373325" y="8193590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10" y="124005"/>
                  </a:moveTo>
                  <a:lnTo>
                    <a:pt x="238264" y="172272"/>
                  </a:lnTo>
                  <a:lnTo>
                    <a:pt x="211688" y="211688"/>
                  </a:lnTo>
                  <a:lnTo>
                    <a:pt x="172272" y="238264"/>
                  </a:lnTo>
                  <a:lnTo>
                    <a:pt x="124005" y="248010"/>
                  </a:lnTo>
                  <a:lnTo>
                    <a:pt x="75733" y="238264"/>
                  </a:lnTo>
                  <a:lnTo>
                    <a:pt x="36317" y="211688"/>
                  </a:lnTo>
                  <a:lnTo>
                    <a:pt x="9743" y="172272"/>
                  </a:lnTo>
                  <a:lnTo>
                    <a:pt x="0" y="124005"/>
                  </a:lnTo>
                  <a:lnTo>
                    <a:pt x="9743" y="75738"/>
                  </a:lnTo>
                  <a:lnTo>
                    <a:pt x="36317" y="36321"/>
                  </a:lnTo>
                  <a:lnTo>
                    <a:pt x="75733" y="9745"/>
                  </a:lnTo>
                  <a:lnTo>
                    <a:pt x="124005" y="0"/>
                  </a:lnTo>
                  <a:lnTo>
                    <a:pt x="172272" y="9745"/>
                  </a:lnTo>
                  <a:lnTo>
                    <a:pt x="211688" y="36321"/>
                  </a:lnTo>
                  <a:lnTo>
                    <a:pt x="238264" y="75738"/>
                  </a:lnTo>
                  <a:lnTo>
                    <a:pt x="24801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20128" y="8248124"/>
              <a:ext cx="154369" cy="153977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4181255" y="8360688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728981" y="8259331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76659" y="8303551"/>
              <a:ext cx="162837" cy="159258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181255" y="8671650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728981" y="8570295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803326" y="8601009"/>
              <a:ext cx="86360" cy="183515"/>
            </a:xfrm>
            <a:custGeom>
              <a:avLst/>
              <a:gdLst/>
              <a:ahLst/>
              <a:cxnLst/>
              <a:rect l="l" t="t" r="r" b="b"/>
              <a:pathLst>
                <a:path w="86360" h="183515">
                  <a:moveTo>
                    <a:pt x="85896" y="0"/>
                  </a:moveTo>
                  <a:lnTo>
                    <a:pt x="85896" y="183166"/>
                  </a:lnTo>
                  <a:lnTo>
                    <a:pt x="0" y="183166"/>
                  </a:lnTo>
                  <a:lnTo>
                    <a:pt x="9311" y="84864"/>
                  </a:lnTo>
                  <a:lnTo>
                    <a:pt x="0" y="63118"/>
                  </a:lnTo>
                  <a:lnTo>
                    <a:pt x="48640" y="21736"/>
                  </a:lnTo>
                  <a:lnTo>
                    <a:pt x="48640" y="0"/>
                  </a:lnTo>
                  <a:lnTo>
                    <a:pt x="85896" y="0"/>
                  </a:lnTo>
                  <a:close/>
                </a:path>
              </a:pathLst>
            </a:custGeom>
            <a:ln w="9916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852225" y="8621706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0" y="0"/>
                  </a:moveTo>
                  <a:lnTo>
                    <a:pt x="36988" y="0"/>
                  </a:lnTo>
                </a:path>
              </a:pathLst>
            </a:custGeom>
            <a:ln w="9916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181255" y="898261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728981" y="8881259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87600" y="8908830"/>
              <a:ext cx="135410" cy="18167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181255" y="9293578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728981" y="919222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67401" y="9270414"/>
              <a:ext cx="182045" cy="105653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4176765" y="9588082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24491" y="9486726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60576" y="9548506"/>
              <a:ext cx="186957" cy="127786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4176765" y="9894676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724491" y="9793321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5" h="248284">
                  <a:moveTo>
                    <a:pt x="248020" y="124005"/>
                  </a:moveTo>
                  <a:lnTo>
                    <a:pt x="238274" y="172272"/>
                  </a:lnTo>
                  <a:lnTo>
                    <a:pt x="211698" y="211688"/>
                  </a:lnTo>
                  <a:lnTo>
                    <a:pt x="172282" y="238264"/>
                  </a:lnTo>
                  <a:lnTo>
                    <a:pt x="124015" y="248010"/>
                  </a:lnTo>
                  <a:lnTo>
                    <a:pt x="75742" y="238264"/>
                  </a:lnTo>
                  <a:lnTo>
                    <a:pt x="36322" y="211688"/>
                  </a:lnTo>
                  <a:lnTo>
                    <a:pt x="9745" y="172272"/>
                  </a:lnTo>
                  <a:lnTo>
                    <a:pt x="0" y="124005"/>
                  </a:lnTo>
                  <a:lnTo>
                    <a:pt x="9745" y="75738"/>
                  </a:lnTo>
                  <a:lnTo>
                    <a:pt x="36322" y="36321"/>
                  </a:lnTo>
                  <a:lnTo>
                    <a:pt x="75742" y="9745"/>
                  </a:lnTo>
                  <a:lnTo>
                    <a:pt x="124015" y="0"/>
                  </a:lnTo>
                  <a:lnTo>
                    <a:pt x="172282" y="9745"/>
                  </a:lnTo>
                  <a:lnTo>
                    <a:pt x="211698" y="36321"/>
                  </a:lnTo>
                  <a:lnTo>
                    <a:pt x="238274" y="75738"/>
                  </a:lnTo>
                  <a:lnTo>
                    <a:pt x="24802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71302" y="9847854"/>
              <a:ext cx="154369" cy="15397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963989" y="4432585"/>
              <a:ext cx="154369" cy="153978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4687550" y="6748181"/>
              <a:ext cx="59055" cy="369570"/>
            </a:xfrm>
            <a:custGeom>
              <a:avLst/>
              <a:gdLst/>
              <a:ahLst/>
              <a:cxnLst/>
              <a:rect l="l" t="t" r="r" b="b"/>
              <a:pathLst>
                <a:path w="59055" h="369570">
                  <a:moveTo>
                    <a:pt x="58610" y="340258"/>
                  </a:moveTo>
                  <a:lnTo>
                    <a:pt x="56311" y="328853"/>
                  </a:lnTo>
                  <a:lnTo>
                    <a:pt x="50025" y="319544"/>
                  </a:lnTo>
                  <a:lnTo>
                    <a:pt x="40716" y="313258"/>
                  </a:lnTo>
                  <a:lnTo>
                    <a:pt x="29311" y="310959"/>
                  </a:lnTo>
                  <a:lnTo>
                    <a:pt x="17907" y="313258"/>
                  </a:lnTo>
                  <a:lnTo>
                    <a:pt x="8585" y="319544"/>
                  </a:lnTo>
                  <a:lnTo>
                    <a:pt x="2311" y="328853"/>
                  </a:lnTo>
                  <a:lnTo>
                    <a:pt x="0" y="340258"/>
                  </a:lnTo>
                  <a:lnTo>
                    <a:pt x="2311" y="351675"/>
                  </a:lnTo>
                  <a:lnTo>
                    <a:pt x="8585" y="360984"/>
                  </a:lnTo>
                  <a:lnTo>
                    <a:pt x="17907" y="367258"/>
                  </a:lnTo>
                  <a:lnTo>
                    <a:pt x="29311" y="369570"/>
                  </a:lnTo>
                  <a:lnTo>
                    <a:pt x="40716" y="367258"/>
                  </a:lnTo>
                  <a:lnTo>
                    <a:pt x="50025" y="360984"/>
                  </a:lnTo>
                  <a:lnTo>
                    <a:pt x="56311" y="351675"/>
                  </a:lnTo>
                  <a:lnTo>
                    <a:pt x="58610" y="340258"/>
                  </a:lnTo>
                  <a:close/>
                </a:path>
                <a:path w="59055" h="369570">
                  <a:moveTo>
                    <a:pt x="58610" y="29298"/>
                  </a:moveTo>
                  <a:lnTo>
                    <a:pt x="56311" y="17894"/>
                  </a:lnTo>
                  <a:lnTo>
                    <a:pt x="50025" y="8585"/>
                  </a:lnTo>
                  <a:lnTo>
                    <a:pt x="40716" y="2298"/>
                  </a:lnTo>
                  <a:lnTo>
                    <a:pt x="29311" y="0"/>
                  </a:lnTo>
                  <a:lnTo>
                    <a:pt x="17907" y="2298"/>
                  </a:lnTo>
                  <a:lnTo>
                    <a:pt x="8585" y="8585"/>
                  </a:lnTo>
                  <a:lnTo>
                    <a:pt x="2311" y="17894"/>
                  </a:lnTo>
                  <a:lnTo>
                    <a:pt x="0" y="29298"/>
                  </a:lnTo>
                  <a:lnTo>
                    <a:pt x="2311" y="40703"/>
                  </a:lnTo>
                  <a:lnTo>
                    <a:pt x="8585" y="50025"/>
                  </a:lnTo>
                  <a:lnTo>
                    <a:pt x="17907" y="56299"/>
                  </a:lnTo>
                  <a:lnTo>
                    <a:pt x="29311" y="58597"/>
                  </a:lnTo>
                  <a:lnTo>
                    <a:pt x="40716" y="56299"/>
                  </a:lnTo>
                  <a:lnTo>
                    <a:pt x="50025" y="50025"/>
                  </a:lnTo>
                  <a:lnTo>
                    <a:pt x="56311" y="40703"/>
                  </a:lnTo>
                  <a:lnTo>
                    <a:pt x="58610" y="29298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235299" y="6660288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10" y="124005"/>
                  </a:moveTo>
                  <a:lnTo>
                    <a:pt x="238264" y="172272"/>
                  </a:lnTo>
                  <a:lnTo>
                    <a:pt x="211688" y="211688"/>
                  </a:lnTo>
                  <a:lnTo>
                    <a:pt x="172272" y="238264"/>
                  </a:lnTo>
                  <a:lnTo>
                    <a:pt x="124005" y="248010"/>
                  </a:lnTo>
                  <a:lnTo>
                    <a:pt x="75733" y="238264"/>
                  </a:lnTo>
                  <a:lnTo>
                    <a:pt x="36317" y="211688"/>
                  </a:lnTo>
                  <a:lnTo>
                    <a:pt x="9743" y="172272"/>
                  </a:lnTo>
                  <a:lnTo>
                    <a:pt x="0" y="124005"/>
                  </a:lnTo>
                  <a:lnTo>
                    <a:pt x="9743" y="75738"/>
                  </a:lnTo>
                  <a:lnTo>
                    <a:pt x="36317" y="36321"/>
                  </a:lnTo>
                  <a:lnTo>
                    <a:pt x="75733" y="9745"/>
                  </a:lnTo>
                  <a:lnTo>
                    <a:pt x="124005" y="0"/>
                  </a:lnTo>
                  <a:lnTo>
                    <a:pt x="172272" y="9745"/>
                  </a:lnTo>
                  <a:lnTo>
                    <a:pt x="211688" y="36321"/>
                  </a:lnTo>
                  <a:lnTo>
                    <a:pt x="238264" y="75738"/>
                  </a:lnTo>
                  <a:lnTo>
                    <a:pt x="24801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4687562" y="7489097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235299" y="6971252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10" y="124005"/>
                  </a:moveTo>
                  <a:lnTo>
                    <a:pt x="238264" y="172272"/>
                  </a:lnTo>
                  <a:lnTo>
                    <a:pt x="211688" y="211688"/>
                  </a:lnTo>
                  <a:lnTo>
                    <a:pt x="172272" y="238264"/>
                  </a:lnTo>
                  <a:lnTo>
                    <a:pt x="124005" y="248010"/>
                  </a:lnTo>
                  <a:lnTo>
                    <a:pt x="75733" y="238264"/>
                  </a:lnTo>
                  <a:lnTo>
                    <a:pt x="36317" y="211688"/>
                  </a:lnTo>
                  <a:lnTo>
                    <a:pt x="9743" y="172272"/>
                  </a:lnTo>
                  <a:lnTo>
                    <a:pt x="0" y="124005"/>
                  </a:lnTo>
                  <a:lnTo>
                    <a:pt x="9743" y="75738"/>
                  </a:lnTo>
                  <a:lnTo>
                    <a:pt x="36317" y="36321"/>
                  </a:lnTo>
                  <a:lnTo>
                    <a:pt x="75733" y="9745"/>
                  </a:lnTo>
                  <a:lnTo>
                    <a:pt x="124005" y="0"/>
                  </a:lnTo>
                  <a:lnTo>
                    <a:pt x="172272" y="9745"/>
                  </a:lnTo>
                  <a:lnTo>
                    <a:pt x="211688" y="36321"/>
                  </a:lnTo>
                  <a:lnTo>
                    <a:pt x="238264" y="75738"/>
                  </a:lnTo>
                  <a:lnTo>
                    <a:pt x="24801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687562" y="779014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29303" y="0"/>
                  </a:moveTo>
                  <a:lnTo>
                    <a:pt x="17897" y="2302"/>
                  </a:lnTo>
                  <a:lnTo>
                    <a:pt x="8582" y="8582"/>
                  </a:lnTo>
                  <a:lnTo>
                    <a:pt x="2302" y="17897"/>
                  </a:lnTo>
                  <a:lnTo>
                    <a:pt x="0" y="29303"/>
                  </a:lnTo>
                  <a:lnTo>
                    <a:pt x="2302" y="40709"/>
                  </a:lnTo>
                  <a:lnTo>
                    <a:pt x="8582" y="50023"/>
                  </a:lnTo>
                  <a:lnTo>
                    <a:pt x="17897" y="56303"/>
                  </a:lnTo>
                  <a:lnTo>
                    <a:pt x="29303" y="58606"/>
                  </a:lnTo>
                  <a:lnTo>
                    <a:pt x="40709" y="56303"/>
                  </a:lnTo>
                  <a:lnTo>
                    <a:pt x="50023" y="50023"/>
                  </a:lnTo>
                  <a:lnTo>
                    <a:pt x="56303" y="40709"/>
                  </a:lnTo>
                  <a:lnTo>
                    <a:pt x="58606" y="29303"/>
                  </a:lnTo>
                  <a:lnTo>
                    <a:pt x="56303" y="17897"/>
                  </a:lnTo>
                  <a:lnTo>
                    <a:pt x="50023" y="8582"/>
                  </a:lnTo>
                  <a:lnTo>
                    <a:pt x="40709" y="2302"/>
                  </a:lnTo>
                  <a:lnTo>
                    <a:pt x="2930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235299" y="7391296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10" y="124005"/>
                  </a:moveTo>
                  <a:lnTo>
                    <a:pt x="238264" y="172272"/>
                  </a:lnTo>
                  <a:lnTo>
                    <a:pt x="211688" y="211688"/>
                  </a:lnTo>
                  <a:lnTo>
                    <a:pt x="172272" y="238264"/>
                  </a:lnTo>
                  <a:lnTo>
                    <a:pt x="124005" y="248010"/>
                  </a:lnTo>
                  <a:lnTo>
                    <a:pt x="75733" y="238264"/>
                  </a:lnTo>
                  <a:lnTo>
                    <a:pt x="36317" y="211688"/>
                  </a:lnTo>
                  <a:lnTo>
                    <a:pt x="9743" y="172272"/>
                  </a:lnTo>
                  <a:lnTo>
                    <a:pt x="0" y="124005"/>
                  </a:lnTo>
                  <a:lnTo>
                    <a:pt x="9743" y="75738"/>
                  </a:lnTo>
                  <a:lnTo>
                    <a:pt x="36317" y="36321"/>
                  </a:lnTo>
                  <a:lnTo>
                    <a:pt x="75733" y="9745"/>
                  </a:lnTo>
                  <a:lnTo>
                    <a:pt x="124005" y="0"/>
                  </a:lnTo>
                  <a:lnTo>
                    <a:pt x="172272" y="9745"/>
                  </a:lnTo>
                  <a:lnTo>
                    <a:pt x="211688" y="36321"/>
                  </a:lnTo>
                  <a:lnTo>
                    <a:pt x="238264" y="75738"/>
                  </a:lnTo>
                  <a:lnTo>
                    <a:pt x="24801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235299" y="7684673"/>
              <a:ext cx="248285" cy="248285"/>
            </a:xfrm>
            <a:custGeom>
              <a:avLst/>
              <a:gdLst/>
              <a:ahLst/>
              <a:cxnLst/>
              <a:rect l="l" t="t" r="r" b="b"/>
              <a:pathLst>
                <a:path w="248284" h="248284">
                  <a:moveTo>
                    <a:pt x="248010" y="124005"/>
                  </a:moveTo>
                  <a:lnTo>
                    <a:pt x="238264" y="172272"/>
                  </a:lnTo>
                  <a:lnTo>
                    <a:pt x="211688" y="211688"/>
                  </a:lnTo>
                  <a:lnTo>
                    <a:pt x="172272" y="238264"/>
                  </a:lnTo>
                  <a:lnTo>
                    <a:pt x="124005" y="248010"/>
                  </a:lnTo>
                  <a:lnTo>
                    <a:pt x="75733" y="238264"/>
                  </a:lnTo>
                  <a:lnTo>
                    <a:pt x="36317" y="211688"/>
                  </a:lnTo>
                  <a:lnTo>
                    <a:pt x="9743" y="172272"/>
                  </a:lnTo>
                  <a:lnTo>
                    <a:pt x="0" y="124005"/>
                  </a:lnTo>
                  <a:lnTo>
                    <a:pt x="9743" y="75738"/>
                  </a:lnTo>
                  <a:lnTo>
                    <a:pt x="36317" y="36321"/>
                  </a:lnTo>
                  <a:lnTo>
                    <a:pt x="75733" y="9745"/>
                  </a:lnTo>
                  <a:lnTo>
                    <a:pt x="124005" y="0"/>
                  </a:lnTo>
                  <a:lnTo>
                    <a:pt x="172272" y="9745"/>
                  </a:lnTo>
                  <a:lnTo>
                    <a:pt x="211688" y="36321"/>
                  </a:lnTo>
                  <a:lnTo>
                    <a:pt x="238264" y="75738"/>
                  </a:lnTo>
                  <a:lnTo>
                    <a:pt x="248010" y="124005"/>
                  </a:lnTo>
                  <a:close/>
                </a:path>
              </a:pathLst>
            </a:custGeom>
            <a:ln w="9916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269291" y="6694481"/>
              <a:ext cx="171575" cy="161144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286136" y="7008149"/>
              <a:ext cx="174562" cy="15791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279399" y="7418110"/>
              <a:ext cx="149116" cy="190053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291423" y="7722880"/>
              <a:ext cx="152435" cy="174370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12245781" y="5281002"/>
              <a:ext cx="243840" cy="1319530"/>
            </a:xfrm>
            <a:custGeom>
              <a:avLst/>
              <a:gdLst/>
              <a:ahLst/>
              <a:cxnLst/>
              <a:rect l="l" t="t" r="r" b="b"/>
              <a:pathLst>
                <a:path w="243840" h="1319529">
                  <a:moveTo>
                    <a:pt x="188937" y="0"/>
                  </a:moveTo>
                  <a:lnTo>
                    <a:pt x="0" y="0"/>
                  </a:lnTo>
                  <a:lnTo>
                    <a:pt x="0" y="1318966"/>
                  </a:lnTo>
                  <a:lnTo>
                    <a:pt x="243399" y="1318966"/>
                  </a:lnTo>
                  <a:lnTo>
                    <a:pt x="243399" y="54461"/>
                  </a:lnTo>
                  <a:lnTo>
                    <a:pt x="239119" y="33263"/>
                  </a:lnTo>
                  <a:lnTo>
                    <a:pt x="227447" y="15951"/>
                  </a:lnTo>
                  <a:lnTo>
                    <a:pt x="210136" y="4280"/>
                  </a:lnTo>
                  <a:lnTo>
                    <a:pt x="188937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711904" y="5340897"/>
              <a:ext cx="184150" cy="397510"/>
            </a:xfrm>
            <a:custGeom>
              <a:avLst/>
              <a:gdLst/>
              <a:ahLst/>
              <a:cxnLst/>
              <a:rect l="l" t="t" r="r" b="b"/>
              <a:pathLst>
                <a:path w="184150" h="397510">
                  <a:moveTo>
                    <a:pt x="183731" y="0"/>
                  </a:moveTo>
                  <a:lnTo>
                    <a:pt x="0" y="0"/>
                  </a:lnTo>
                  <a:lnTo>
                    <a:pt x="0" y="397024"/>
                  </a:lnTo>
                  <a:lnTo>
                    <a:pt x="183731" y="397024"/>
                  </a:lnTo>
                  <a:lnTo>
                    <a:pt x="183731" y="0"/>
                  </a:lnTo>
                  <a:close/>
                </a:path>
              </a:pathLst>
            </a:custGeom>
            <a:solidFill>
              <a:srgbClr val="B9C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365092" y="5605839"/>
              <a:ext cx="65408" cy="87225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11651920" y="5281014"/>
              <a:ext cx="654050" cy="1319530"/>
            </a:xfrm>
            <a:custGeom>
              <a:avLst/>
              <a:gdLst/>
              <a:ahLst/>
              <a:cxnLst/>
              <a:rect l="l" t="t" r="r" b="b"/>
              <a:pathLst>
                <a:path w="654050" h="1319529">
                  <a:moveTo>
                    <a:pt x="60058" y="0"/>
                  </a:moveTo>
                  <a:lnTo>
                    <a:pt x="18529" y="0"/>
                  </a:lnTo>
                  <a:lnTo>
                    <a:pt x="11315" y="1447"/>
                  </a:lnTo>
                  <a:lnTo>
                    <a:pt x="5422" y="5422"/>
                  </a:lnTo>
                  <a:lnTo>
                    <a:pt x="1460" y="11303"/>
                  </a:lnTo>
                  <a:lnTo>
                    <a:pt x="0" y="18503"/>
                  </a:lnTo>
                  <a:lnTo>
                    <a:pt x="0" y="1318958"/>
                  </a:lnTo>
                  <a:lnTo>
                    <a:pt x="60058" y="1318958"/>
                  </a:lnTo>
                  <a:lnTo>
                    <a:pt x="60058" y="0"/>
                  </a:lnTo>
                  <a:close/>
                </a:path>
                <a:path w="654050" h="1319529">
                  <a:moveTo>
                    <a:pt x="653516" y="18503"/>
                  </a:moveTo>
                  <a:lnTo>
                    <a:pt x="652068" y="11303"/>
                  </a:lnTo>
                  <a:lnTo>
                    <a:pt x="648093" y="5422"/>
                  </a:lnTo>
                  <a:lnTo>
                    <a:pt x="642213" y="1447"/>
                  </a:lnTo>
                  <a:lnTo>
                    <a:pt x="635000" y="0"/>
                  </a:lnTo>
                  <a:lnTo>
                    <a:pt x="593458" y="0"/>
                  </a:lnTo>
                  <a:lnTo>
                    <a:pt x="593458" y="1318958"/>
                  </a:lnTo>
                  <a:lnTo>
                    <a:pt x="653516" y="1318958"/>
                  </a:lnTo>
                  <a:lnTo>
                    <a:pt x="653516" y="18503"/>
                  </a:lnTo>
                  <a:close/>
                </a:path>
              </a:pathLst>
            </a:custGeom>
            <a:solidFill>
              <a:srgbClr val="7D8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711904" y="5737921"/>
              <a:ext cx="534035" cy="473709"/>
            </a:xfrm>
            <a:custGeom>
              <a:avLst/>
              <a:gdLst/>
              <a:ahLst/>
              <a:cxnLst/>
              <a:rect l="l" t="t" r="r" b="b"/>
              <a:pathLst>
                <a:path w="534034" h="473710">
                  <a:moveTo>
                    <a:pt x="533484" y="0"/>
                  </a:moveTo>
                  <a:lnTo>
                    <a:pt x="0" y="0"/>
                  </a:lnTo>
                  <a:lnTo>
                    <a:pt x="0" y="473420"/>
                  </a:lnTo>
                  <a:lnTo>
                    <a:pt x="533484" y="473420"/>
                  </a:lnTo>
                  <a:lnTo>
                    <a:pt x="533484" y="0"/>
                  </a:lnTo>
                  <a:close/>
                </a:path>
              </a:pathLst>
            </a:custGeom>
            <a:solidFill>
              <a:srgbClr val="4A5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1711889" y="5281014"/>
              <a:ext cx="534035" cy="1319530"/>
            </a:xfrm>
            <a:custGeom>
              <a:avLst/>
              <a:gdLst/>
              <a:ahLst/>
              <a:cxnLst/>
              <a:rect l="l" t="t" r="r" b="b"/>
              <a:pathLst>
                <a:path w="534034" h="1319529">
                  <a:moveTo>
                    <a:pt x="533488" y="1276756"/>
                  </a:moveTo>
                  <a:lnTo>
                    <a:pt x="0" y="1276756"/>
                  </a:lnTo>
                  <a:lnTo>
                    <a:pt x="0" y="1318945"/>
                  </a:lnTo>
                  <a:lnTo>
                    <a:pt x="533488" y="1318945"/>
                  </a:lnTo>
                  <a:lnTo>
                    <a:pt x="533488" y="1276756"/>
                  </a:lnTo>
                  <a:close/>
                </a:path>
                <a:path w="534034" h="1319529">
                  <a:moveTo>
                    <a:pt x="533882" y="60058"/>
                  </a:moveTo>
                  <a:lnTo>
                    <a:pt x="533488" y="0"/>
                  </a:lnTo>
                  <a:lnTo>
                    <a:pt x="0" y="0"/>
                  </a:lnTo>
                  <a:lnTo>
                    <a:pt x="0" y="60058"/>
                  </a:lnTo>
                  <a:lnTo>
                    <a:pt x="533882" y="60058"/>
                  </a:lnTo>
                  <a:close/>
                </a:path>
              </a:pathLst>
            </a:custGeom>
            <a:solidFill>
              <a:srgbClr val="7D8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895621" y="5773251"/>
              <a:ext cx="173111" cy="81255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895611" y="5971094"/>
              <a:ext cx="173121" cy="190782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12159270" y="5640620"/>
              <a:ext cx="247650" cy="862965"/>
            </a:xfrm>
            <a:custGeom>
              <a:avLst/>
              <a:gdLst/>
              <a:ahLst/>
              <a:cxnLst/>
              <a:rect l="l" t="t" r="r" b="b"/>
              <a:pathLst>
                <a:path w="247650" h="862965">
                  <a:moveTo>
                    <a:pt x="243250" y="0"/>
                  </a:moveTo>
                  <a:lnTo>
                    <a:pt x="237994" y="0"/>
                  </a:lnTo>
                  <a:lnTo>
                    <a:pt x="232738" y="0"/>
                  </a:lnTo>
                  <a:lnTo>
                    <a:pt x="228474" y="4264"/>
                  </a:lnTo>
                  <a:lnTo>
                    <a:pt x="228474" y="740321"/>
                  </a:lnTo>
                  <a:lnTo>
                    <a:pt x="220245" y="781082"/>
                  </a:lnTo>
                  <a:lnTo>
                    <a:pt x="197804" y="814368"/>
                  </a:lnTo>
                  <a:lnTo>
                    <a:pt x="164521" y="836810"/>
                  </a:lnTo>
                  <a:lnTo>
                    <a:pt x="123757" y="845039"/>
                  </a:lnTo>
                  <a:lnTo>
                    <a:pt x="82998" y="836810"/>
                  </a:lnTo>
                  <a:lnTo>
                    <a:pt x="49716" y="814368"/>
                  </a:lnTo>
                  <a:lnTo>
                    <a:pt x="27277" y="781082"/>
                  </a:lnTo>
                  <a:lnTo>
                    <a:pt x="19049" y="740321"/>
                  </a:lnTo>
                  <a:lnTo>
                    <a:pt x="19049" y="511500"/>
                  </a:lnTo>
                  <a:lnTo>
                    <a:pt x="0" y="511500"/>
                  </a:lnTo>
                  <a:lnTo>
                    <a:pt x="0" y="738338"/>
                  </a:lnTo>
                  <a:lnTo>
                    <a:pt x="9513" y="786716"/>
                  </a:lnTo>
                  <a:lnTo>
                    <a:pt x="35458" y="826220"/>
                  </a:lnTo>
                  <a:lnTo>
                    <a:pt x="73939" y="852854"/>
                  </a:lnTo>
                  <a:lnTo>
                    <a:pt x="121059" y="862621"/>
                  </a:lnTo>
                  <a:lnTo>
                    <a:pt x="126454" y="862621"/>
                  </a:lnTo>
                  <a:lnTo>
                    <a:pt x="173575" y="852841"/>
                  </a:lnTo>
                  <a:lnTo>
                    <a:pt x="212055" y="826168"/>
                  </a:lnTo>
                  <a:lnTo>
                    <a:pt x="238000" y="786607"/>
                  </a:lnTo>
                  <a:lnTo>
                    <a:pt x="247514" y="738160"/>
                  </a:lnTo>
                  <a:lnTo>
                    <a:pt x="247514" y="4264"/>
                  </a:lnTo>
                  <a:lnTo>
                    <a:pt x="243250" y="0"/>
                  </a:lnTo>
                  <a:close/>
                </a:path>
              </a:pathLst>
            </a:custGeom>
            <a:solidFill>
              <a:srgbClr val="0F2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2145881" y="6035064"/>
              <a:ext cx="45085" cy="117475"/>
            </a:xfrm>
            <a:custGeom>
              <a:avLst/>
              <a:gdLst/>
              <a:ahLst/>
              <a:cxnLst/>
              <a:rect l="l" t="t" r="r" b="b"/>
              <a:pathLst>
                <a:path w="45084" h="117475">
                  <a:moveTo>
                    <a:pt x="41906" y="0"/>
                  </a:moveTo>
                  <a:lnTo>
                    <a:pt x="3103" y="0"/>
                  </a:lnTo>
                  <a:lnTo>
                    <a:pt x="0" y="3113"/>
                  </a:lnTo>
                  <a:lnTo>
                    <a:pt x="0" y="113949"/>
                  </a:lnTo>
                  <a:lnTo>
                    <a:pt x="3103" y="117053"/>
                  </a:lnTo>
                  <a:lnTo>
                    <a:pt x="38079" y="117053"/>
                  </a:lnTo>
                  <a:lnTo>
                    <a:pt x="41906" y="117053"/>
                  </a:lnTo>
                  <a:lnTo>
                    <a:pt x="45020" y="113949"/>
                  </a:lnTo>
                  <a:lnTo>
                    <a:pt x="45020" y="3113"/>
                  </a:lnTo>
                  <a:lnTo>
                    <a:pt x="41906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2158593" y="5974627"/>
              <a:ext cx="19685" cy="60960"/>
            </a:xfrm>
            <a:custGeom>
              <a:avLst/>
              <a:gdLst/>
              <a:ahLst/>
              <a:cxnLst/>
              <a:rect l="l" t="t" r="r" b="b"/>
              <a:pathLst>
                <a:path w="19684" h="60960">
                  <a:moveTo>
                    <a:pt x="15211" y="0"/>
                  </a:moveTo>
                  <a:lnTo>
                    <a:pt x="9797" y="0"/>
                  </a:lnTo>
                  <a:lnTo>
                    <a:pt x="4383" y="0"/>
                  </a:lnTo>
                  <a:lnTo>
                    <a:pt x="0" y="4383"/>
                  </a:lnTo>
                  <a:lnTo>
                    <a:pt x="0" y="60440"/>
                  </a:lnTo>
                  <a:lnTo>
                    <a:pt x="19594" y="60440"/>
                  </a:lnTo>
                  <a:lnTo>
                    <a:pt x="19594" y="4383"/>
                  </a:lnTo>
                  <a:lnTo>
                    <a:pt x="15211" y="0"/>
                  </a:lnTo>
                  <a:close/>
                </a:path>
              </a:pathLst>
            </a:custGeom>
            <a:solidFill>
              <a:srgbClr val="7D8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1348251" y="6224751"/>
              <a:ext cx="73025" cy="375285"/>
            </a:xfrm>
            <a:custGeom>
              <a:avLst/>
              <a:gdLst/>
              <a:ahLst/>
              <a:cxnLst/>
              <a:rect l="l" t="t" r="r" b="b"/>
              <a:pathLst>
                <a:path w="73025" h="375284">
                  <a:moveTo>
                    <a:pt x="65627" y="0"/>
                  </a:moveTo>
                  <a:lnTo>
                    <a:pt x="6792" y="0"/>
                  </a:lnTo>
                  <a:lnTo>
                    <a:pt x="0" y="6782"/>
                  </a:lnTo>
                  <a:lnTo>
                    <a:pt x="0" y="375218"/>
                  </a:lnTo>
                  <a:lnTo>
                    <a:pt x="72409" y="375218"/>
                  </a:lnTo>
                  <a:lnTo>
                    <a:pt x="72409" y="6782"/>
                  </a:lnTo>
                  <a:lnTo>
                    <a:pt x="65627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1348258" y="6278228"/>
              <a:ext cx="73025" cy="45720"/>
            </a:xfrm>
            <a:custGeom>
              <a:avLst/>
              <a:gdLst/>
              <a:ahLst/>
              <a:cxnLst/>
              <a:rect l="l" t="t" r="r" b="b"/>
              <a:pathLst>
                <a:path w="73025" h="45720">
                  <a:moveTo>
                    <a:pt x="72409" y="0"/>
                  </a:moveTo>
                  <a:lnTo>
                    <a:pt x="0" y="0"/>
                  </a:lnTo>
                  <a:lnTo>
                    <a:pt x="0" y="45258"/>
                  </a:lnTo>
                  <a:lnTo>
                    <a:pt x="72409" y="45258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F6E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1121377" y="6592365"/>
              <a:ext cx="1603375" cy="15240"/>
            </a:xfrm>
            <a:custGeom>
              <a:avLst/>
              <a:gdLst/>
              <a:ahLst/>
              <a:cxnLst/>
              <a:rect l="l" t="t" r="r" b="b"/>
              <a:pathLst>
                <a:path w="1603375" h="15240">
                  <a:moveTo>
                    <a:pt x="26631" y="3403"/>
                  </a:moveTo>
                  <a:lnTo>
                    <a:pt x="23228" y="0"/>
                  </a:lnTo>
                  <a:lnTo>
                    <a:pt x="3416" y="0"/>
                  </a:lnTo>
                  <a:lnTo>
                    <a:pt x="0" y="3403"/>
                  </a:lnTo>
                  <a:lnTo>
                    <a:pt x="0" y="11811"/>
                  </a:lnTo>
                  <a:lnTo>
                    <a:pt x="3416" y="15227"/>
                  </a:lnTo>
                  <a:lnTo>
                    <a:pt x="19011" y="15227"/>
                  </a:lnTo>
                  <a:lnTo>
                    <a:pt x="23228" y="15227"/>
                  </a:lnTo>
                  <a:lnTo>
                    <a:pt x="26631" y="11811"/>
                  </a:lnTo>
                  <a:lnTo>
                    <a:pt x="26631" y="3403"/>
                  </a:lnTo>
                  <a:close/>
                </a:path>
                <a:path w="1603375" h="15240">
                  <a:moveTo>
                    <a:pt x="124650" y="3403"/>
                  </a:moveTo>
                  <a:lnTo>
                    <a:pt x="121246" y="0"/>
                  </a:lnTo>
                  <a:lnTo>
                    <a:pt x="56375" y="0"/>
                  </a:lnTo>
                  <a:lnTo>
                    <a:pt x="52971" y="3403"/>
                  </a:lnTo>
                  <a:lnTo>
                    <a:pt x="52971" y="11811"/>
                  </a:lnTo>
                  <a:lnTo>
                    <a:pt x="56375" y="15227"/>
                  </a:lnTo>
                  <a:lnTo>
                    <a:pt x="117043" y="15227"/>
                  </a:lnTo>
                  <a:lnTo>
                    <a:pt x="121246" y="15227"/>
                  </a:lnTo>
                  <a:lnTo>
                    <a:pt x="124650" y="11811"/>
                  </a:lnTo>
                  <a:lnTo>
                    <a:pt x="124650" y="3403"/>
                  </a:lnTo>
                  <a:close/>
                </a:path>
                <a:path w="1603375" h="15240">
                  <a:moveTo>
                    <a:pt x="1550466" y="6032"/>
                  </a:moveTo>
                  <a:lnTo>
                    <a:pt x="1467993" y="6032"/>
                  </a:lnTo>
                  <a:lnTo>
                    <a:pt x="1467993" y="0"/>
                  </a:lnTo>
                  <a:lnTo>
                    <a:pt x="138404" y="0"/>
                  </a:lnTo>
                  <a:lnTo>
                    <a:pt x="138404" y="6032"/>
                  </a:lnTo>
                  <a:lnTo>
                    <a:pt x="138404" y="15227"/>
                  </a:lnTo>
                  <a:lnTo>
                    <a:pt x="1550466" y="15227"/>
                  </a:lnTo>
                  <a:lnTo>
                    <a:pt x="1550466" y="6032"/>
                  </a:lnTo>
                  <a:close/>
                </a:path>
                <a:path w="1603375" h="15240">
                  <a:moveTo>
                    <a:pt x="1603082" y="3403"/>
                  </a:moveTo>
                  <a:lnTo>
                    <a:pt x="1599666" y="0"/>
                  </a:lnTo>
                  <a:lnTo>
                    <a:pt x="1579486" y="0"/>
                  </a:lnTo>
                  <a:lnTo>
                    <a:pt x="1576070" y="3403"/>
                  </a:lnTo>
                  <a:lnTo>
                    <a:pt x="1576070" y="11811"/>
                  </a:lnTo>
                  <a:lnTo>
                    <a:pt x="1579486" y="15227"/>
                  </a:lnTo>
                  <a:lnTo>
                    <a:pt x="1595462" y="15227"/>
                  </a:lnTo>
                  <a:lnTo>
                    <a:pt x="1599666" y="15227"/>
                  </a:lnTo>
                  <a:lnTo>
                    <a:pt x="1603082" y="11811"/>
                  </a:lnTo>
                  <a:lnTo>
                    <a:pt x="1603082" y="340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880122" y="6287437"/>
              <a:ext cx="197000" cy="194233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12532081" y="4076241"/>
              <a:ext cx="601345" cy="53975"/>
            </a:xfrm>
            <a:custGeom>
              <a:avLst/>
              <a:gdLst/>
              <a:ahLst/>
              <a:cxnLst/>
              <a:rect l="l" t="t" r="r" b="b"/>
              <a:pathLst>
                <a:path w="601344" h="53975">
                  <a:moveTo>
                    <a:pt x="601268" y="0"/>
                  </a:moveTo>
                  <a:lnTo>
                    <a:pt x="0" y="0"/>
                  </a:lnTo>
                  <a:lnTo>
                    <a:pt x="0" y="43878"/>
                  </a:lnTo>
                  <a:lnTo>
                    <a:pt x="0" y="53390"/>
                  </a:lnTo>
                  <a:lnTo>
                    <a:pt x="601268" y="53390"/>
                  </a:lnTo>
                  <a:lnTo>
                    <a:pt x="601268" y="43878"/>
                  </a:lnTo>
                  <a:lnTo>
                    <a:pt x="601268" y="0"/>
                  </a:lnTo>
                  <a:close/>
                </a:path>
              </a:pathLst>
            </a:custGeom>
            <a:solidFill>
              <a:srgbClr val="7412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280839" y="3745335"/>
              <a:ext cx="6203315" cy="331470"/>
            </a:xfrm>
            <a:custGeom>
              <a:avLst/>
              <a:gdLst/>
              <a:ahLst/>
              <a:cxnLst/>
              <a:rect l="l" t="t" r="r" b="b"/>
              <a:pathLst>
                <a:path w="6203315" h="331470">
                  <a:moveTo>
                    <a:pt x="6202834" y="0"/>
                  </a:moveTo>
                  <a:lnTo>
                    <a:pt x="1296416" y="0"/>
                  </a:lnTo>
                  <a:lnTo>
                    <a:pt x="0" y="0"/>
                  </a:lnTo>
                  <a:lnTo>
                    <a:pt x="3172" y="43810"/>
                  </a:lnTo>
                  <a:lnTo>
                    <a:pt x="12384" y="87326"/>
                  </a:lnTo>
                  <a:lnTo>
                    <a:pt x="27175" y="129729"/>
                  </a:lnTo>
                  <a:lnTo>
                    <a:pt x="47087" y="170204"/>
                  </a:lnTo>
                  <a:lnTo>
                    <a:pt x="71659" y="207934"/>
                  </a:lnTo>
                  <a:lnTo>
                    <a:pt x="100431" y="242100"/>
                  </a:lnTo>
                  <a:lnTo>
                    <a:pt x="132946" y="271886"/>
                  </a:lnTo>
                  <a:lnTo>
                    <a:pt x="168742" y="296475"/>
                  </a:lnTo>
                  <a:lnTo>
                    <a:pt x="207360" y="315051"/>
                  </a:lnTo>
                  <a:lnTo>
                    <a:pt x="248341" y="326795"/>
                  </a:lnTo>
                  <a:lnTo>
                    <a:pt x="291226" y="330891"/>
                  </a:lnTo>
                  <a:lnTo>
                    <a:pt x="5911608" y="330891"/>
                  </a:lnTo>
                  <a:lnTo>
                    <a:pt x="5954494" y="326795"/>
                  </a:lnTo>
                  <a:lnTo>
                    <a:pt x="5995477" y="315051"/>
                  </a:lnTo>
                  <a:lnTo>
                    <a:pt x="6034096" y="296475"/>
                  </a:lnTo>
                  <a:lnTo>
                    <a:pt x="6069892" y="271886"/>
                  </a:lnTo>
                  <a:lnTo>
                    <a:pt x="6102406" y="242100"/>
                  </a:lnTo>
                  <a:lnTo>
                    <a:pt x="6131178" y="207934"/>
                  </a:lnTo>
                  <a:lnTo>
                    <a:pt x="6155749" y="170204"/>
                  </a:lnTo>
                  <a:lnTo>
                    <a:pt x="6175659" y="129729"/>
                  </a:lnTo>
                  <a:lnTo>
                    <a:pt x="6190450" y="87326"/>
                  </a:lnTo>
                  <a:lnTo>
                    <a:pt x="6199661" y="43810"/>
                  </a:lnTo>
                  <a:lnTo>
                    <a:pt x="6202834" y="0"/>
                  </a:lnTo>
                  <a:close/>
                </a:path>
              </a:pathLst>
            </a:custGeom>
            <a:solidFill>
              <a:srgbClr val="B9C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20471" y="3745335"/>
              <a:ext cx="6203315" cy="331470"/>
            </a:xfrm>
            <a:custGeom>
              <a:avLst/>
              <a:gdLst/>
              <a:ahLst/>
              <a:cxnLst/>
              <a:rect l="l" t="t" r="r" b="b"/>
              <a:pathLst>
                <a:path w="6203315" h="331470">
                  <a:moveTo>
                    <a:pt x="6202834" y="0"/>
                  </a:moveTo>
                  <a:lnTo>
                    <a:pt x="1296416" y="0"/>
                  </a:lnTo>
                  <a:lnTo>
                    <a:pt x="0" y="0"/>
                  </a:lnTo>
                  <a:lnTo>
                    <a:pt x="3172" y="43810"/>
                  </a:lnTo>
                  <a:lnTo>
                    <a:pt x="12384" y="87326"/>
                  </a:lnTo>
                  <a:lnTo>
                    <a:pt x="27175" y="129729"/>
                  </a:lnTo>
                  <a:lnTo>
                    <a:pt x="47087" y="170204"/>
                  </a:lnTo>
                  <a:lnTo>
                    <a:pt x="71659" y="207934"/>
                  </a:lnTo>
                  <a:lnTo>
                    <a:pt x="100431" y="242100"/>
                  </a:lnTo>
                  <a:lnTo>
                    <a:pt x="132946" y="271886"/>
                  </a:lnTo>
                  <a:lnTo>
                    <a:pt x="168742" y="296475"/>
                  </a:lnTo>
                  <a:lnTo>
                    <a:pt x="207360" y="315051"/>
                  </a:lnTo>
                  <a:lnTo>
                    <a:pt x="248341" y="326795"/>
                  </a:lnTo>
                  <a:lnTo>
                    <a:pt x="291226" y="330891"/>
                  </a:lnTo>
                  <a:lnTo>
                    <a:pt x="5911608" y="330891"/>
                  </a:lnTo>
                  <a:lnTo>
                    <a:pt x="5954492" y="326795"/>
                  </a:lnTo>
                  <a:lnTo>
                    <a:pt x="5995473" y="315051"/>
                  </a:lnTo>
                  <a:lnTo>
                    <a:pt x="6034092" y="296475"/>
                  </a:lnTo>
                  <a:lnTo>
                    <a:pt x="6069888" y="271886"/>
                  </a:lnTo>
                  <a:lnTo>
                    <a:pt x="6102402" y="242100"/>
                  </a:lnTo>
                  <a:lnTo>
                    <a:pt x="6131175" y="207934"/>
                  </a:lnTo>
                  <a:lnTo>
                    <a:pt x="6155746" y="170204"/>
                  </a:lnTo>
                  <a:lnTo>
                    <a:pt x="6175658" y="129729"/>
                  </a:lnTo>
                  <a:lnTo>
                    <a:pt x="6190449" y="87326"/>
                  </a:lnTo>
                  <a:lnTo>
                    <a:pt x="6199661" y="43810"/>
                  </a:lnTo>
                  <a:lnTo>
                    <a:pt x="6202834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193846" y="3785001"/>
              <a:ext cx="1587500" cy="291465"/>
            </a:xfrm>
            <a:custGeom>
              <a:avLst/>
              <a:gdLst/>
              <a:ahLst/>
              <a:cxnLst/>
              <a:rect l="l" t="t" r="r" b="b"/>
              <a:pathLst>
                <a:path w="1587500" h="291464">
                  <a:moveTo>
                    <a:pt x="1550178" y="0"/>
                  </a:moveTo>
                  <a:lnTo>
                    <a:pt x="37216" y="0"/>
                  </a:lnTo>
                  <a:lnTo>
                    <a:pt x="22728" y="2924"/>
                  </a:lnTo>
                  <a:lnTo>
                    <a:pt x="10899" y="10899"/>
                  </a:lnTo>
                  <a:lnTo>
                    <a:pt x="2924" y="22728"/>
                  </a:lnTo>
                  <a:lnTo>
                    <a:pt x="0" y="37216"/>
                  </a:lnTo>
                  <a:lnTo>
                    <a:pt x="0" y="254009"/>
                  </a:lnTo>
                  <a:lnTo>
                    <a:pt x="2924" y="268497"/>
                  </a:lnTo>
                  <a:lnTo>
                    <a:pt x="10899" y="280326"/>
                  </a:lnTo>
                  <a:lnTo>
                    <a:pt x="22728" y="288301"/>
                  </a:lnTo>
                  <a:lnTo>
                    <a:pt x="37216" y="291226"/>
                  </a:lnTo>
                  <a:lnTo>
                    <a:pt x="1550178" y="291226"/>
                  </a:lnTo>
                  <a:lnTo>
                    <a:pt x="1564665" y="288301"/>
                  </a:lnTo>
                  <a:lnTo>
                    <a:pt x="1576495" y="280326"/>
                  </a:lnTo>
                  <a:lnTo>
                    <a:pt x="1584470" y="268497"/>
                  </a:lnTo>
                  <a:lnTo>
                    <a:pt x="1587394" y="254009"/>
                  </a:lnTo>
                  <a:lnTo>
                    <a:pt x="1587394" y="37216"/>
                  </a:lnTo>
                  <a:lnTo>
                    <a:pt x="1584470" y="22728"/>
                  </a:lnTo>
                  <a:lnTo>
                    <a:pt x="1576495" y="10899"/>
                  </a:lnTo>
                  <a:lnTo>
                    <a:pt x="1564665" y="2924"/>
                  </a:lnTo>
                  <a:lnTo>
                    <a:pt x="1550178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61945" y="3821958"/>
              <a:ext cx="217318" cy="217328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8833302" y="3864626"/>
              <a:ext cx="526415" cy="164465"/>
            </a:xfrm>
            <a:custGeom>
              <a:avLst/>
              <a:gdLst/>
              <a:ahLst/>
              <a:cxnLst/>
              <a:rect l="l" t="t" r="r" b="b"/>
              <a:pathLst>
                <a:path w="526415" h="164464">
                  <a:moveTo>
                    <a:pt x="289272" y="29699"/>
                  </a:moveTo>
                  <a:lnTo>
                    <a:pt x="279918" y="30349"/>
                  </a:lnTo>
                  <a:lnTo>
                    <a:pt x="270868" y="31754"/>
                  </a:lnTo>
                  <a:lnTo>
                    <a:pt x="262081" y="33810"/>
                  </a:lnTo>
                  <a:lnTo>
                    <a:pt x="253513" y="36413"/>
                  </a:lnTo>
                  <a:lnTo>
                    <a:pt x="253513" y="164265"/>
                  </a:lnTo>
                  <a:lnTo>
                    <a:pt x="289272" y="164265"/>
                  </a:lnTo>
                  <a:lnTo>
                    <a:pt x="289272" y="131660"/>
                  </a:lnTo>
                  <a:lnTo>
                    <a:pt x="319802" y="131660"/>
                  </a:lnTo>
                  <a:lnTo>
                    <a:pt x="324237" y="129837"/>
                  </a:lnTo>
                  <a:lnTo>
                    <a:pt x="331176" y="124886"/>
                  </a:lnTo>
                  <a:lnTo>
                    <a:pt x="336673" y="118392"/>
                  </a:lnTo>
                  <a:lnTo>
                    <a:pt x="341321" y="108624"/>
                  </a:lnTo>
                  <a:lnTo>
                    <a:pt x="295569" y="108624"/>
                  </a:lnTo>
                  <a:lnTo>
                    <a:pt x="289272" y="106552"/>
                  </a:lnTo>
                  <a:lnTo>
                    <a:pt x="289272" y="55046"/>
                  </a:lnTo>
                  <a:lnTo>
                    <a:pt x="293417" y="52775"/>
                  </a:lnTo>
                  <a:lnTo>
                    <a:pt x="300468" y="52160"/>
                  </a:lnTo>
                  <a:lnTo>
                    <a:pt x="341083" y="52160"/>
                  </a:lnTo>
                  <a:lnTo>
                    <a:pt x="336988" y="44057"/>
                  </a:lnTo>
                  <a:lnTo>
                    <a:pt x="325786" y="34913"/>
                  </a:lnTo>
                  <a:lnTo>
                    <a:pt x="310257" y="30711"/>
                  </a:lnTo>
                  <a:lnTo>
                    <a:pt x="289272" y="29699"/>
                  </a:lnTo>
                  <a:close/>
                </a:path>
                <a:path w="526415" h="164464">
                  <a:moveTo>
                    <a:pt x="319802" y="131660"/>
                  </a:moveTo>
                  <a:lnTo>
                    <a:pt x="289272" y="131660"/>
                  </a:lnTo>
                  <a:lnTo>
                    <a:pt x="293844" y="133564"/>
                  </a:lnTo>
                  <a:lnTo>
                    <a:pt x="300428" y="134566"/>
                  </a:lnTo>
                  <a:lnTo>
                    <a:pt x="307727" y="134566"/>
                  </a:lnTo>
                  <a:lnTo>
                    <a:pt x="316279" y="133108"/>
                  </a:lnTo>
                  <a:lnTo>
                    <a:pt x="319802" y="131660"/>
                  </a:lnTo>
                  <a:close/>
                </a:path>
                <a:path w="526415" h="164464">
                  <a:moveTo>
                    <a:pt x="341083" y="52160"/>
                  </a:moveTo>
                  <a:lnTo>
                    <a:pt x="300468" y="52160"/>
                  </a:lnTo>
                  <a:lnTo>
                    <a:pt x="305138" y="56117"/>
                  </a:lnTo>
                  <a:lnTo>
                    <a:pt x="309445" y="61286"/>
                  </a:lnTo>
                  <a:lnTo>
                    <a:pt x="312199" y="67110"/>
                  </a:lnTo>
                  <a:lnTo>
                    <a:pt x="313793" y="73524"/>
                  </a:lnTo>
                  <a:lnTo>
                    <a:pt x="314618" y="80462"/>
                  </a:lnTo>
                  <a:lnTo>
                    <a:pt x="315194" y="90675"/>
                  </a:lnTo>
                  <a:lnTo>
                    <a:pt x="311435" y="97667"/>
                  </a:lnTo>
                  <a:lnTo>
                    <a:pt x="306735" y="103944"/>
                  </a:lnTo>
                  <a:lnTo>
                    <a:pt x="303056" y="108267"/>
                  </a:lnTo>
                  <a:lnTo>
                    <a:pt x="295569" y="108624"/>
                  </a:lnTo>
                  <a:lnTo>
                    <a:pt x="341321" y="108624"/>
                  </a:lnTo>
                  <a:lnTo>
                    <a:pt x="343393" y="104269"/>
                  </a:lnTo>
                  <a:lnTo>
                    <a:pt x="347054" y="89816"/>
                  </a:lnTo>
                  <a:lnTo>
                    <a:pt x="347604" y="75027"/>
                  </a:lnTo>
                  <a:lnTo>
                    <a:pt x="344993" y="59895"/>
                  </a:lnTo>
                  <a:lnTo>
                    <a:pt x="341083" y="52160"/>
                  </a:lnTo>
                  <a:close/>
                </a:path>
                <a:path w="526415" h="164464">
                  <a:moveTo>
                    <a:pt x="498469" y="0"/>
                  </a:moveTo>
                  <a:lnTo>
                    <a:pt x="461550" y="0"/>
                  </a:lnTo>
                  <a:lnTo>
                    <a:pt x="461550" y="113959"/>
                  </a:lnTo>
                  <a:lnTo>
                    <a:pt x="498469" y="134566"/>
                  </a:lnTo>
                  <a:lnTo>
                    <a:pt x="510776" y="134566"/>
                  </a:lnTo>
                  <a:lnTo>
                    <a:pt x="515595" y="132166"/>
                  </a:lnTo>
                  <a:lnTo>
                    <a:pt x="526374" y="126603"/>
                  </a:lnTo>
                  <a:lnTo>
                    <a:pt x="518789" y="109864"/>
                  </a:lnTo>
                  <a:lnTo>
                    <a:pt x="503547" y="109864"/>
                  </a:lnTo>
                  <a:lnTo>
                    <a:pt x="498469" y="107186"/>
                  </a:lnTo>
                  <a:lnTo>
                    <a:pt x="498469" y="0"/>
                  </a:lnTo>
                  <a:close/>
                </a:path>
                <a:path w="526415" h="164464">
                  <a:moveTo>
                    <a:pt x="517073" y="106076"/>
                  </a:moveTo>
                  <a:lnTo>
                    <a:pt x="508485" y="108664"/>
                  </a:lnTo>
                  <a:lnTo>
                    <a:pt x="503547" y="109864"/>
                  </a:lnTo>
                  <a:lnTo>
                    <a:pt x="518789" y="109864"/>
                  </a:lnTo>
                  <a:lnTo>
                    <a:pt x="517073" y="106076"/>
                  </a:lnTo>
                  <a:close/>
                </a:path>
                <a:path w="526415" h="164464">
                  <a:moveTo>
                    <a:pt x="201839" y="29699"/>
                  </a:moveTo>
                  <a:lnTo>
                    <a:pt x="172456" y="29699"/>
                  </a:lnTo>
                  <a:lnTo>
                    <a:pt x="172456" y="134566"/>
                  </a:lnTo>
                  <a:lnTo>
                    <a:pt x="208820" y="134566"/>
                  </a:lnTo>
                  <a:lnTo>
                    <a:pt x="208820" y="65071"/>
                  </a:lnTo>
                  <a:lnTo>
                    <a:pt x="213124" y="59518"/>
                  </a:lnTo>
                  <a:lnTo>
                    <a:pt x="218350" y="57594"/>
                  </a:lnTo>
                  <a:lnTo>
                    <a:pt x="241029" y="57594"/>
                  </a:lnTo>
                  <a:lnTo>
                    <a:pt x="241029" y="42610"/>
                  </a:lnTo>
                  <a:lnTo>
                    <a:pt x="201839" y="42610"/>
                  </a:lnTo>
                  <a:lnTo>
                    <a:pt x="201839" y="29699"/>
                  </a:lnTo>
                  <a:close/>
                </a:path>
                <a:path w="526415" h="164464">
                  <a:moveTo>
                    <a:pt x="241029" y="57594"/>
                  </a:moveTo>
                  <a:lnTo>
                    <a:pt x="230973" y="57594"/>
                  </a:lnTo>
                  <a:lnTo>
                    <a:pt x="236308" y="59776"/>
                  </a:lnTo>
                  <a:lnTo>
                    <a:pt x="241029" y="63891"/>
                  </a:lnTo>
                  <a:lnTo>
                    <a:pt x="241029" y="57594"/>
                  </a:lnTo>
                  <a:close/>
                </a:path>
                <a:path w="526415" h="164464">
                  <a:moveTo>
                    <a:pt x="231568" y="29699"/>
                  </a:moveTo>
                  <a:lnTo>
                    <a:pt x="224924" y="29699"/>
                  </a:lnTo>
                  <a:lnTo>
                    <a:pt x="216923" y="30671"/>
                  </a:lnTo>
                  <a:lnTo>
                    <a:pt x="210953" y="33366"/>
                  </a:lnTo>
                  <a:lnTo>
                    <a:pt x="206198" y="37455"/>
                  </a:lnTo>
                  <a:lnTo>
                    <a:pt x="201839" y="42610"/>
                  </a:lnTo>
                  <a:lnTo>
                    <a:pt x="241029" y="42610"/>
                  </a:lnTo>
                  <a:lnTo>
                    <a:pt x="241029" y="35996"/>
                  </a:lnTo>
                  <a:lnTo>
                    <a:pt x="236298" y="31891"/>
                  </a:lnTo>
                  <a:lnTo>
                    <a:pt x="231568" y="29699"/>
                  </a:lnTo>
                  <a:close/>
                </a:path>
                <a:path w="526415" h="164464">
                  <a:moveTo>
                    <a:pt x="406398" y="29959"/>
                  </a:moveTo>
                  <a:lnTo>
                    <a:pt x="371296" y="47950"/>
                  </a:lnTo>
                  <a:lnTo>
                    <a:pt x="359109" y="84011"/>
                  </a:lnTo>
                  <a:lnTo>
                    <a:pt x="360751" y="98134"/>
                  </a:lnTo>
                  <a:lnTo>
                    <a:pt x="386854" y="130908"/>
                  </a:lnTo>
                  <a:lnTo>
                    <a:pt x="405354" y="134060"/>
                  </a:lnTo>
                  <a:lnTo>
                    <a:pt x="417990" y="133448"/>
                  </a:lnTo>
                  <a:lnTo>
                    <a:pt x="428224" y="131737"/>
                  </a:lnTo>
                  <a:lnTo>
                    <a:pt x="437517" y="128959"/>
                  </a:lnTo>
                  <a:lnTo>
                    <a:pt x="447330" y="125145"/>
                  </a:lnTo>
                  <a:lnTo>
                    <a:pt x="442315" y="111918"/>
                  </a:lnTo>
                  <a:lnTo>
                    <a:pt x="414715" y="111918"/>
                  </a:lnTo>
                  <a:lnTo>
                    <a:pt x="408162" y="111519"/>
                  </a:lnTo>
                  <a:lnTo>
                    <a:pt x="393524" y="95356"/>
                  </a:lnTo>
                  <a:lnTo>
                    <a:pt x="406872" y="94226"/>
                  </a:lnTo>
                  <a:lnTo>
                    <a:pt x="419380" y="91616"/>
                  </a:lnTo>
                  <a:lnTo>
                    <a:pt x="430747" y="87004"/>
                  </a:lnTo>
                  <a:lnTo>
                    <a:pt x="440676" y="79867"/>
                  </a:lnTo>
                  <a:lnTo>
                    <a:pt x="443023" y="76128"/>
                  </a:lnTo>
                  <a:lnTo>
                    <a:pt x="391451" y="76128"/>
                  </a:lnTo>
                  <a:lnTo>
                    <a:pt x="392125" y="68711"/>
                  </a:lnTo>
                  <a:lnTo>
                    <a:pt x="393434" y="61848"/>
                  </a:lnTo>
                  <a:lnTo>
                    <a:pt x="403192" y="52497"/>
                  </a:lnTo>
                  <a:lnTo>
                    <a:pt x="409122" y="49810"/>
                  </a:lnTo>
                  <a:lnTo>
                    <a:pt x="445455" y="49810"/>
                  </a:lnTo>
                  <a:lnTo>
                    <a:pt x="440845" y="41658"/>
                  </a:lnTo>
                  <a:lnTo>
                    <a:pt x="430390" y="33912"/>
                  </a:lnTo>
                  <a:lnTo>
                    <a:pt x="418855" y="30210"/>
                  </a:lnTo>
                  <a:lnTo>
                    <a:pt x="406398" y="29959"/>
                  </a:lnTo>
                  <a:close/>
                </a:path>
                <a:path w="526415" h="164464">
                  <a:moveTo>
                    <a:pt x="439100" y="103438"/>
                  </a:moveTo>
                  <a:lnTo>
                    <a:pt x="421914" y="110003"/>
                  </a:lnTo>
                  <a:lnTo>
                    <a:pt x="414715" y="111918"/>
                  </a:lnTo>
                  <a:lnTo>
                    <a:pt x="442315" y="111918"/>
                  </a:lnTo>
                  <a:lnTo>
                    <a:pt x="439100" y="103438"/>
                  </a:lnTo>
                  <a:close/>
                </a:path>
                <a:path w="526415" h="164464">
                  <a:moveTo>
                    <a:pt x="445455" y="49810"/>
                  </a:moveTo>
                  <a:lnTo>
                    <a:pt x="409122" y="49810"/>
                  </a:lnTo>
                  <a:lnTo>
                    <a:pt x="415022" y="53360"/>
                  </a:lnTo>
                  <a:lnTo>
                    <a:pt x="420377" y="58288"/>
                  </a:lnTo>
                  <a:lnTo>
                    <a:pt x="391451" y="76128"/>
                  </a:lnTo>
                  <a:lnTo>
                    <a:pt x="443023" y="76128"/>
                  </a:lnTo>
                  <a:lnTo>
                    <a:pt x="445627" y="71980"/>
                  </a:lnTo>
                  <a:lnTo>
                    <a:pt x="447964" y="62406"/>
                  </a:lnTo>
                  <a:lnTo>
                    <a:pt x="446699" y="52010"/>
                  </a:lnTo>
                  <a:lnTo>
                    <a:pt x="445455" y="49810"/>
                  </a:lnTo>
                  <a:close/>
                </a:path>
                <a:path w="526415" h="164464">
                  <a:moveTo>
                    <a:pt x="116679" y="29959"/>
                  </a:moveTo>
                  <a:lnTo>
                    <a:pt x="81581" y="47950"/>
                  </a:lnTo>
                  <a:lnTo>
                    <a:pt x="69392" y="84011"/>
                  </a:lnTo>
                  <a:lnTo>
                    <a:pt x="71036" y="98134"/>
                  </a:lnTo>
                  <a:lnTo>
                    <a:pt x="97135" y="130908"/>
                  </a:lnTo>
                  <a:lnTo>
                    <a:pt x="115635" y="134060"/>
                  </a:lnTo>
                  <a:lnTo>
                    <a:pt x="128271" y="133448"/>
                  </a:lnTo>
                  <a:lnTo>
                    <a:pt x="138505" y="131737"/>
                  </a:lnTo>
                  <a:lnTo>
                    <a:pt x="147798" y="128959"/>
                  </a:lnTo>
                  <a:lnTo>
                    <a:pt x="157611" y="125145"/>
                  </a:lnTo>
                  <a:lnTo>
                    <a:pt x="152596" y="111918"/>
                  </a:lnTo>
                  <a:lnTo>
                    <a:pt x="125000" y="111918"/>
                  </a:lnTo>
                  <a:lnTo>
                    <a:pt x="118444" y="111519"/>
                  </a:lnTo>
                  <a:lnTo>
                    <a:pt x="103805" y="95356"/>
                  </a:lnTo>
                  <a:lnTo>
                    <a:pt x="117153" y="94226"/>
                  </a:lnTo>
                  <a:lnTo>
                    <a:pt x="129661" y="91616"/>
                  </a:lnTo>
                  <a:lnTo>
                    <a:pt x="141028" y="87004"/>
                  </a:lnTo>
                  <a:lnTo>
                    <a:pt x="150958" y="79867"/>
                  </a:lnTo>
                  <a:lnTo>
                    <a:pt x="153304" y="76128"/>
                  </a:lnTo>
                  <a:lnTo>
                    <a:pt x="101732" y="76128"/>
                  </a:lnTo>
                  <a:lnTo>
                    <a:pt x="102407" y="68711"/>
                  </a:lnTo>
                  <a:lnTo>
                    <a:pt x="103725" y="61848"/>
                  </a:lnTo>
                  <a:lnTo>
                    <a:pt x="113473" y="52497"/>
                  </a:lnTo>
                  <a:lnTo>
                    <a:pt x="119413" y="49810"/>
                  </a:lnTo>
                  <a:lnTo>
                    <a:pt x="155736" y="49810"/>
                  </a:lnTo>
                  <a:lnTo>
                    <a:pt x="151126" y="41658"/>
                  </a:lnTo>
                  <a:lnTo>
                    <a:pt x="140671" y="33912"/>
                  </a:lnTo>
                  <a:lnTo>
                    <a:pt x="129136" y="30210"/>
                  </a:lnTo>
                  <a:lnTo>
                    <a:pt x="116679" y="29959"/>
                  </a:lnTo>
                  <a:close/>
                </a:path>
                <a:path w="526415" h="164464">
                  <a:moveTo>
                    <a:pt x="149381" y="103438"/>
                  </a:moveTo>
                  <a:lnTo>
                    <a:pt x="132206" y="110003"/>
                  </a:lnTo>
                  <a:lnTo>
                    <a:pt x="125000" y="111918"/>
                  </a:lnTo>
                  <a:lnTo>
                    <a:pt x="152596" y="111918"/>
                  </a:lnTo>
                  <a:lnTo>
                    <a:pt x="149381" y="103438"/>
                  </a:lnTo>
                  <a:close/>
                </a:path>
                <a:path w="526415" h="164464">
                  <a:moveTo>
                    <a:pt x="155736" y="49810"/>
                  </a:moveTo>
                  <a:lnTo>
                    <a:pt x="119413" y="49810"/>
                  </a:lnTo>
                  <a:lnTo>
                    <a:pt x="125304" y="53360"/>
                  </a:lnTo>
                  <a:lnTo>
                    <a:pt x="130659" y="58288"/>
                  </a:lnTo>
                  <a:lnTo>
                    <a:pt x="101732" y="76128"/>
                  </a:lnTo>
                  <a:lnTo>
                    <a:pt x="153304" y="76128"/>
                  </a:lnTo>
                  <a:lnTo>
                    <a:pt x="155908" y="71980"/>
                  </a:lnTo>
                  <a:lnTo>
                    <a:pt x="158245" y="62406"/>
                  </a:lnTo>
                  <a:lnTo>
                    <a:pt x="156980" y="52010"/>
                  </a:lnTo>
                  <a:lnTo>
                    <a:pt x="155736" y="49810"/>
                  </a:lnTo>
                  <a:close/>
                </a:path>
                <a:path w="526415" h="164464">
                  <a:moveTo>
                    <a:pt x="35054" y="0"/>
                  </a:moveTo>
                  <a:lnTo>
                    <a:pt x="0" y="0"/>
                  </a:lnTo>
                  <a:lnTo>
                    <a:pt x="0" y="113959"/>
                  </a:lnTo>
                  <a:lnTo>
                    <a:pt x="35054" y="134566"/>
                  </a:lnTo>
                  <a:lnTo>
                    <a:pt x="46736" y="134566"/>
                  </a:lnTo>
                  <a:lnTo>
                    <a:pt x="51307" y="132166"/>
                  </a:lnTo>
                  <a:lnTo>
                    <a:pt x="63207" y="125690"/>
                  </a:lnTo>
                  <a:lnTo>
                    <a:pt x="55955" y="109864"/>
                  </a:lnTo>
                  <a:lnTo>
                    <a:pt x="39874" y="109864"/>
                  </a:lnTo>
                  <a:lnTo>
                    <a:pt x="35054" y="107186"/>
                  </a:lnTo>
                  <a:lnTo>
                    <a:pt x="35054" y="57594"/>
                  </a:lnTo>
                  <a:lnTo>
                    <a:pt x="51347" y="57594"/>
                  </a:lnTo>
                  <a:lnTo>
                    <a:pt x="66469" y="29699"/>
                  </a:lnTo>
                  <a:lnTo>
                    <a:pt x="35054" y="29699"/>
                  </a:lnTo>
                  <a:lnTo>
                    <a:pt x="35054" y="0"/>
                  </a:lnTo>
                  <a:close/>
                </a:path>
                <a:path w="526415" h="164464">
                  <a:moveTo>
                    <a:pt x="54024" y="105649"/>
                  </a:moveTo>
                  <a:lnTo>
                    <a:pt x="44564" y="108664"/>
                  </a:lnTo>
                  <a:lnTo>
                    <a:pt x="39874" y="109864"/>
                  </a:lnTo>
                  <a:lnTo>
                    <a:pt x="55955" y="109864"/>
                  </a:lnTo>
                  <a:lnTo>
                    <a:pt x="54024" y="105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911695" y="4076241"/>
              <a:ext cx="5620385" cy="2522220"/>
            </a:xfrm>
            <a:custGeom>
              <a:avLst/>
              <a:gdLst/>
              <a:ahLst/>
              <a:cxnLst/>
              <a:rect l="l" t="t" r="r" b="b"/>
              <a:pathLst>
                <a:path w="5620384" h="2522220">
                  <a:moveTo>
                    <a:pt x="5620385" y="0"/>
                  </a:moveTo>
                  <a:lnTo>
                    <a:pt x="0" y="0"/>
                  </a:lnTo>
                  <a:lnTo>
                    <a:pt x="0" y="53390"/>
                  </a:lnTo>
                  <a:lnTo>
                    <a:pt x="447052" y="53390"/>
                  </a:lnTo>
                  <a:lnTo>
                    <a:pt x="447052" y="2522156"/>
                  </a:lnTo>
                  <a:lnTo>
                    <a:pt x="562737" y="2522156"/>
                  </a:lnTo>
                  <a:lnTo>
                    <a:pt x="562737" y="53390"/>
                  </a:lnTo>
                  <a:lnTo>
                    <a:pt x="5620385" y="53390"/>
                  </a:lnTo>
                  <a:lnTo>
                    <a:pt x="5620385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474439" y="4129623"/>
              <a:ext cx="236854" cy="2468880"/>
            </a:xfrm>
            <a:custGeom>
              <a:avLst/>
              <a:gdLst/>
              <a:ahLst/>
              <a:cxnLst/>
              <a:rect l="l" t="t" r="r" b="b"/>
              <a:pathLst>
                <a:path w="236854" h="2468879">
                  <a:moveTo>
                    <a:pt x="236427" y="0"/>
                  </a:moveTo>
                  <a:lnTo>
                    <a:pt x="0" y="0"/>
                  </a:lnTo>
                  <a:lnTo>
                    <a:pt x="0" y="2468767"/>
                  </a:lnTo>
                  <a:lnTo>
                    <a:pt x="236427" y="2468767"/>
                  </a:lnTo>
                  <a:lnTo>
                    <a:pt x="236427" y="0"/>
                  </a:lnTo>
                  <a:close/>
                </a:path>
              </a:pathLst>
            </a:custGeom>
            <a:solidFill>
              <a:srgbClr val="7412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2473685" y="4120113"/>
              <a:ext cx="116205" cy="2478405"/>
            </a:xfrm>
            <a:custGeom>
              <a:avLst/>
              <a:gdLst/>
              <a:ahLst/>
              <a:cxnLst/>
              <a:rect l="l" t="t" r="r" b="b"/>
              <a:pathLst>
                <a:path w="116204" h="2478404">
                  <a:moveTo>
                    <a:pt x="115685" y="0"/>
                  </a:moveTo>
                  <a:lnTo>
                    <a:pt x="0" y="0"/>
                  </a:lnTo>
                  <a:lnTo>
                    <a:pt x="0" y="2478277"/>
                  </a:lnTo>
                  <a:lnTo>
                    <a:pt x="115685" y="2478277"/>
                  </a:lnTo>
                  <a:lnTo>
                    <a:pt x="115685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2589370" y="4120113"/>
              <a:ext cx="270510" cy="2478405"/>
            </a:xfrm>
            <a:custGeom>
              <a:avLst/>
              <a:gdLst/>
              <a:ahLst/>
              <a:cxnLst/>
              <a:rect l="l" t="t" r="r" b="b"/>
              <a:pathLst>
                <a:path w="270509" h="2478404">
                  <a:moveTo>
                    <a:pt x="270173" y="0"/>
                  </a:moveTo>
                  <a:lnTo>
                    <a:pt x="0" y="0"/>
                  </a:lnTo>
                  <a:lnTo>
                    <a:pt x="0" y="2478277"/>
                  </a:lnTo>
                  <a:lnTo>
                    <a:pt x="270173" y="2478277"/>
                  </a:lnTo>
                  <a:lnTo>
                    <a:pt x="270173" y="0"/>
                  </a:lnTo>
                  <a:close/>
                </a:path>
              </a:pathLst>
            </a:custGeom>
            <a:solidFill>
              <a:srgbClr val="7412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347829" y="5281002"/>
              <a:ext cx="243840" cy="1319530"/>
            </a:xfrm>
            <a:custGeom>
              <a:avLst/>
              <a:gdLst/>
              <a:ahLst/>
              <a:cxnLst/>
              <a:rect l="l" t="t" r="r" b="b"/>
              <a:pathLst>
                <a:path w="243840" h="1319529">
                  <a:moveTo>
                    <a:pt x="188937" y="0"/>
                  </a:moveTo>
                  <a:lnTo>
                    <a:pt x="0" y="0"/>
                  </a:lnTo>
                  <a:lnTo>
                    <a:pt x="0" y="1318966"/>
                  </a:lnTo>
                  <a:lnTo>
                    <a:pt x="243399" y="1318966"/>
                  </a:lnTo>
                  <a:lnTo>
                    <a:pt x="243399" y="54461"/>
                  </a:lnTo>
                  <a:lnTo>
                    <a:pt x="239119" y="33263"/>
                  </a:lnTo>
                  <a:lnTo>
                    <a:pt x="227447" y="15951"/>
                  </a:lnTo>
                  <a:lnTo>
                    <a:pt x="210136" y="4280"/>
                  </a:lnTo>
                  <a:lnTo>
                    <a:pt x="188937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813949" y="5340897"/>
              <a:ext cx="184150" cy="397510"/>
            </a:xfrm>
            <a:custGeom>
              <a:avLst/>
              <a:gdLst/>
              <a:ahLst/>
              <a:cxnLst/>
              <a:rect l="l" t="t" r="r" b="b"/>
              <a:pathLst>
                <a:path w="184150" h="397510">
                  <a:moveTo>
                    <a:pt x="183731" y="0"/>
                  </a:moveTo>
                  <a:lnTo>
                    <a:pt x="0" y="0"/>
                  </a:lnTo>
                  <a:lnTo>
                    <a:pt x="0" y="397024"/>
                  </a:lnTo>
                  <a:lnTo>
                    <a:pt x="183731" y="397024"/>
                  </a:lnTo>
                  <a:lnTo>
                    <a:pt x="183731" y="0"/>
                  </a:lnTo>
                  <a:close/>
                </a:path>
              </a:pathLst>
            </a:custGeom>
            <a:solidFill>
              <a:srgbClr val="B9C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467139" y="5605839"/>
              <a:ext cx="65408" cy="87225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7753972" y="5281014"/>
              <a:ext cx="654050" cy="1319530"/>
            </a:xfrm>
            <a:custGeom>
              <a:avLst/>
              <a:gdLst/>
              <a:ahLst/>
              <a:cxnLst/>
              <a:rect l="l" t="t" r="r" b="b"/>
              <a:pathLst>
                <a:path w="654050" h="1319529">
                  <a:moveTo>
                    <a:pt x="60058" y="0"/>
                  </a:moveTo>
                  <a:lnTo>
                    <a:pt x="18516" y="0"/>
                  </a:lnTo>
                  <a:lnTo>
                    <a:pt x="11315" y="1447"/>
                  </a:lnTo>
                  <a:lnTo>
                    <a:pt x="5422" y="5422"/>
                  </a:lnTo>
                  <a:lnTo>
                    <a:pt x="1447" y="11303"/>
                  </a:lnTo>
                  <a:lnTo>
                    <a:pt x="0" y="18503"/>
                  </a:lnTo>
                  <a:lnTo>
                    <a:pt x="0" y="1318958"/>
                  </a:lnTo>
                  <a:lnTo>
                    <a:pt x="60058" y="1318958"/>
                  </a:lnTo>
                  <a:lnTo>
                    <a:pt x="60058" y="0"/>
                  </a:lnTo>
                  <a:close/>
                </a:path>
                <a:path w="654050" h="1319529">
                  <a:moveTo>
                    <a:pt x="653516" y="18503"/>
                  </a:moveTo>
                  <a:lnTo>
                    <a:pt x="652068" y="11303"/>
                  </a:lnTo>
                  <a:lnTo>
                    <a:pt x="648093" y="5422"/>
                  </a:lnTo>
                  <a:lnTo>
                    <a:pt x="642200" y="1447"/>
                  </a:lnTo>
                  <a:lnTo>
                    <a:pt x="635000" y="0"/>
                  </a:lnTo>
                  <a:lnTo>
                    <a:pt x="593458" y="0"/>
                  </a:lnTo>
                  <a:lnTo>
                    <a:pt x="593458" y="1318958"/>
                  </a:lnTo>
                  <a:lnTo>
                    <a:pt x="653516" y="1318958"/>
                  </a:lnTo>
                  <a:lnTo>
                    <a:pt x="653516" y="18503"/>
                  </a:lnTo>
                  <a:close/>
                </a:path>
              </a:pathLst>
            </a:custGeom>
            <a:solidFill>
              <a:srgbClr val="7D8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813949" y="5737921"/>
              <a:ext cx="534035" cy="473709"/>
            </a:xfrm>
            <a:custGeom>
              <a:avLst/>
              <a:gdLst/>
              <a:ahLst/>
              <a:cxnLst/>
              <a:rect l="l" t="t" r="r" b="b"/>
              <a:pathLst>
                <a:path w="534034" h="473710">
                  <a:moveTo>
                    <a:pt x="533484" y="0"/>
                  </a:moveTo>
                  <a:lnTo>
                    <a:pt x="0" y="0"/>
                  </a:lnTo>
                  <a:lnTo>
                    <a:pt x="0" y="473420"/>
                  </a:lnTo>
                  <a:lnTo>
                    <a:pt x="533484" y="473420"/>
                  </a:lnTo>
                  <a:lnTo>
                    <a:pt x="533484" y="0"/>
                  </a:lnTo>
                  <a:close/>
                </a:path>
              </a:pathLst>
            </a:custGeom>
            <a:solidFill>
              <a:srgbClr val="4A5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813942" y="5281014"/>
              <a:ext cx="534035" cy="1319530"/>
            </a:xfrm>
            <a:custGeom>
              <a:avLst/>
              <a:gdLst/>
              <a:ahLst/>
              <a:cxnLst/>
              <a:rect l="l" t="t" r="r" b="b"/>
              <a:pathLst>
                <a:path w="534034" h="1319529">
                  <a:moveTo>
                    <a:pt x="533488" y="1276756"/>
                  </a:moveTo>
                  <a:lnTo>
                    <a:pt x="0" y="1276756"/>
                  </a:lnTo>
                  <a:lnTo>
                    <a:pt x="0" y="1318945"/>
                  </a:lnTo>
                  <a:lnTo>
                    <a:pt x="533488" y="1318945"/>
                  </a:lnTo>
                  <a:lnTo>
                    <a:pt x="533488" y="1276756"/>
                  </a:lnTo>
                  <a:close/>
                </a:path>
                <a:path w="534034" h="1319529">
                  <a:moveTo>
                    <a:pt x="533882" y="60058"/>
                  </a:moveTo>
                  <a:lnTo>
                    <a:pt x="533488" y="0"/>
                  </a:lnTo>
                  <a:lnTo>
                    <a:pt x="0" y="0"/>
                  </a:lnTo>
                  <a:lnTo>
                    <a:pt x="0" y="60058"/>
                  </a:lnTo>
                  <a:lnTo>
                    <a:pt x="533882" y="60058"/>
                  </a:lnTo>
                  <a:close/>
                </a:path>
              </a:pathLst>
            </a:custGeom>
            <a:solidFill>
              <a:srgbClr val="7D8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97669" y="5773251"/>
              <a:ext cx="173111" cy="81255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997660" y="5971094"/>
              <a:ext cx="173121" cy="190782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8261329" y="5640620"/>
              <a:ext cx="247650" cy="862965"/>
            </a:xfrm>
            <a:custGeom>
              <a:avLst/>
              <a:gdLst/>
              <a:ahLst/>
              <a:cxnLst/>
              <a:rect l="l" t="t" r="r" b="b"/>
              <a:pathLst>
                <a:path w="247650" h="862965">
                  <a:moveTo>
                    <a:pt x="243240" y="0"/>
                  </a:moveTo>
                  <a:lnTo>
                    <a:pt x="237984" y="0"/>
                  </a:lnTo>
                  <a:lnTo>
                    <a:pt x="232728" y="0"/>
                  </a:lnTo>
                  <a:lnTo>
                    <a:pt x="228464" y="4264"/>
                  </a:lnTo>
                  <a:lnTo>
                    <a:pt x="228464" y="740321"/>
                  </a:lnTo>
                  <a:lnTo>
                    <a:pt x="220235" y="781082"/>
                  </a:lnTo>
                  <a:lnTo>
                    <a:pt x="197794" y="814368"/>
                  </a:lnTo>
                  <a:lnTo>
                    <a:pt x="164511" y="836810"/>
                  </a:lnTo>
                  <a:lnTo>
                    <a:pt x="123747" y="845039"/>
                  </a:lnTo>
                  <a:lnTo>
                    <a:pt x="82988" y="836810"/>
                  </a:lnTo>
                  <a:lnTo>
                    <a:pt x="49706" y="814368"/>
                  </a:lnTo>
                  <a:lnTo>
                    <a:pt x="27267" y="781082"/>
                  </a:lnTo>
                  <a:lnTo>
                    <a:pt x="19039" y="740321"/>
                  </a:lnTo>
                  <a:lnTo>
                    <a:pt x="19039" y="511500"/>
                  </a:lnTo>
                  <a:lnTo>
                    <a:pt x="0" y="511500"/>
                  </a:lnTo>
                  <a:lnTo>
                    <a:pt x="0" y="738338"/>
                  </a:lnTo>
                  <a:lnTo>
                    <a:pt x="9512" y="786716"/>
                  </a:lnTo>
                  <a:lnTo>
                    <a:pt x="35453" y="826220"/>
                  </a:lnTo>
                  <a:lnTo>
                    <a:pt x="73930" y="852854"/>
                  </a:lnTo>
                  <a:lnTo>
                    <a:pt x="121050" y="862621"/>
                  </a:lnTo>
                  <a:lnTo>
                    <a:pt x="126444" y="862621"/>
                  </a:lnTo>
                  <a:lnTo>
                    <a:pt x="173565" y="852841"/>
                  </a:lnTo>
                  <a:lnTo>
                    <a:pt x="212045" y="826168"/>
                  </a:lnTo>
                  <a:lnTo>
                    <a:pt x="237990" y="786607"/>
                  </a:lnTo>
                  <a:lnTo>
                    <a:pt x="247504" y="738160"/>
                  </a:lnTo>
                  <a:lnTo>
                    <a:pt x="247504" y="4264"/>
                  </a:lnTo>
                  <a:lnTo>
                    <a:pt x="243240" y="0"/>
                  </a:lnTo>
                  <a:close/>
                </a:path>
              </a:pathLst>
            </a:custGeom>
            <a:solidFill>
              <a:srgbClr val="0F2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247929" y="6035064"/>
              <a:ext cx="45085" cy="117475"/>
            </a:xfrm>
            <a:custGeom>
              <a:avLst/>
              <a:gdLst/>
              <a:ahLst/>
              <a:cxnLst/>
              <a:rect l="l" t="t" r="r" b="b"/>
              <a:pathLst>
                <a:path w="45084" h="117475">
                  <a:moveTo>
                    <a:pt x="41916" y="0"/>
                  </a:moveTo>
                  <a:lnTo>
                    <a:pt x="3103" y="0"/>
                  </a:lnTo>
                  <a:lnTo>
                    <a:pt x="0" y="3113"/>
                  </a:lnTo>
                  <a:lnTo>
                    <a:pt x="0" y="113949"/>
                  </a:lnTo>
                  <a:lnTo>
                    <a:pt x="3103" y="117053"/>
                  </a:lnTo>
                  <a:lnTo>
                    <a:pt x="38079" y="117053"/>
                  </a:lnTo>
                  <a:lnTo>
                    <a:pt x="41916" y="117053"/>
                  </a:lnTo>
                  <a:lnTo>
                    <a:pt x="45020" y="113949"/>
                  </a:lnTo>
                  <a:lnTo>
                    <a:pt x="45020" y="3113"/>
                  </a:lnTo>
                  <a:lnTo>
                    <a:pt x="41916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260640" y="5974627"/>
              <a:ext cx="19685" cy="60960"/>
            </a:xfrm>
            <a:custGeom>
              <a:avLst/>
              <a:gdLst/>
              <a:ahLst/>
              <a:cxnLst/>
              <a:rect l="l" t="t" r="r" b="b"/>
              <a:pathLst>
                <a:path w="19684" h="60960">
                  <a:moveTo>
                    <a:pt x="15211" y="0"/>
                  </a:moveTo>
                  <a:lnTo>
                    <a:pt x="9797" y="0"/>
                  </a:lnTo>
                  <a:lnTo>
                    <a:pt x="4383" y="0"/>
                  </a:lnTo>
                  <a:lnTo>
                    <a:pt x="0" y="4383"/>
                  </a:lnTo>
                  <a:lnTo>
                    <a:pt x="0" y="60440"/>
                  </a:lnTo>
                  <a:lnTo>
                    <a:pt x="19594" y="60440"/>
                  </a:lnTo>
                  <a:lnTo>
                    <a:pt x="19594" y="4383"/>
                  </a:lnTo>
                  <a:lnTo>
                    <a:pt x="15211" y="0"/>
                  </a:lnTo>
                  <a:close/>
                </a:path>
              </a:pathLst>
            </a:custGeom>
            <a:solidFill>
              <a:srgbClr val="7D8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450299" y="6224751"/>
              <a:ext cx="73025" cy="375285"/>
            </a:xfrm>
            <a:custGeom>
              <a:avLst/>
              <a:gdLst/>
              <a:ahLst/>
              <a:cxnLst/>
              <a:rect l="l" t="t" r="r" b="b"/>
              <a:pathLst>
                <a:path w="73025" h="375284">
                  <a:moveTo>
                    <a:pt x="65627" y="0"/>
                  </a:moveTo>
                  <a:lnTo>
                    <a:pt x="6792" y="0"/>
                  </a:lnTo>
                  <a:lnTo>
                    <a:pt x="0" y="6782"/>
                  </a:lnTo>
                  <a:lnTo>
                    <a:pt x="0" y="375218"/>
                  </a:lnTo>
                  <a:lnTo>
                    <a:pt x="72409" y="375218"/>
                  </a:lnTo>
                  <a:lnTo>
                    <a:pt x="72409" y="6782"/>
                  </a:lnTo>
                  <a:lnTo>
                    <a:pt x="65627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450302" y="6278228"/>
              <a:ext cx="73025" cy="45720"/>
            </a:xfrm>
            <a:custGeom>
              <a:avLst/>
              <a:gdLst/>
              <a:ahLst/>
              <a:cxnLst/>
              <a:rect l="l" t="t" r="r" b="b"/>
              <a:pathLst>
                <a:path w="73025" h="45720">
                  <a:moveTo>
                    <a:pt x="72409" y="0"/>
                  </a:moveTo>
                  <a:lnTo>
                    <a:pt x="0" y="0"/>
                  </a:lnTo>
                  <a:lnTo>
                    <a:pt x="0" y="45258"/>
                  </a:lnTo>
                  <a:lnTo>
                    <a:pt x="72409" y="45258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F6E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223430" y="6592365"/>
              <a:ext cx="1603375" cy="15240"/>
            </a:xfrm>
            <a:custGeom>
              <a:avLst/>
              <a:gdLst/>
              <a:ahLst/>
              <a:cxnLst/>
              <a:rect l="l" t="t" r="r" b="b"/>
              <a:pathLst>
                <a:path w="1603375" h="15240">
                  <a:moveTo>
                    <a:pt x="26631" y="3403"/>
                  </a:moveTo>
                  <a:lnTo>
                    <a:pt x="23215" y="0"/>
                  </a:lnTo>
                  <a:lnTo>
                    <a:pt x="3416" y="0"/>
                  </a:lnTo>
                  <a:lnTo>
                    <a:pt x="0" y="3403"/>
                  </a:lnTo>
                  <a:lnTo>
                    <a:pt x="0" y="11811"/>
                  </a:lnTo>
                  <a:lnTo>
                    <a:pt x="3416" y="15227"/>
                  </a:lnTo>
                  <a:lnTo>
                    <a:pt x="19011" y="15227"/>
                  </a:lnTo>
                  <a:lnTo>
                    <a:pt x="23215" y="15227"/>
                  </a:lnTo>
                  <a:lnTo>
                    <a:pt x="26631" y="11811"/>
                  </a:lnTo>
                  <a:lnTo>
                    <a:pt x="26631" y="3403"/>
                  </a:lnTo>
                  <a:close/>
                </a:path>
                <a:path w="1603375" h="15240">
                  <a:moveTo>
                    <a:pt x="124650" y="3403"/>
                  </a:moveTo>
                  <a:lnTo>
                    <a:pt x="121246" y="0"/>
                  </a:lnTo>
                  <a:lnTo>
                    <a:pt x="56362" y="0"/>
                  </a:lnTo>
                  <a:lnTo>
                    <a:pt x="52971" y="3403"/>
                  </a:lnTo>
                  <a:lnTo>
                    <a:pt x="52971" y="11811"/>
                  </a:lnTo>
                  <a:lnTo>
                    <a:pt x="56362" y="15227"/>
                  </a:lnTo>
                  <a:lnTo>
                    <a:pt x="117043" y="15227"/>
                  </a:lnTo>
                  <a:lnTo>
                    <a:pt x="121246" y="15227"/>
                  </a:lnTo>
                  <a:lnTo>
                    <a:pt x="124650" y="11811"/>
                  </a:lnTo>
                  <a:lnTo>
                    <a:pt x="124650" y="3403"/>
                  </a:lnTo>
                  <a:close/>
                </a:path>
                <a:path w="1603375" h="15240">
                  <a:moveTo>
                    <a:pt x="1550454" y="3403"/>
                  </a:moveTo>
                  <a:lnTo>
                    <a:pt x="1547050" y="0"/>
                  </a:lnTo>
                  <a:lnTo>
                    <a:pt x="141795" y="0"/>
                  </a:lnTo>
                  <a:lnTo>
                    <a:pt x="138391" y="3403"/>
                  </a:lnTo>
                  <a:lnTo>
                    <a:pt x="138391" y="11811"/>
                  </a:lnTo>
                  <a:lnTo>
                    <a:pt x="141795" y="15227"/>
                  </a:lnTo>
                  <a:lnTo>
                    <a:pt x="1542846" y="15227"/>
                  </a:lnTo>
                  <a:lnTo>
                    <a:pt x="1547050" y="15227"/>
                  </a:lnTo>
                  <a:lnTo>
                    <a:pt x="1550454" y="11811"/>
                  </a:lnTo>
                  <a:lnTo>
                    <a:pt x="1550454" y="3403"/>
                  </a:lnTo>
                  <a:close/>
                </a:path>
                <a:path w="1603375" h="15240">
                  <a:moveTo>
                    <a:pt x="1603082" y="3403"/>
                  </a:moveTo>
                  <a:lnTo>
                    <a:pt x="1599666" y="0"/>
                  </a:lnTo>
                  <a:lnTo>
                    <a:pt x="1579473" y="0"/>
                  </a:lnTo>
                  <a:lnTo>
                    <a:pt x="1576070" y="3403"/>
                  </a:lnTo>
                  <a:lnTo>
                    <a:pt x="1576070" y="11811"/>
                  </a:lnTo>
                  <a:lnTo>
                    <a:pt x="1579473" y="15227"/>
                  </a:lnTo>
                  <a:lnTo>
                    <a:pt x="1595462" y="15227"/>
                  </a:lnTo>
                  <a:lnTo>
                    <a:pt x="1599666" y="15227"/>
                  </a:lnTo>
                  <a:lnTo>
                    <a:pt x="1603082" y="11811"/>
                  </a:lnTo>
                  <a:lnTo>
                    <a:pt x="1603082" y="340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982170" y="6287437"/>
              <a:ext cx="197000" cy="194233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6620470" y="3711959"/>
              <a:ext cx="6863715" cy="33655"/>
            </a:xfrm>
            <a:custGeom>
              <a:avLst/>
              <a:gdLst/>
              <a:ahLst/>
              <a:cxnLst/>
              <a:rect l="l" t="t" r="r" b="b"/>
              <a:pathLst>
                <a:path w="6863715" h="33654">
                  <a:moveTo>
                    <a:pt x="6829831" y="0"/>
                  </a:moveTo>
                  <a:lnTo>
                    <a:pt x="33378" y="0"/>
                  </a:lnTo>
                  <a:lnTo>
                    <a:pt x="20386" y="2623"/>
                  </a:lnTo>
                  <a:lnTo>
                    <a:pt x="9776" y="9776"/>
                  </a:lnTo>
                  <a:lnTo>
                    <a:pt x="2623" y="20386"/>
                  </a:lnTo>
                  <a:lnTo>
                    <a:pt x="0" y="33378"/>
                  </a:lnTo>
                  <a:lnTo>
                    <a:pt x="6863199" y="33378"/>
                  </a:lnTo>
                  <a:lnTo>
                    <a:pt x="6860578" y="20386"/>
                  </a:lnTo>
                  <a:lnTo>
                    <a:pt x="6853428" y="9776"/>
                  </a:lnTo>
                  <a:lnTo>
                    <a:pt x="6842822" y="2623"/>
                  </a:lnTo>
                  <a:lnTo>
                    <a:pt x="6829831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14481618" y="3462971"/>
            <a:ext cx="2073910" cy="1138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Características</a:t>
            </a:r>
            <a:r>
              <a:rPr sz="1150" b="1" spc="8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del</a:t>
            </a:r>
            <a:r>
              <a:rPr sz="1150" b="1" spc="8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producto</a:t>
            </a:r>
            <a:endParaRPr sz="1150">
              <a:latin typeface="Terpel Sans"/>
              <a:cs typeface="Terpel Sans"/>
            </a:endParaRPr>
          </a:p>
          <a:p>
            <a:pPr marL="12700" marR="429259">
              <a:lnSpc>
                <a:spcPct val="177400"/>
              </a:lnSpc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Operación</a:t>
            </a:r>
            <a:r>
              <a:rPr sz="1150" b="1" spc="9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básica</a:t>
            </a:r>
            <a:r>
              <a:rPr sz="1150" b="1" spc="9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25" dirty="0">
                <a:solidFill>
                  <a:srgbClr val="999999"/>
                </a:solidFill>
                <a:latin typeface="Terpel Sans"/>
                <a:cs typeface="Terpel Sans"/>
              </a:rPr>
              <a:t>GNV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Protocolo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150" b="1" spc="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servicio Practica</a:t>
            </a:r>
            <a:endParaRPr sz="1150">
              <a:latin typeface="Terpel Sans"/>
              <a:cs typeface="Terpel Sans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717246" y="4431074"/>
            <a:ext cx="1851025" cy="1433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0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Marco</a:t>
            </a:r>
            <a:r>
              <a:rPr sz="1150" b="1" spc="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corporativo</a:t>
            </a:r>
            <a:r>
              <a:rPr sz="1150" b="1" spc="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Terpel</a:t>
            </a:r>
            <a:endParaRPr sz="1150">
              <a:latin typeface="Terpel Sans"/>
              <a:cs typeface="Terpel Sans"/>
            </a:endParaRPr>
          </a:p>
          <a:p>
            <a:pPr marL="12700" marR="314960" indent="4445">
              <a:lnSpc>
                <a:spcPct val="174300"/>
              </a:lnSpc>
              <a:spcBef>
                <a:spcPts val="45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Nuestros</a:t>
            </a:r>
            <a:r>
              <a:rPr sz="1150" b="1" spc="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productos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Operación</a:t>
            </a:r>
            <a:r>
              <a:rPr sz="1150" b="1" spc="10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básica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Protocolo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150" b="1" spc="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servicio Practica</a:t>
            </a:r>
            <a:endParaRPr sz="1150">
              <a:latin typeface="Terpel Sans"/>
              <a:cs typeface="Terpel Sans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9942400" y="6977164"/>
            <a:ext cx="1890395" cy="1433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0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Actualización</a:t>
            </a:r>
            <a:r>
              <a:rPr sz="1150" b="1" spc="1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corporativa</a:t>
            </a:r>
            <a:endParaRPr sz="1150">
              <a:latin typeface="Terpel Sans"/>
              <a:cs typeface="Terpel Sans"/>
            </a:endParaRPr>
          </a:p>
          <a:p>
            <a:pPr marL="12700" marR="577850" indent="4445">
              <a:lnSpc>
                <a:spcPct val="174300"/>
              </a:lnSpc>
              <a:spcBef>
                <a:spcPts val="45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Seguridad</a:t>
            </a:r>
            <a:r>
              <a:rPr sz="1150" b="1" spc="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Terpel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Marco</a:t>
            </a:r>
            <a:r>
              <a:rPr sz="1150" b="1" spc="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regulatorio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Servicio</a:t>
            </a:r>
            <a:r>
              <a:rPr sz="1150" b="1" spc="8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Terpel Practica</a:t>
            </a:r>
            <a:endParaRPr sz="1150">
              <a:latin typeface="Terpel Sans"/>
              <a:cs typeface="Terpel Sans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293577" y="8270301"/>
            <a:ext cx="2353945" cy="1739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0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Motor</a:t>
            </a:r>
            <a:r>
              <a:rPr sz="1150" b="1" spc="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150" b="1" spc="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1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4</a:t>
            </a:r>
            <a:r>
              <a:rPr sz="1150" b="1" spc="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tiempos</a:t>
            </a:r>
            <a:endParaRPr sz="1150">
              <a:latin typeface="Terpel Sans"/>
              <a:cs typeface="Terpel Sans"/>
            </a:endParaRPr>
          </a:p>
          <a:p>
            <a:pPr marL="12700" marR="5080" indent="4445">
              <a:lnSpc>
                <a:spcPct val="174300"/>
              </a:lnSpc>
              <a:spcBef>
                <a:spcPts val="45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Principios</a:t>
            </a:r>
            <a:r>
              <a:rPr sz="1150" b="1" spc="6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básicos</a:t>
            </a:r>
            <a:r>
              <a:rPr sz="1150" b="1" spc="6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150" b="1" spc="6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lubricación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Fabricación</a:t>
            </a:r>
            <a:r>
              <a:rPr sz="1150" b="1" spc="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150" b="1" spc="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un</a:t>
            </a:r>
            <a:r>
              <a:rPr sz="1150" b="1" spc="5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lubricante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Portafolio</a:t>
            </a:r>
            <a:r>
              <a:rPr sz="1150" b="1" spc="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150" b="1" spc="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productos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Medición</a:t>
            </a:r>
            <a:r>
              <a:rPr sz="1150" b="1" spc="6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150" b="1" spc="7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niveles</a:t>
            </a:r>
            <a:endParaRPr sz="115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Practica</a:t>
            </a:r>
            <a:endParaRPr sz="1150">
              <a:latin typeface="Terpel Sans"/>
              <a:cs typeface="Terpel Sans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4804378" y="6657789"/>
            <a:ext cx="2943860" cy="1247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Sesión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1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-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Historia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20" dirty="0">
                <a:solidFill>
                  <a:srgbClr val="999999"/>
                </a:solidFill>
                <a:latin typeface="Terpel Sans"/>
                <a:cs typeface="Terpel Sans"/>
              </a:rPr>
              <a:t>viaje</a:t>
            </a:r>
            <a:endParaRPr sz="1150">
              <a:latin typeface="Terpel Sans"/>
              <a:cs typeface="Terpel Sans"/>
            </a:endParaRPr>
          </a:p>
          <a:p>
            <a:pPr marL="12700" marR="5080">
              <a:lnSpc>
                <a:spcPts val="1240"/>
              </a:lnSpc>
              <a:spcBef>
                <a:spcPts val="1225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Sesión</a:t>
            </a:r>
            <a:r>
              <a:rPr sz="1150" b="1" spc="6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150" b="1" spc="6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-</a:t>
            </a:r>
            <a:r>
              <a:rPr sz="1150" b="1" spc="6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Herramientas</a:t>
            </a:r>
            <a:r>
              <a:rPr sz="1150" b="1" spc="6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20" dirty="0">
                <a:solidFill>
                  <a:srgbClr val="999999"/>
                </a:solidFill>
                <a:latin typeface="Terpel Sans"/>
                <a:cs typeface="Terpel Sans"/>
              </a:rPr>
              <a:t>para</a:t>
            </a:r>
            <a:r>
              <a:rPr sz="1150" b="1" spc="50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generación</a:t>
            </a:r>
            <a:r>
              <a:rPr sz="1150" b="1" spc="8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150" b="1" spc="9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experiencias</a:t>
            </a:r>
            <a:r>
              <a:rPr sz="1150" b="1" spc="8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memorables</a:t>
            </a:r>
            <a:endParaRPr sz="1150">
              <a:latin typeface="Terpel Sans"/>
              <a:cs typeface="Terpel Sans"/>
            </a:endParaRPr>
          </a:p>
          <a:p>
            <a:pPr marL="12700" marR="414020">
              <a:lnSpc>
                <a:spcPts val="2290"/>
              </a:lnSpc>
              <a:spcBef>
                <a:spcPts val="25"/>
              </a:spcBef>
            </a:pP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Sesión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3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-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Preparación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para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el</a:t>
            </a:r>
            <a:r>
              <a:rPr sz="1150" b="1" spc="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10" dirty="0">
                <a:solidFill>
                  <a:srgbClr val="999999"/>
                </a:solidFill>
                <a:latin typeface="Terpel Sans"/>
                <a:cs typeface="Terpel Sans"/>
              </a:rPr>
              <a:t>viaje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Sesión</a:t>
            </a:r>
            <a:r>
              <a:rPr sz="1150" b="1" spc="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4</a:t>
            </a:r>
            <a:r>
              <a:rPr sz="1150" b="1" spc="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-</a:t>
            </a:r>
            <a:r>
              <a:rPr sz="1150" b="1" spc="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Conquista</a:t>
            </a:r>
            <a:r>
              <a:rPr sz="1150" b="1" spc="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150" b="1" spc="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dirty="0">
                <a:solidFill>
                  <a:srgbClr val="999999"/>
                </a:solidFill>
                <a:latin typeface="Terpel Sans"/>
                <a:cs typeface="Terpel Sans"/>
              </a:rPr>
              <a:t>la</a:t>
            </a:r>
            <a:r>
              <a:rPr sz="1150" b="1" spc="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150" b="1" spc="-20" dirty="0">
                <a:solidFill>
                  <a:srgbClr val="999999"/>
                </a:solidFill>
                <a:latin typeface="Terpel Sans"/>
                <a:cs typeface="Terpel Sans"/>
              </a:rPr>
              <a:t>isla</a:t>
            </a:r>
            <a:endParaRPr sz="1150">
              <a:latin typeface="Terpel Sans"/>
              <a:cs typeface="Terpel Sans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00431" y="2826950"/>
            <a:ext cx="5036542" cy="1290097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s-MX" sz="2500" b="1" dirty="0">
                <a:solidFill>
                  <a:srgbClr val="4D4D4D"/>
                </a:solidFill>
                <a:latin typeface="Terpel Sans"/>
                <a:cs typeface="Terpel Sans"/>
              </a:rPr>
              <a:t>             </a:t>
            </a:r>
            <a:r>
              <a:rPr sz="2500" b="1" dirty="0" err="1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500" b="1" spc="-7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500" b="1" spc="-25" dirty="0">
                <a:solidFill>
                  <a:srgbClr val="4D4D4D"/>
                </a:solidFill>
                <a:latin typeface="Terpel Sans"/>
                <a:cs typeface="Terpel Sans"/>
              </a:rPr>
              <a:t>formativo</a:t>
            </a:r>
            <a:r>
              <a:rPr sz="2500" b="1" spc="-6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500" b="1" spc="-10" dirty="0">
                <a:solidFill>
                  <a:srgbClr val="4D4D4D"/>
                </a:solidFill>
                <a:latin typeface="Terpel Sans"/>
                <a:cs typeface="Terpel Sans"/>
              </a:rPr>
              <a:t>líquidos</a:t>
            </a:r>
            <a:endParaRPr sz="2500" dirty="0">
              <a:latin typeface="Terpel Sans"/>
              <a:cs typeface="Terpel Sans"/>
            </a:endParaRPr>
          </a:p>
          <a:p>
            <a:pPr marL="962025">
              <a:lnSpc>
                <a:spcPct val="100000"/>
              </a:lnSpc>
              <a:spcBef>
                <a:spcPts val="610"/>
              </a:spcBef>
            </a:pP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8</a:t>
            </a:r>
            <a:r>
              <a:rPr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Se certifica</a:t>
            </a:r>
            <a:endParaRPr sz="1550" dirty="0">
              <a:latin typeface="Terpel Sans"/>
              <a:cs typeface="Terpel Sans"/>
            </a:endParaRPr>
          </a:p>
          <a:p>
            <a:pPr marL="889635" marR="134620">
              <a:lnSpc>
                <a:spcPct val="100000"/>
              </a:lnSpc>
              <a:spcBef>
                <a:spcPts val="905"/>
              </a:spcBef>
            </a:pPr>
            <a:r>
              <a:rPr sz="1100" b="1" spc="-10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00" b="1" spc="-5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Brindar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herramientas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gestión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00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permitan,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quienes</a:t>
            </a:r>
            <a:r>
              <a:rPr sz="1100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lideran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20" dirty="0">
                <a:solidFill>
                  <a:srgbClr val="808080"/>
                </a:solidFill>
                <a:latin typeface="Terpel Sans"/>
                <a:cs typeface="Terpel Sans"/>
              </a:rPr>
              <a:t>EDS,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materializar</a:t>
            </a:r>
            <a:r>
              <a:rPr sz="110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promesa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servicio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Terpel.</a:t>
            </a:r>
            <a:endParaRPr sz="1100" dirty="0">
              <a:latin typeface="Terpel Sans"/>
              <a:cs typeface="Terpel San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3094914" y="1647778"/>
            <a:ext cx="5778189" cy="119135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490345">
              <a:lnSpc>
                <a:spcPct val="100000"/>
              </a:lnSpc>
              <a:spcBef>
                <a:spcPts val="890"/>
              </a:spcBef>
            </a:pPr>
            <a:r>
              <a:rPr sz="25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500" b="1" spc="-7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500" b="1" spc="-25" dirty="0">
                <a:solidFill>
                  <a:srgbClr val="4D4D4D"/>
                </a:solidFill>
                <a:latin typeface="Terpel Sans"/>
                <a:cs typeface="Terpel Sans"/>
              </a:rPr>
              <a:t>formativo</a:t>
            </a:r>
            <a:r>
              <a:rPr sz="2500" b="1" spc="-6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500" b="1" spc="-25" dirty="0">
                <a:solidFill>
                  <a:srgbClr val="4D4D4D"/>
                </a:solidFill>
                <a:latin typeface="Terpel Sans"/>
                <a:cs typeface="Terpel Sans"/>
              </a:rPr>
              <a:t>GNV</a:t>
            </a:r>
            <a:endParaRPr sz="2500" dirty="0">
              <a:latin typeface="Terpel Sans"/>
              <a:cs typeface="Terpel Sans"/>
            </a:endParaRPr>
          </a:p>
          <a:p>
            <a:pPr marL="2125345">
              <a:lnSpc>
                <a:spcPct val="100000"/>
              </a:lnSpc>
              <a:spcBef>
                <a:spcPts val="505"/>
              </a:spcBef>
            </a:pP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8</a:t>
            </a:r>
            <a:r>
              <a:rPr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Se certifica</a:t>
            </a:r>
            <a:endParaRPr sz="1550" dirty="0">
              <a:latin typeface="Terpel Sans"/>
              <a:cs typeface="Terpel Sans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1100" b="1" spc="-10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00" b="1" spc="-30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Conocer</a:t>
            </a:r>
            <a:r>
              <a:rPr sz="110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operación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GNV,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protocolo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00" spc="-9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servicios</a:t>
            </a:r>
            <a:r>
              <a:rPr sz="110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para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así,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comprender porque</a:t>
            </a:r>
            <a:r>
              <a:rPr sz="1100" spc="-20" dirty="0">
                <a:solidFill>
                  <a:srgbClr val="808080"/>
                </a:solidFill>
                <a:latin typeface="Terpel Sans"/>
                <a:cs typeface="Terpel Sans"/>
              </a:rPr>
              <a:t> Terpel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es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una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empresa reconocida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00" spc="-9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20" dirty="0">
                <a:solidFill>
                  <a:srgbClr val="808080"/>
                </a:solidFill>
                <a:latin typeface="Terpel Sans"/>
                <a:cs typeface="Terpel Sans"/>
              </a:rPr>
              <a:t>diferenciada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 mercado.</a:t>
            </a:r>
            <a:endParaRPr sz="1100" dirty="0">
              <a:latin typeface="Terpel Sans"/>
              <a:cs typeface="Terpel Sans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3832451" y="8779457"/>
            <a:ext cx="3772484" cy="940642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5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500" b="1" spc="-5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500" b="1" dirty="0">
                <a:solidFill>
                  <a:srgbClr val="4D4D4D"/>
                </a:solidFill>
                <a:latin typeface="Terpel Sans"/>
                <a:cs typeface="Terpel Sans"/>
              </a:rPr>
              <a:t>a</a:t>
            </a:r>
            <a:r>
              <a:rPr sz="2500" b="1" spc="-4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500" b="1" dirty="0">
                <a:solidFill>
                  <a:srgbClr val="4D4D4D"/>
                </a:solidFill>
                <a:latin typeface="Terpel Sans"/>
                <a:cs typeface="Terpel Sans"/>
              </a:rPr>
              <a:t>tu</a:t>
            </a:r>
            <a:r>
              <a:rPr sz="2500" b="1" spc="-4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500" b="1" spc="-10" dirty="0">
                <a:solidFill>
                  <a:srgbClr val="4D4D4D"/>
                </a:solidFill>
                <a:latin typeface="Terpel Sans"/>
                <a:cs typeface="Terpel Sans"/>
              </a:rPr>
              <a:t>servicio</a:t>
            </a:r>
            <a:endParaRPr sz="2500" dirty="0">
              <a:latin typeface="Terpel Sans"/>
              <a:cs typeface="Terpel Sans"/>
            </a:endParaRPr>
          </a:p>
          <a:p>
            <a:pPr marL="52705">
              <a:lnSpc>
                <a:spcPct val="100000"/>
              </a:lnSpc>
              <a:spcBef>
                <a:spcPts val="940"/>
              </a:spcBef>
            </a:pP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8</a:t>
            </a:r>
            <a:r>
              <a:rPr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Se certifica</a:t>
            </a:r>
            <a:endParaRPr sz="1550" dirty="0">
              <a:latin typeface="Terpel Sans"/>
              <a:cs typeface="Terpel San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18047" y="6729609"/>
            <a:ext cx="5240899" cy="11477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550"/>
              </a:spcBef>
            </a:pPr>
            <a:r>
              <a:rPr lang="es-MX" sz="2500" b="1" dirty="0">
                <a:solidFill>
                  <a:srgbClr val="4D4D4D"/>
                </a:solidFill>
                <a:latin typeface="Terpel Sans"/>
                <a:cs typeface="Terpel Sans"/>
              </a:rPr>
              <a:t>     </a:t>
            </a:r>
            <a:r>
              <a:rPr sz="2500" b="1" dirty="0" err="1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500" b="1" spc="-6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500" b="1" dirty="0">
                <a:solidFill>
                  <a:srgbClr val="4D4D4D"/>
                </a:solidFill>
                <a:latin typeface="Terpel Sans"/>
                <a:cs typeface="Terpel Sans"/>
              </a:rPr>
              <a:t>de</a:t>
            </a:r>
            <a:r>
              <a:rPr sz="2500" b="1" spc="-5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500" b="1" spc="-10" dirty="0">
                <a:solidFill>
                  <a:srgbClr val="4D4D4D"/>
                </a:solidFill>
                <a:latin typeface="Terpel Sans"/>
                <a:cs typeface="Terpel Sans"/>
              </a:rPr>
              <a:t>lubricantes</a:t>
            </a:r>
            <a:endParaRPr sz="2500" dirty="0">
              <a:latin typeface="Terpel Sans"/>
              <a:cs typeface="Terpel Sans"/>
            </a:endParaRPr>
          </a:p>
          <a:p>
            <a:pPr marL="1645920">
              <a:lnSpc>
                <a:spcPct val="100000"/>
              </a:lnSpc>
              <a:spcBef>
                <a:spcPts val="300"/>
              </a:spcBef>
            </a:pP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8</a:t>
            </a:r>
            <a:r>
              <a:rPr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Se certifica</a:t>
            </a:r>
            <a:endParaRPr sz="1550" dirty="0">
              <a:latin typeface="Terpel Sans"/>
              <a:cs typeface="Terpel Sans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r>
              <a:rPr sz="110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00" b="1" spc="195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Conocer</a:t>
            </a:r>
            <a:r>
              <a:rPr sz="1100" spc="19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00" spc="1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operación</a:t>
            </a:r>
            <a:r>
              <a:rPr sz="1100" spc="1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19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GNV,</a:t>
            </a:r>
            <a:r>
              <a:rPr sz="1100" spc="1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protocolo</a:t>
            </a:r>
            <a:r>
              <a:rPr sz="1100" spc="19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00" spc="1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servicios</a:t>
            </a:r>
            <a:r>
              <a:rPr sz="1100" spc="1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para</a:t>
            </a:r>
            <a:r>
              <a:rPr sz="1100" spc="19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20" dirty="0">
                <a:solidFill>
                  <a:srgbClr val="808080"/>
                </a:solidFill>
                <a:latin typeface="Terpel Sans"/>
                <a:cs typeface="Terpel Sans"/>
              </a:rPr>
              <a:t>así,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comprender porque</a:t>
            </a:r>
            <a:r>
              <a:rPr sz="110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Terpel</a:t>
            </a:r>
            <a:r>
              <a:rPr sz="110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es una</a:t>
            </a:r>
            <a:r>
              <a:rPr sz="110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empresa</a:t>
            </a:r>
            <a:r>
              <a:rPr sz="110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reconocida</a:t>
            </a:r>
            <a:r>
              <a:rPr sz="110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00" spc="-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diferenciada</a:t>
            </a:r>
            <a:r>
              <a:rPr sz="110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en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0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mercado.</a:t>
            </a:r>
            <a:endParaRPr sz="1100" dirty="0">
              <a:latin typeface="Terpel Sans"/>
              <a:cs typeface="Terpel Sans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8465352" y="8580903"/>
            <a:ext cx="4629562" cy="19627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55270" algn="just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00" b="1" spc="75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Reforzar</a:t>
            </a:r>
            <a:r>
              <a:rPr sz="1100" spc="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00" spc="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conocimientos</a:t>
            </a:r>
            <a:r>
              <a:rPr sz="1100" spc="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generales</a:t>
            </a:r>
            <a:r>
              <a:rPr sz="1100" spc="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00" spc="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promotores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00" spc="2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0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manejo</a:t>
            </a:r>
            <a:r>
              <a:rPr sz="110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00" spc="1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atención</a:t>
            </a:r>
            <a:r>
              <a:rPr sz="110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estación</a:t>
            </a:r>
            <a:r>
              <a:rPr sz="110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0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servicio,</a:t>
            </a:r>
            <a:r>
              <a:rPr sz="1100" spc="2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buscando</a:t>
            </a:r>
            <a:r>
              <a:rPr sz="110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25" dirty="0">
                <a:solidFill>
                  <a:srgbClr val="808080"/>
                </a:solidFill>
                <a:latin typeface="Terpel Sans"/>
                <a:cs typeface="Terpel Sans"/>
              </a:rPr>
              <a:t>una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mejora</a:t>
            </a:r>
            <a:r>
              <a:rPr sz="1100" spc="254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continua</a:t>
            </a:r>
            <a:r>
              <a:rPr sz="1100" spc="2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00" spc="2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 err="1">
                <a:solidFill>
                  <a:srgbClr val="808080"/>
                </a:solidFill>
                <a:latin typeface="Terpel Sans"/>
                <a:cs typeface="Terpel Sans"/>
              </a:rPr>
              <a:t>participación</a:t>
            </a:r>
            <a:r>
              <a:rPr sz="1100" spc="2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 err="1">
                <a:solidFill>
                  <a:srgbClr val="808080"/>
                </a:solidFill>
                <a:latin typeface="Terpel Sans"/>
                <a:cs typeface="Terpel Sans"/>
              </a:rPr>
              <a:t>activa</a:t>
            </a:r>
            <a:r>
              <a:rPr lang="es-MX" sz="1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para</a:t>
            </a:r>
            <a:r>
              <a:rPr sz="1100" spc="2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 err="1">
                <a:solidFill>
                  <a:srgbClr val="808080"/>
                </a:solidFill>
                <a:latin typeface="Terpel Sans"/>
                <a:cs typeface="Terpel Sans"/>
              </a:rPr>
              <a:t>entregar</a:t>
            </a:r>
            <a:r>
              <a:rPr sz="1100" spc="2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25" dirty="0" err="1">
                <a:solidFill>
                  <a:srgbClr val="808080"/>
                </a:solidFill>
                <a:latin typeface="Terpel Sans"/>
                <a:cs typeface="Terpel Sans"/>
              </a:rPr>
              <a:t>una</a:t>
            </a:r>
            <a:r>
              <a:rPr lang="es-MX" sz="1100" dirty="0">
                <a:latin typeface="Terpel Sans"/>
                <a:cs typeface="Terpel Sans"/>
              </a:rPr>
              <a:t> </a:t>
            </a:r>
            <a:r>
              <a:rPr sz="1100" spc="-10" dirty="0" err="1">
                <a:solidFill>
                  <a:srgbClr val="808080"/>
                </a:solidFill>
                <a:latin typeface="Terpel Sans"/>
                <a:cs typeface="Terpel Sans"/>
              </a:rPr>
              <a:t>experiencia</a:t>
            </a:r>
            <a:r>
              <a:rPr sz="110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memorable</a:t>
            </a:r>
            <a:r>
              <a:rPr sz="110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00" spc="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20" dirty="0">
                <a:solidFill>
                  <a:srgbClr val="808080"/>
                </a:solidFill>
                <a:latin typeface="Terpel Sans"/>
                <a:cs typeface="Terpel Sans"/>
              </a:rPr>
              <a:t>nuestros</a:t>
            </a:r>
            <a:r>
              <a:rPr sz="110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00" spc="-10" dirty="0">
                <a:solidFill>
                  <a:srgbClr val="808080"/>
                </a:solidFill>
                <a:latin typeface="Terpel Sans"/>
                <a:cs typeface="Terpel Sans"/>
              </a:rPr>
              <a:t>clientes.</a:t>
            </a:r>
            <a:endParaRPr sz="1100" dirty="0">
              <a:latin typeface="Terpel Sans"/>
              <a:cs typeface="Terpel Sans"/>
            </a:endParaRPr>
          </a:p>
          <a:p>
            <a:pPr marL="1664335" algn="just">
              <a:lnSpc>
                <a:spcPct val="100000"/>
              </a:lnSpc>
              <a:spcBef>
                <a:spcPts val="254"/>
              </a:spcBef>
            </a:pP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8</a:t>
            </a:r>
            <a:r>
              <a:rPr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550" b="1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5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</a:p>
          <a:p>
            <a:pPr marL="1664335" algn="just">
              <a:lnSpc>
                <a:spcPct val="100000"/>
              </a:lnSpc>
              <a:spcBef>
                <a:spcPts val="254"/>
              </a:spcBef>
            </a:pPr>
            <a:r>
              <a:rPr lang="es-MX" sz="1550" b="1" spc="-10" dirty="0">
                <a:solidFill>
                  <a:srgbClr val="808080"/>
                </a:solidFill>
                <a:latin typeface="Terpel Sans"/>
                <a:cs typeface="Terpel Sans"/>
              </a:rPr>
              <a:t>– Se certifica</a:t>
            </a:r>
            <a:endParaRPr lang="es-CO" sz="1550" dirty="0">
              <a:latin typeface="Terpel Sans"/>
              <a:cs typeface="Terpel Sans"/>
            </a:endParaRPr>
          </a:p>
          <a:p>
            <a:pPr marL="2571115" marR="5080" indent="-590550">
              <a:lnSpc>
                <a:spcPct val="70300"/>
              </a:lnSpc>
              <a:spcBef>
                <a:spcPts val="1345"/>
              </a:spcBef>
            </a:pPr>
            <a:r>
              <a:rPr lang="es-CO" sz="25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lang="es-CO" sz="2500" b="1" spc="-80" dirty="0">
                <a:solidFill>
                  <a:srgbClr val="4D4D4D"/>
                </a:solidFill>
                <a:latin typeface="Terpel Sans"/>
                <a:cs typeface="Terpel Sans"/>
              </a:rPr>
              <a:t> ruta a la </a:t>
            </a:r>
            <a:r>
              <a:rPr lang="es-CO" sz="2500" b="1" spc="-10" dirty="0">
                <a:solidFill>
                  <a:srgbClr val="4D4D4D"/>
                </a:solidFill>
                <a:latin typeface="Terpel Sans"/>
                <a:cs typeface="Terpel Sans"/>
              </a:rPr>
              <a:t>excelencia</a:t>
            </a:r>
            <a:endParaRPr lang="es-CO" sz="2500" dirty="0">
              <a:latin typeface="Terpel Sans"/>
              <a:cs typeface="Terpe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4015" y="-10471"/>
            <a:ext cx="10948240" cy="49690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1197" y="854958"/>
            <a:ext cx="5342751" cy="1438659"/>
          </a:xfrm>
          <a:prstGeom prst="rect">
            <a:avLst/>
          </a:prstGeom>
        </p:spPr>
        <p:txBody>
          <a:bodyPr vert="horz" wrap="square" lIns="0" tIns="193861" rIns="0" bIns="0" rtlCol="0">
            <a:spAutoFit/>
          </a:bodyPr>
          <a:lstStyle/>
          <a:p>
            <a:pPr marL="2537460" marR="5080">
              <a:lnSpc>
                <a:spcPct val="73900"/>
              </a:lnSpc>
              <a:spcBef>
                <a:spcPts val="1145"/>
              </a:spcBef>
            </a:pPr>
            <a:r>
              <a:rPr dirty="0"/>
              <a:t>programas</a:t>
            </a:r>
            <a:r>
              <a:rPr spc="-170" dirty="0"/>
              <a:t> </a:t>
            </a:r>
            <a:r>
              <a:rPr spc="-25" dirty="0"/>
              <a:t>de </a:t>
            </a:r>
            <a:r>
              <a:rPr spc="-10" dirty="0"/>
              <a:t>formación</a:t>
            </a:r>
          </a:p>
          <a:p>
            <a:pPr marL="895350">
              <a:lnSpc>
                <a:spcPct val="100000"/>
              </a:lnSpc>
              <a:spcBef>
                <a:spcPts val="755"/>
              </a:spcBef>
            </a:pPr>
            <a:r>
              <a:rPr sz="2600" spc="125" dirty="0">
                <a:solidFill>
                  <a:srgbClr val="4D4D4D"/>
                </a:solidFill>
              </a:rPr>
              <a:t>OTROS</a:t>
            </a:r>
            <a:r>
              <a:rPr sz="2600" spc="385" dirty="0">
                <a:solidFill>
                  <a:srgbClr val="4D4D4D"/>
                </a:solidFill>
              </a:rPr>
              <a:t> </a:t>
            </a:r>
            <a:r>
              <a:rPr sz="2600" spc="130" dirty="0">
                <a:solidFill>
                  <a:srgbClr val="4D4D4D"/>
                </a:solidFill>
              </a:rPr>
              <a:t>PROYECTOS</a:t>
            </a:r>
            <a:endParaRPr sz="260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03453" y="9220995"/>
            <a:ext cx="3314065" cy="1433195"/>
            <a:chOff x="15503453" y="9220995"/>
            <a:chExt cx="3314065" cy="1433195"/>
          </a:xfrm>
        </p:grpSpPr>
        <p:sp>
          <p:nvSpPr>
            <p:cNvPr id="6" name="object 6"/>
            <p:cNvSpPr/>
            <p:nvPr/>
          </p:nvSpPr>
          <p:spPr>
            <a:xfrm>
              <a:off x="15503453" y="9220995"/>
              <a:ext cx="2129155" cy="143510"/>
            </a:xfrm>
            <a:custGeom>
              <a:avLst/>
              <a:gdLst/>
              <a:ahLst/>
              <a:cxnLst/>
              <a:rect l="l" t="t" r="r" b="b"/>
              <a:pathLst>
                <a:path w="2129155" h="143509">
                  <a:moveTo>
                    <a:pt x="2129034" y="0"/>
                  </a:moveTo>
                  <a:lnTo>
                    <a:pt x="303215" y="0"/>
                  </a:lnTo>
                  <a:lnTo>
                    <a:pt x="0" y="142906"/>
                  </a:lnTo>
                  <a:lnTo>
                    <a:pt x="1905219" y="142906"/>
                  </a:lnTo>
                  <a:lnTo>
                    <a:pt x="2129034" y="0"/>
                  </a:lnTo>
                  <a:close/>
                </a:path>
              </a:pathLst>
            </a:custGeom>
            <a:solidFill>
              <a:srgbClr val="BB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03456" y="9361941"/>
              <a:ext cx="303530" cy="0"/>
            </a:xfrm>
            <a:custGeom>
              <a:avLst/>
              <a:gdLst/>
              <a:ahLst/>
              <a:cxnLst/>
              <a:rect l="l" t="t" r="r" b="b"/>
              <a:pathLst>
                <a:path w="303530">
                  <a:moveTo>
                    <a:pt x="0" y="0"/>
                  </a:moveTo>
                  <a:lnTo>
                    <a:pt x="303213" y="0"/>
                  </a:lnTo>
                </a:path>
              </a:pathLst>
            </a:custGeom>
            <a:ln w="3922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06670" y="9220996"/>
              <a:ext cx="1826260" cy="975360"/>
            </a:xfrm>
            <a:custGeom>
              <a:avLst/>
              <a:gdLst/>
              <a:ahLst/>
              <a:cxnLst/>
              <a:rect l="l" t="t" r="r" b="b"/>
              <a:pathLst>
                <a:path w="1826259" h="975359">
                  <a:moveTo>
                    <a:pt x="1825818" y="0"/>
                  </a:moveTo>
                  <a:lnTo>
                    <a:pt x="0" y="0"/>
                  </a:lnTo>
                  <a:lnTo>
                    <a:pt x="0" y="975122"/>
                  </a:lnTo>
                  <a:lnTo>
                    <a:pt x="1825818" y="975122"/>
                  </a:lnTo>
                  <a:lnTo>
                    <a:pt x="1825818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32489" y="9220996"/>
              <a:ext cx="595630" cy="975360"/>
            </a:xfrm>
            <a:custGeom>
              <a:avLst/>
              <a:gdLst/>
              <a:ahLst/>
              <a:cxnLst/>
              <a:rect l="l" t="t" r="r" b="b"/>
              <a:pathLst>
                <a:path w="595630" h="975359">
                  <a:moveTo>
                    <a:pt x="595563" y="0"/>
                  </a:moveTo>
                  <a:lnTo>
                    <a:pt x="0" y="0"/>
                  </a:lnTo>
                  <a:lnTo>
                    <a:pt x="0" y="975122"/>
                  </a:lnTo>
                  <a:lnTo>
                    <a:pt x="595563" y="975122"/>
                  </a:lnTo>
                  <a:lnTo>
                    <a:pt x="595563" y="0"/>
                  </a:lnTo>
                  <a:close/>
                </a:path>
              </a:pathLst>
            </a:custGeom>
            <a:solidFill>
              <a:srgbClr val="BB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29912" y="10208290"/>
              <a:ext cx="260350" cy="224154"/>
            </a:xfrm>
            <a:custGeom>
              <a:avLst/>
              <a:gdLst/>
              <a:ahLst/>
              <a:cxnLst/>
              <a:rect l="l" t="t" r="r" b="b"/>
              <a:pathLst>
                <a:path w="260350" h="224154">
                  <a:moveTo>
                    <a:pt x="156361" y="0"/>
                  </a:moveTo>
                  <a:lnTo>
                    <a:pt x="129985" y="18680"/>
                  </a:lnTo>
                  <a:lnTo>
                    <a:pt x="103672" y="0"/>
                  </a:lnTo>
                  <a:lnTo>
                    <a:pt x="0" y="196067"/>
                  </a:lnTo>
                  <a:lnTo>
                    <a:pt x="39077" y="223679"/>
                  </a:lnTo>
                  <a:lnTo>
                    <a:pt x="129985" y="51715"/>
                  </a:lnTo>
                  <a:lnTo>
                    <a:pt x="220956" y="223679"/>
                  </a:lnTo>
                  <a:lnTo>
                    <a:pt x="259981" y="196067"/>
                  </a:lnTo>
                  <a:lnTo>
                    <a:pt x="156361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21384" y="10208290"/>
              <a:ext cx="260350" cy="224154"/>
            </a:xfrm>
            <a:custGeom>
              <a:avLst/>
              <a:gdLst/>
              <a:ahLst/>
              <a:cxnLst/>
              <a:rect l="l" t="t" r="r" b="b"/>
              <a:pathLst>
                <a:path w="260350" h="224154">
                  <a:moveTo>
                    <a:pt x="156361" y="0"/>
                  </a:moveTo>
                  <a:lnTo>
                    <a:pt x="129985" y="18680"/>
                  </a:lnTo>
                  <a:lnTo>
                    <a:pt x="103672" y="0"/>
                  </a:lnTo>
                  <a:lnTo>
                    <a:pt x="0" y="196067"/>
                  </a:lnTo>
                  <a:lnTo>
                    <a:pt x="39077" y="223679"/>
                  </a:lnTo>
                  <a:lnTo>
                    <a:pt x="129985" y="51715"/>
                  </a:lnTo>
                  <a:lnTo>
                    <a:pt x="220956" y="223679"/>
                  </a:lnTo>
                  <a:lnTo>
                    <a:pt x="259971" y="196067"/>
                  </a:lnTo>
                  <a:lnTo>
                    <a:pt x="156361" y="0"/>
                  </a:lnTo>
                  <a:close/>
                </a:path>
              </a:pathLst>
            </a:custGeom>
            <a:solidFill>
              <a:srgbClr val="363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37923" y="10129397"/>
              <a:ext cx="782320" cy="93345"/>
            </a:xfrm>
            <a:custGeom>
              <a:avLst/>
              <a:gdLst/>
              <a:ahLst/>
              <a:cxnLst/>
              <a:rect l="l" t="t" r="r" b="b"/>
              <a:pathLst>
                <a:path w="782319" h="93345">
                  <a:moveTo>
                    <a:pt x="782080" y="0"/>
                  </a:moveTo>
                  <a:lnTo>
                    <a:pt x="0" y="0"/>
                  </a:lnTo>
                  <a:lnTo>
                    <a:pt x="0" y="92772"/>
                  </a:lnTo>
                  <a:lnTo>
                    <a:pt x="782080" y="92772"/>
                  </a:lnTo>
                  <a:lnTo>
                    <a:pt x="782080" y="0"/>
                  </a:lnTo>
                  <a:close/>
                </a:path>
              </a:pathLst>
            </a:custGeom>
            <a:solidFill>
              <a:srgbClr val="BB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41443" y="10129405"/>
              <a:ext cx="868044" cy="113030"/>
            </a:xfrm>
            <a:custGeom>
              <a:avLst/>
              <a:gdLst/>
              <a:ahLst/>
              <a:cxnLst/>
              <a:rect l="l" t="t" r="r" b="b"/>
              <a:pathLst>
                <a:path w="868044" h="113029">
                  <a:moveTo>
                    <a:pt x="867651" y="72390"/>
                  </a:moveTo>
                  <a:lnTo>
                    <a:pt x="860107" y="72390"/>
                  </a:lnTo>
                  <a:lnTo>
                    <a:pt x="860107" y="0"/>
                  </a:lnTo>
                  <a:lnTo>
                    <a:pt x="78028" y="0"/>
                  </a:lnTo>
                  <a:lnTo>
                    <a:pt x="78028" y="72390"/>
                  </a:lnTo>
                  <a:lnTo>
                    <a:pt x="78028" y="72910"/>
                  </a:lnTo>
                  <a:lnTo>
                    <a:pt x="0" y="72910"/>
                  </a:lnTo>
                  <a:lnTo>
                    <a:pt x="0" y="112572"/>
                  </a:lnTo>
                  <a:lnTo>
                    <a:pt x="78028" y="112572"/>
                  </a:lnTo>
                  <a:lnTo>
                    <a:pt x="78028" y="113030"/>
                  </a:lnTo>
                  <a:lnTo>
                    <a:pt x="867651" y="113030"/>
                  </a:lnTo>
                  <a:lnTo>
                    <a:pt x="867651" y="7239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40124" y="10338079"/>
              <a:ext cx="290195" cy="316230"/>
            </a:xfrm>
            <a:custGeom>
              <a:avLst/>
              <a:gdLst/>
              <a:ahLst/>
              <a:cxnLst/>
              <a:rect l="l" t="t" r="r" b="b"/>
              <a:pathLst>
                <a:path w="290194" h="316229">
                  <a:moveTo>
                    <a:pt x="289966" y="157988"/>
                  </a:moveTo>
                  <a:lnTo>
                    <a:pt x="283921" y="108051"/>
                  </a:lnTo>
                  <a:lnTo>
                    <a:pt x="267093" y="64681"/>
                  </a:lnTo>
                  <a:lnTo>
                    <a:pt x="241439" y="30480"/>
                  </a:lnTo>
                  <a:lnTo>
                    <a:pt x="208915" y="8051"/>
                  </a:lnTo>
                  <a:lnTo>
                    <a:pt x="171462" y="0"/>
                  </a:lnTo>
                  <a:lnTo>
                    <a:pt x="118491" y="0"/>
                  </a:lnTo>
                  <a:lnTo>
                    <a:pt x="118491" y="53378"/>
                  </a:lnTo>
                  <a:lnTo>
                    <a:pt x="118491" y="262597"/>
                  </a:lnTo>
                  <a:lnTo>
                    <a:pt x="87947" y="254381"/>
                  </a:lnTo>
                  <a:lnTo>
                    <a:pt x="63004" y="231965"/>
                  </a:lnTo>
                  <a:lnTo>
                    <a:pt x="46189" y="198704"/>
                  </a:lnTo>
                  <a:lnTo>
                    <a:pt x="40030" y="157988"/>
                  </a:lnTo>
                  <a:lnTo>
                    <a:pt x="46189" y="117271"/>
                  </a:lnTo>
                  <a:lnTo>
                    <a:pt x="63004" y="84010"/>
                  </a:lnTo>
                  <a:lnTo>
                    <a:pt x="87947" y="61595"/>
                  </a:lnTo>
                  <a:lnTo>
                    <a:pt x="118491" y="53378"/>
                  </a:lnTo>
                  <a:lnTo>
                    <a:pt x="118491" y="0"/>
                  </a:lnTo>
                  <a:lnTo>
                    <a:pt x="81038" y="8051"/>
                  </a:lnTo>
                  <a:lnTo>
                    <a:pt x="48501" y="30480"/>
                  </a:lnTo>
                  <a:lnTo>
                    <a:pt x="22860" y="64681"/>
                  </a:lnTo>
                  <a:lnTo>
                    <a:pt x="6032" y="108051"/>
                  </a:lnTo>
                  <a:lnTo>
                    <a:pt x="0" y="157988"/>
                  </a:lnTo>
                  <a:lnTo>
                    <a:pt x="6032" y="207924"/>
                  </a:lnTo>
                  <a:lnTo>
                    <a:pt x="22860" y="251294"/>
                  </a:lnTo>
                  <a:lnTo>
                    <a:pt x="48501" y="285496"/>
                  </a:lnTo>
                  <a:lnTo>
                    <a:pt x="81038" y="307924"/>
                  </a:lnTo>
                  <a:lnTo>
                    <a:pt x="118491" y="315976"/>
                  </a:lnTo>
                  <a:lnTo>
                    <a:pt x="171462" y="315976"/>
                  </a:lnTo>
                  <a:lnTo>
                    <a:pt x="208915" y="307924"/>
                  </a:lnTo>
                  <a:lnTo>
                    <a:pt x="241439" y="285496"/>
                  </a:lnTo>
                  <a:lnTo>
                    <a:pt x="267093" y="251294"/>
                  </a:lnTo>
                  <a:lnTo>
                    <a:pt x="283921" y="207924"/>
                  </a:lnTo>
                  <a:lnTo>
                    <a:pt x="289966" y="157988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79840" y="10391443"/>
              <a:ext cx="157241" cy="2092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695497" y="10338079"/>
              <a:ext cx="290195" cy="316230"/>
            </a:xfrm>
            <a:custGeom>
              <a:avLst/>
              <a:gdLst/>
              <a:ahLst/>
              <a:cxnLst/>
              <a:rect l="l" t="t" r="r" b="b"/>
              <a:pathLst>
                <a:path w="290194" h="316229">
                  <a:moveTo>
                    <a:pt x="289966" y="157988"/>
                  </a:moveTo>
                  <a:lnTo>
                    <a:pt x="283921" y="108051"/>
                  </a:lnTo>
                  <a:lnTo>
                    <a:pt x="267093" y="64681"/>
                  </a:lnTo>
                  <a:lnTo>
                    <a:pt x="241452" y="30480"/>
                  </a:lnTo>
                  <a:lnTo>
                    <a:pt x="208915" y="8051"/>
                  </a:lnTo>
                  <a:lnTo>
                    <a:pt x="171462" y="0"/>
                  </a:lnTo>
                  <a:lnTo>
                    <a:pt x="118491" y="0"/>
                  </a:lnTo>
                  <a:lnTo>
                    <a:pt x="118491" y="53378"/>
                  </a:lnTo>
                  <a:lnTo>
                    <a:pt x="118491" y="262597"/>
                  </a:lnTo>
                  <a:lnTo>
                    <a:pt x="87947" y="254381"/>
                  </a:lnTo>
                  <a:lnTo>
                    <a:pt x="63004" y="231965"/>
                  </a:lnTo>
                  <a:lnTo>
                    <a:pt x="46189" y="198704"/>
                  </a:lnTo>
                  <a:lnTo>
                    <a:pt x="40030" y="157988"/>
                  </a:lnTo>
                  <a:lnTo>
                    <a:pt x="46189" y="117271"/>
                  </a:lnTo>
                  <a:lnTo>
                    <a:pt x="63004" y="84010"/>
                  </a:lnTo>
                  <a:lnTo>
                    <a:pt x="87947" y="61595"/>
                  </a:lnTo>
                  <a:lnTo>
                    <a:pt x="118491" y="53378"/>
                  </a:lnTo>
                  <a:lnTo>
                    <a:pt x="118491" y="0"/>
                  </a:lnTo>
                  <a:lnTo>
                    <a:pt x="81038" y="8051"/>
                  </a:lnTo>
                  <a:lnTo>
                    <a:pt x="48514" y="30480"/>
                  </a:lnTo>
                  <a:lnTo>
                    <a:pt x="22860" y="64681"/>
                  </a:lnTo>
                  <a:lnTo>
                    <a:pt x="6045" y="108051"/>
                  </a:lnTo>
                  <a:lnTo>
                    <a:pt x="0" y="157988"/>
                  </a:lnTo>
                  <a:lnTo>
                    <a:pt x="6045" y="207924"/>
                  </a:lnTo>
                  <a:lnTo>
                    <a:pt x="22860" y="251294"/>
                  </a:lnTo>
                  <a:lnTo>
                    <a:pt x="48514" y="285496"/>
                  </a:lnTo>
                  <a:lnTo>
                    <a:pt x="81038" y="307924"/>
                  </a:lnTo>
                  <a:lnTo>
                    <a:pt x="118491" y="315976"/>
                  </a:lnTo>
                  <a:lnTo>
                    <a:pt x="171462" y="315976"/>
                  </a:lnTo>
                  <a:lnTo>
                    <a:pt x="208915" y="307924"/>
                  </a:lnTo>
                  <a:lnTo>
                    <a:pt x="241452" y="285496"/>
                  </a:lnTo>
                  <a:lnTo>
                    <a:pt x="267093" y="251294"/>
                  </a:lnTo>
                  <a:lnTo>
                    <a:pt x="283921" y="207924"/>
                  </a:lnTo>
                  <a:lnTo>
                    <a:pt x="289966" y="157988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214" y="10391443"/>
              <a:ext cx="157242" cy="2092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911820" y="10222174"/>
              <a:ext cx="1703070" cy="88265"/>
            </a:xfrm>
            <a:custGeom>
              <a:avLst/>
              <a:gdLst/>
              <a:ahLst/>
              <a:cxnLst/>
              <a:rect l="l" t="t" r="r" b="b"/>
              <a:pathLst>
                <a:path w="1703069" h="88265">
                  <a:moveTo>
                    <a:pt x="1702450" y="0"/>
                  </a:moveTo>
                  <a:lnTo>
                    <a:pt x="0" y="8722"/>
                  </a:lnTo>
                  <a:lnTo>
                    <a:pt x="0" y="81285"/>
                  </a:lnTo>
                  <a:lnTo>
                    <a:pt x="6711" y="87997"/>
                  </a:lnTo>
                  <a:lnTo>
                    <a:pt x="1695738" y="87997"/>
                  </a:lnTo>
                  <a:lnTo>
                    <a:pt x="1702450" y="81285"/>
                  </a:lnTo>
                  <a:lnTo>
                    <a:pt x="1702450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612814" y="10279077"/>
              <a:ext cx="693420" cy="185420"/>
            </a:xfrm>
            <a:custGeom>
              <a:avLst/>
              <a:gdLst/>
              <a:ahLst/>
              <a:cxnLst/>
              <a:rect l="l" t="t" r="r" b="b"/>
              <a:pathLst>
                <a:path w="693419" h="185420">
                  <a:moveTo>
                    <a:pt x="693371" y="0"/>
                  </a:moveTo>
                  <a:lnTo>
                    <a:pt x="0" y="0"/>
                  </a:lnTo>
                  <a:lnTo>
                    <a:pt x="81987" y="176601"/>
                  </a:lnTo>
                  <a:lnTo>
                    <a:pt x="693371" y="185072"/>
                  </a:lnTo>
                  <a:lnTo>
                    <a:pt x="693371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50738" y="10279101"/>
              <a:ext cx="80395" cy="17891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899756" y="10222174"/>
              <a:ext cx="1449070" cy="88265"/>
            </a:xfrm>
            <a:custGeom>
              <a:avLst/>
              <a:gdLst/>
              <a:ahLst/>
              <a:cxnLst/>
              <a:rect l="l" t="t" r="r" b="b"/>
              <a:pathLst>
                <a:path w="1449069" h="88265">
                  <a:moveTo>
                    <a:pt x="1448688" y="0"/>
                  </a:moveTo>
                  <a:lnTo>
                    <a:pt x="0" y="8722"/>
                  </a:lnTo>
                  <a:lnTo>
                    <a:pt x="0" y="81285"/>
                  </a:lnTo>
                  <a:lnTo>
                    <a:pt x="6711" y="87997"/>
                  </a:lnTo>
                  <a:lnTo>
                    <a:pt x="1441977" y="87997"/>
                  </a:lnTo>
                  <a:lnTo>
                    <a:pt x="1448688" y="81285"/>
                  </a:lnTo>
                  <a:lnTo>
                    <a:pt x="1448688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96438" y="10222174"/>
              <a:ext cx="802640" cy="88265"/>
            </a:xfrm>
            <a:custGeom>
              <a:avLst/>
              <a:gdLst/>
              <a:ahLst/>
              <a:cxnLst/>
              <a:rect l="l" t="t" r="r" b="b"/>
              <a:pathLst>
                <a:path w="802640" h="88265">
                  <a:moveTo>
                    <a:pt x="802111" y="0"/>
                  </a:moveTo>
                  <a:lnTo>
                    <a:pt x="0" y="8722"/>
                  </a:lnTo>
                  <a:lnTo>
                    <a:pt x="36658" y="81997"/>
                  </a:lnTo>
                  <a:lnTo>
                    <a:pt x="46365" y="87997"/>
                  </a:lnTo>
                  <a:lnTo>
                    <a:pt x="795399" y="87997"/>
                  </a:lnTo>
                  <a:lnTo>
                    <a:pt x="802111" y="81285"/>
                  </a:lnTo>
                  <a:lnTo>
                    <a:pt x="802111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806662" y="10222178"/>
              <a:ext cx="2016760" cy="88265"/>
            </a:xfrm>
            <a:custGeom>
              <a:avLst/>
              <a:gdLst/>
              <a:ahLst/>
              <a:cxnLst/>
              <a:rect l="l" t="t" r="r" b="b"/>
              <a:pathLst>
                <a:path w="2016759" h="88265">
                  <a:moveTo>
                    <a:pt x="53047" y="0"/>
                  </a:moveTo>
                  <a:lnTo>
                    <a:pt x="0" y="8724"/>
                  </a:lnTo>
                  <a:lnTo>
                    <a:pt x="0" y="81292"/>
                  </a:lnTo>
                  <a:lnTo>
                    <a:pt x="6718" y="87998"/>
                  </a:lnTo>
                  <a:lnTo>
                    <a:pt x="46329" y="87998"/>
                  </a:lnTo>
                  <a:lnTo>
                    <a:pt x="53047" y="81292"/>
                  </a:lnTo>
                  <a:lnTo>
                    <a:pt x="53047" y="0"/>
                  </a:lnTo>
                  <a:close/>
                </a:path>
                <a:path w="2016759" h="88265">
                  <a:moveTo>
                    <a:pt x="2016480" y="13246"/>
                  </a:moveTo>
                  <a:lnTo>
                    <a:pt x="1777682" y="13246"/>
                  </a:lnTo>
                  <a:lnTo>
                    <a:pt x="1789125" y="39662"/>
                  </a:lnTo>
                  <a:lnTo>
                    <a:pt x="1846021" y="39662"/>
                  </a:lnTo>
                  <a:lnTo>
                    <a:pt x="1868576" y="76517"/>
                  </a:lnTo>
                  <a:lnTo>
                    <a:pt x="1952802" y="76517"/>
                  </a:lnTo>
                  <a:lnTo>
                    <a:pt x="1975345" y="39662"/>
                  </a:lnTo>
                  <a:lnTo>
                    <a:pt x="2005037" y="39662"/>
                  </a:lnTo>
                  <a:lnTo>
                    <a:pt x="2016480" y="13246"/>
                  </a:lnTo>
                  <a:close/>
                </a:path>
              </a:pathLst>
            </a:custGeom>
            <a:solidFill>
              <a:srgbClr val="3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06670" y="10202306"/>
              <a:ext cx="2129790" cy="40005"/>
            </a:xfrm>
            <a:custGeom>
              <a:avLst/>
              <a:gdLst/>
              <a:ahLst/>
              <a:cxnLst/>
              <a:rect l="l" t="t" r="r" b="b"/>
              <a:pathLst>
                <a:path w="2129790" h="40004">
                  <a:moveTo>
                    <a:pt x="2129757" y="0"/>
                  </a:moveTo>
                  <a:lnTo>
                    <a:pt x="0" y="0"/>
                  </a:lnTo>
                  <a:lnTo>
                    <a:pt x="0" y="39663"/>
                  </a:lnTo>
                  <a:lnTo>
                    <a:pt x="2129757" y="39663"/>
                  </a:lnTo>
                  <a:lnTo>
                    <a:pt x="2129757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97847" y="10208290"/>
              <a:ext cx="166635" cy="22964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303876" y="10208290"/>
              <a:ext cx="260350" cy="224154"/>
            </a:xfrm>
            <a:custGeom>
              <a:avLst/>
              <a:gdLst/>
              <a:ahLst/>
              <a:cxnLst/>
              <a:rect l="l" t="t" r="r" b="b"/>
              <a:pathLst>
                <a:path w="260350" h="224154">
                  <a:moveTo>
                    <a:pt x="156361" y="0"/>
                  </a:moveTo>
                  <a:lnTo>
                    <a:pt x="129985" y="18680"/>
                  </a:lnTo>
                  <a:lnTo>
                    <a:pt x="103672" y="0"/>
                  </a:lnTo>
                  <a:lnTo>
                    <a:pt x="0" y="196067"/>
                  </a:lnTo>
                  <a:lnTo>
                    <a:pt x="39077" y="223679"/>
                  </a:lnTo>
                  <a:lnTo>
                    <a:pt x="129985" y="51715"/>
                  </a:lnTo>
                  <a:lnTo>
                    <a:pt x="220956" y="223679"/>
                  </a:lnTo>
                  <a:lnTo>
                    <a:pt x="259981" y="196067"/>
                  </a:lnTo>
                  <a:lnTo>
                    <a:pt x="156361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35514" y="10241980"/>
              <a:ext cx="1265555" cy="25400"/>
            </a:xfrm>
            <a:custGeom>
              <a:avLst/>
              <a:gdLst/>
              <a:ahLst/>
              <a:cxnLst/>
              <a:rect l="l" t="t" r="r" b="b"/>
              <a:pathLst>
                <a:path w="1265555" h="25400">
                  <a:moveTo>
                    <a:pt x="1265542" y="0"/>
                  </a:moveTo>
                  <a:lnTo>
                    <a:pt x="0" y="0"/>
                  </a:lnTo>
                  <a:lnTo>
                    <a:pt x="0" y="25224"/>
                  </a:lnTo>
                  <a:lnTo>
                    <a:pt x="1265542" y="25224"/>
                  </a:lnTo>
                  <a:lnTo>
                    <a:pt x="1265542" y="0"/>
                  </a:lnTo>
                  <a:close/>
                </a:path>
              </a:pathLst>
            </a:custGeom>
            <a:solidFill>
              <a:srgbClr val="BB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78718" y="10302161"/>
              <a:ext cx="370205" cy="188595"/>
            </a:xfrm>
            <a:custGeom>
              <a:avLst/>
              <a:gdLst/>
              <a:ahLst/>
              <a:cxnLst/>
              <a:rect l="l" t="t" r="r" b="b"/>
              <a:pathLst>
                <a:path w="370205" h="188595">
                  <a:moveTo>
                    <a:pt x="337864" y="0"/>
                  </a:moveTo>
                  <a:lnTo>
                    <a:pt x="32114" y="0"/>
                  </a:lnTo>
                  <a:lnTo>
                    <a:pt x="19644" y="2533"/>
                  </a:lnTo>
                  <a:lnTo>
                    <a:pt x="9432" y="9432"/>
                  </a:lnTo>
                  <a:lnTo>
                    <a:pt x="2533" y="19644"/>
                  </a:lnTo>
                  <a:lnTo>
                    <a:pt x="0" y="32114"/>
                  </a:lnTo>
                  <a:lnTo>
                    <a:pt x="0" y="156099"/>
                  </a:lnTo>
                  <a:lnTo>
                    <a:pt x="2533" y="168569"/>
                  </a:lnTo>
                  <a:lnTo>
                    <a:pt x="9432" y="178781"/>
                  </a:lnTo>
                  <a:lnTo>
                    <a:pt x="19644" y="185680"/>
                  </a:lnTo>
                  <a:lnTo>
                    <a:pt x="32114" y="188214"/>
                  </a:lnTo>
                  <a:lnTo>
                    <a:pt x="337864" y="188214"/>
                  </a:lnTo>
                  <a:lnTo>
                    <a:pt x="350334" y="185680"/>
                  </a:lnTo>
                  <a:lnTo>
                    <a:pt x="360545" y="178781"/>
                  </a:lnTo>
                  <a:lnTo>
                    <a:pt x="367444" y="168569"/>
                  </a:lnTo>
                  <a:lnTo>
                    <a:pt x="369978" y="156099"/>
                  </a:lnTo>
                  <a:lnTo>
                    <a:pt x="369978" y="32114"/>
                  </a:lnTo>
                  <a:lnTo>
                    <a:pt x="367444" y="19644"/>
                  </a:lnTo>
                  <a:lnTo>
                    <a:pt x="360545" y="9432"/>
                  </a:lnTo>
                  <a:lnTo>
                    <a:pt x="350334" y="2533"/>
                  </a:lnTo>
                  <a:lnTo>
                    <a:pt x="337864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78730" y="10437935"/>
              <a:ext cx="370205" cy="52705"/>
            </a:xfrm>
            <a:custGeom>
              <a:avLst/>
              <a:gdLst/>
              <a:ahLst/>
              <a:cxnLst/>
              <a:rect l="l" t="t" r="r" b="b"/>
              <a:pathLst>
                <a:path w="370205" h="52704">
                  <a:moveTo>
                    <a:pt x="369978" y="0"/>
                  </a:moveTo>
                  <a:lnTo>
                    <a:pt x="368203" y="12135"/>
                  </a:lnTo>
                  <a:lnTo>
                    <a:pt x="363371" y="22070"/>
                  </a:lnTo>
                  <a:lnTo>
                    <a:pt x="356222" y="28780"/>
                  </a:lnTo>
                  <a:lnTo>
                    <a:pt x="347497" y="31245"/>
                  </a:lnTo>
                  <a:lnTo>
                    <a:pt x="22460" y="31245"/>
                  </a:lnTo>
                  <a:lnTo>
                    <a:pt x="13738" y="28780"/>
                  </a:lnTo>
                  <a:lnTo>
                    <a:pt x="6596" y="22070"/>
                  </a:lnTo>
                  <a:lnTo>
                    <a:pt x="1771" y="12135"/>
                  </a:lnTo>
                  <a:lnTo>
                    <a:pt x="0" y="0"/>
                  </a:lnTo>
                  <a:lnTo>
                    <a:pt x="0" y="21182"/>
                  </a:lnTo>
                  <a:lnTo>
                    <a:pt x="1771" y="33318"/>
                  </a:lnTo>
                  <a:lnTo>
                    <a:pt x="6596" y="43252"/>
                  </a:lnTo>
                  <a:lnTo>
                    <a:pt x="13738" y="49963"/>
                  </a:lnTo>
                  <a:lnTo>
                    <a:pt x="22460" y="52427"/>
                  </a:lnTo>
                  <a:lnTo>
                    <a:pt x="347497" y="52427"/>
                  </a:lnTo>
                  <a:lnTo>
                    <a:pt x="356222" y="49963"/>
                  </a:lnTo>
                  <a:lnTo>
                    <a:pt x="363371" y="43252"/>
                  </a:lnTo>
                  <a:lnTo>
                    <a:pt x="368203" y="33318"/>
                  </a:lnTo>
                  <a:lnTo>
                    <a:pt x="369978" y="21182"/>
                  </a:lnTo>
                  <a:lnTo>
                    <a:pt x="369978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87470" y="10302346"/>
              <a:ext cx="119629" cy="18821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11127" y="10283086"/>
              <a:ext cx="238224" cy="23809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17845" y="10283086"/>
              <a:ext cx="238241" cy="2381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072396" y="10297286"/>
              <a:ext cx="718820" cy="238125"/>
            </a:xfrm>
            <a:custGeom>
              <a:avLst/>
              <a:gdLst/>
              <a:ahLst/>
              <a:cxnLst/>
              <a:rect l="l" t="t" r="r" b="b"/>
              <a:pathLst>
                <a:path w="718819" h="238125">
                  <a:moveTo>
                    <a:pt x="321462" y="200558"/>
                  </a:moveTo>
                  <a:lnTo>
                    <a:pt x="318211" y="158140"/>
                  </a:lnTo>
                  <a:lnTo>
                    <a:pt x="307352" y="119011"/>
                  </a:lnTo>
                  <a:lnTo>
                    <a:pt x="289801" y="84353"/>
                  </a:lnTo>
                  <a:lnTo>
                    <a:pt x="243243" y="36334"/>
                  </a:lnTo>
                  <a:lnTo>
                    <a:pt x="182613" y="5575"/>
                  </a:lnTo>
                  <a:lnTo>
                    <a:pt x="153860" y="0"/>
                  </a:lnTo>
                  <a:lnTo>
                    <a:pt x="128320" y="4076"/>
                  </a:lnTo>
                  <a:lnTo>
                    <a:pt x="81470" y="32092"/>
                  </a:lnTo>
                  <a:lnTo>
                    <a:pt x="36436" y="77508"/>
                  </a:lnTo>
                  <a:lnTo>
                    <a:pt x="17513" y="111086"/>
                  </a:lnTo>
                  <a:lnTo>
                    <a:pt x="5092" y="149529"/>
                  </a:lnTo>
                  <a:lnTo>
                    <a:pt x="165" y="191706"/>
                  </a:lnTo>
                  <a:lnTo>
                    <a:pt x="0" y="199402"/>
                  </a:lnTo>
                  <a:lnTo>
                    <a:pt x="266" y="207010"/>
                  </a:lnTo>
                  <a:lnTo>
                    <a:pt x="876" y="214439"/>
                  </a:lnTo>
                  <a:lnTo>
                    <a:pt x="57327" y="215480"/>
                  </a:lnTo>
                  <a:lnTo>
                    <a:pt x="56464" y="208076"/>
                  </a:lnTo>
                  <a:lnTo>
                    <a:pt x="56095" y="200469"/>
                  </a:lnTo>
                  <a:lnTo>
                    <a:pt x="66408" y="138696"/>
                  </a:lnTo>
                  <a:lnTo>
                    <a:pt x="91998" y="95021"/>
                  </a:lnTo>
                  <a:lnTo>
                    <a:pt x="129197" y="66141"/>
                  </a:lnTo>
                  <a:lnTo>
                    <a:pt x="174193" y="56464"/>
                  </a:lnTo>
                  <a:lnTo>
                    <a:pt x="218757" y="68783"/>
                  </a:lnTo>
                  <a:lnTo>
                    <a:pt x="254762" y="99822"/>
                  </a:lnTo>
                  <a:lnTo>
                    <a:pt x="278574" y="144945"/>
                  </a:lnTo>
                  <a:lnTo>
                    <a:pt x="286550" y="199529"/>
                  </a:lnTo>
                  <a:lnTo>
                    <a:pt x="286080" y="218147"/>
                  </a:lnTo>
                  <a:lnTo>
                    <a:pt x="285597" y="228701"/>
                  </a:lnTo>
                  <a:lnTo>
                    <a:pt x="284848" y="236486"/>
                  </a:lnTo>
                  <a:lnTo>
                    <a:pt x="320141" y="237515"/>
                  </a:lnTo>
                  <a:lnTo>
                    <a:pt x="320700" y="229717"/>
                  </a:lnTo>
                  <a:lnTo>
                    <a:pt x="321462" y="200558"/>
                  </a:lnTo>
                  <a:close/>
                </a:path>
                <a:path w="718819" h="238125">
                  <a:moveTo>
                    <a:pt x="718362" y="200558"/>
                  </a:moveTo>
                  <a:lnTo>
                    <a:pt x="715111" y="158140"/>
                  </a:lnTo>
                  <a:lnTo>
                    <a:pt x="704253" y="119011"/>
                  </a:lnTo>
                  <a:lnTo>
                    <a:pt x="686689" y="84353"/>
                  </a:lnTo>
                  <a:lnTo>
                    <a:pt x="640130" y="36334"/>
                  </a:lnTo>
                  <a:lnTo>
                    <a:pt x="579513" y="5575"/>
                  </a:lnTo>
                  <a:lnTo>
                    <a:pt x="550760" y="0"/>
                  </a:lnTo>
                  <a:lnTo>
                    <a:pt x="525221" y="4076"/>
                  </a:lnTo>
                  <a:lnTo>
                    <a:pt x="478370" y="32092"/>
                  </a:lnTo>
                  <a:lnTo>
                    <a:pt x="433336" y="77508"/>
                  </a:lnTo>
                  <a:lnTo>
                    <a:pt x="414413" y="111086"/>
                  </a:lnTo>
                  <a:lnTo>
                    <a:pt x="401993" y="149529"/>
                  </a:lnTo>
                  <a:lnTo>
                    <a:pt x="397065" y="191706"/>
                  </a:lnTo>
                  <a:lnTo>
                    <a:pt x="396900" y="199402"/>
                  </a:lnTo>
                  <a:lnTo>
                    <a:pt x="397167" y="207010"/>
                  </a:lnTo>
                  <a:lnTo>
                    <a:pt x="397776" y="214439"/>
                  </a:lnTo>
                  <a:lnTo>
                    <a:pt x="454240" y="215480"/>
                  </a:lnTo>
                  <a:lnTo>
                    <a:pt x="453364" y="208076"/>
                  </a:lnTo>
                  <a:lnTo>
                    <a:pt x="452996" y="200469"/>
                  </a:lnTo>
                  <a:lnTo>
                    <a:pt x="463296" y="138696"/>
                  </a:lnTo>
                  <a:lnTo>
                    <a:pt x="488886" y="95021"/>
                  </a:lnTo>
                  <a:lnTo>
                    <a:pt x="526097" y="66141"/>
                  </a:lnTo>
                  <a:lnTo>
                    <a:pt x="571093" y="56464"/>
                  </a:lnTo>
                  <a:lnTo>
                    <a:pt x="615657" y="68783"/>
                  </a:lnTo>
                  <a:lnTo>
                    <a:pt x="651662" y="99822"/>
                  </a:lnTo>
                  <a:lnTo>
                    <a:pt x="675474" y="144945"/>
                  </a:lnTo>
                  <a:lnTo>
                    <a:pt x="683450" y="199529"/>
                  </a:lnTo>
                  <a:lnTo>
                    <a:pt x="682980" y="218147"/>
                  </a:lnTo>
                  <a:lnTo>
                    <a:pt x="682485" y="228701"/>
                  </a:lnTo>
                  <a:lnTo>
                    <a:pt x="681748" y="236486"/>
                  </a:lnTo>
                  <a:lnTo>
                    <a:pt x="717042" y="237515"/>
                  </a:lnTo>
                  <a:lnTo>
                    <a:pt x="717600" y="229717"/>
                  </a:lnTo>
                  <a:lnTo>
                    <a:pt x="718362" y="200558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25882" y="10125298"/>
              <a:ext cx="224662" cy="14387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055759" y="10278394"/>
              <a:ext cx="1276350" cy="238125"/>
            </a:xfrm>
            <a:custGeom>
              <a:avLst/>
              <a:gdLst/>
              <a:ahLst/>
              <a:cxnLst/>
              <a:rect l="l" t="t" r="r" b="b"/>
              <a:pathLst>
                <a:path w="1276350" h="238125">
                  <a:moveTo>
                    <a:pt x="715559" y="0"/>
                  </a:moveTo>
                  <a:lnTo>
                    <a:pt x="213731" y="0"/>
                  </a:lnTo>
                  <a:lnTo>
                    <a:pt x="184633" y="70615"/>
                  </a:lnTo>
                  <a:lnTo>
                    <a:pt x="357926" y="70615"/>
                  </a:lnTo>
                  <a:lnTo>
                    <a:pt x="357926" y="172497"/>
                  </a:lnTo>
                  <a:lnTo>
                    <a:pt x="366816" y="196350"/>
                  </a:lnTo>
                  <a:lnTo>
                    <a:pt x="0" y="196350"/>
                  </a:lnTo>
                  <a:lnTo>
                    <a:pt x="0" y="237730"/>
                  </a:lnTo>
                  <a:lnTo>
                    <a:pt x="1053768" y="237730"/>
                  </a:lnTo>
                  <a:lnTo>
                    <a:pt x="1276170" y="196350"/>
                  </a:lnTo>
                  <a:lnTo>
                    <a:pt x="428081" y="196350"/>
                  </a:lnTo>
                  <a:lnTo>
                    <a:pt x="428081" y="70615"/>
                  </a:lnTo>
                  <a:lnTo>
                    <a:pt x="738668" y="70615"/>
                  </a:lnTo>
                  <a:lnTo>
                    <a:pt x="715559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64118" y="10285199"/>
              <a:ext cx="79767" cy="12595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459857" y="10338079"/>
              <a:ext cx="290195" cy="316230"/>
            </a:xfrm>
            <a:custGeom>
              <a:avLst/>
              <a:gdLst/>
              <a:ahLst/>
              <a:cxnLst/>
              <a:rect l="l" t="t" r="r" b="b"/>
              <a:pathLst>
                <a:path w="290194" h="316229">
                  <a:moveTo>
                    <a:pt x="289966" y="157988"/>
                  </a:moveTo>
                  <a:lnTo>
                    <a:pt x="283921" y="108051"/>
                  </a:lnTo>
                  <a:lnTo>
                    <a:pt x="267106" y="64681"/>
                  </a:lnTo>
                  <a:lnTo>
                    <a:pt x="241452" y="30480"/>
                  </a:lnTo>
                  <a:lnTo>
                    <a:pt x="208915" y="8051"/>
                  </a:lnTo>
                  <a:lnTo>
                    <a:pt x="171462" y="0"/>
                  </a:lnTo>
                  <a:lnTo>
                    <a:pt x="118503" y="0"/>
                  </a:lnTo>
                  <a:lnTo>
                    <a:pt x="118491" y="53390"/>
                  </a:lnTo>
                  <a:lnTo>
                    <a:pt x="118491" y="262597"/>
                  </a:lnTo>
                  <a:lnTo>
                    <a:pt x="87960" y="254381"/>
                  </a:lnTo>
                  <a:lnTo>
                    <a:pt x="63017" y="231965"/>
                  </a:lnTo>
                  <a:lnTo>
                    <a:pt x="46189" y="198704"/>
                  </a:lnTo>
                  <a:lnTo>
                    <a:pt x="40030" y="157988"/>
                  </a:lnTo>
                  <a:lnTo>
                    <a:pt x="46189" y="117271"/>
                  </a:lnTo>
                  <a:lnTo>
                    <a:pt x="63017" y="84010"/>
                  </a:lnTo>
                  <a:lnTo>
                    <a:pt x="87960" y="61595"/>
                  </a:lnTo>
                  <a:lnTo>
                    <a:pt x="118491" y="53390"/>
                  </a:lnTo>
                  <a:lnTo>
                    <a:pt x="118491" y="12"/>
                  </a:lnTo>
                  <a:lnTo>
                    <a:pt x="81038" y="8051"/>
                  </a:lnTo>
                  <a:lnTo>
                    <a:pt x="48514" y="30480"/>
                  </a:lnTo>
                  <a:lnTo>
                    <a:pt x="22860" y="64681"/>
                  </a:lnTo>
                  <a:lnTo>
                    <a:pt x="6045" y="108051"/>
                  </a:lnTo>
                  <a:lnTo>
                    <a:pt x="0" y="157988"/>
                  </a:lnTo>
                  <a:lnTo>
                    <a:pt x="6045" y="207924"/>
                  </a:lnTo>
                  <a:lnTo>
                    <a:pt x="22860" y="251294"/>
                  </a:lnTo>
                  <a:lnTo>
                    <a:pt x="48514" y="285496"/>
                  </a:lnTo>
                  <a:lnTo>
                    <a:pt x="81038" y="307924"/>
                  </a:lnTo>
                  <a:lnTo>
                    <a:pt x="118491" y="315976"/>
                  </a:lnTo>
                  <a:lnTo>
                    <a:pt x="171462" y="315976"/>
                  </a:lnTo>
                  <a:lnTo>
                    <a:pt x="208915" y="307924"/>
                  </a:lnTo>
                  <a:lnTo>
                    <a:pt x="241452" y="285496"/>
                  </a:lnTo>
                  <a:lnTo>
                    <a:pt x="267106" y="251294"/>
                  </a:lnTo>
                  <a:lnTo>
                    <a:pt x="283921" y="207924"/>
                  </a:lnTo>
                  <a:lnTo>
                    <a:pt x="289966" y="157988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99575" y="10391443"/>
              <a:ext cx="157243" cy="2092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040276" y="10374495"/>
              <a:ext cx="756920" cy="180975"/>
            </a:xfrm>
            <a:custGeom>
              <a:avLst/>
              <a:gdLst/>
              <a:ahLst/>
              <a:cxnLst/>
              <a:rect l="l" t="t" r="r" b="b"/>
              <a:pathLst>
                <a:path w="756919" h="180975">
                  <a:moveTo>
                    <a:pt x="737056" y="0"/>
                  </a:moveTo>
                  <a:lnTo>
                    <a:pt x="19413" y="0"/>
                  </a:lnTo>
                  <a:lnTo>
                    <a:pt x="11873" y="1531"/>
                  </a:lnTo>
                  <a:lnTo>
                    <a:pt x="5701" y="5701"/>
                  </a:lnTo>
                  <a:lnTo>
                    <a:pt x="1531" y="11873"/>
                  </a:lnTo>
                  <a:lnTo>
                    <a:pt x="0" y="19413"/>
                  </a:lnTo>
                  <a:lnTo>
                    <a:pt x="0" y="160968"/>
                  </a:lnTo>
                  <a:lnTo>
                    <a:pt x="1531" y="168507"/>
                  </a:lnTo>
                  <a:lnTo>
                    <a:pt x="5701" y="174680"/>
                  </a:lnTo>
                  <a:lnTo>
                    <a:pt x="11873" y="178850"/>
                  </a:lnTo>
                  <a:lnTo>
                    <a:pt x="19413" y="180381"/>
                  </a:lnTo>
                  <a:lnTo>
                    <a:pt x="737056" y="180381"/>
                  </a:lnTo>
                  <a:lnTo>
                    <a:pt x="744595" y="178850"/>
                  </a:lnTo>
                  <a:lnTo>
                    <a:pt x="750767" y="174680"/>
                  </a:lnTo>
                  <a:lnTo>
                    <a:pt x="754937" y="168507"/>
                  </a:lnTo>
                  <a:lnTo>
                    <a:pt x="756469" y="160968"/>
                  </a:lnTo>
                  <a:lnTo>
                    <a:pt x="756469" y="19413"/>
                  </a:lnTo>
                  <a:lnTo>
                    <a:pt x="754937" y="11873"/>
                  </a:lnTo>
                  <a:lnTo>
                    <a:pt x="750767" y="5701"/>
                  </a:lnTo>
                  <a:lnTo>
                    <a:pt x="744595" y="1531"/>
                  </a:lnTo>
                  <a:lnTo>
                    <a:pt x="737056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822541" y="9561075"/>
              <a:ext cx="851535" cy="274320"/>
            </a:xfrm>
            <a:custGeom>
              <a:avLst/>
              <a:gdLst/>
              <a:ahLst/>
              <a:cxnLst/>
              <a:rect l="l" t="t" r="r" b="b"/>
              <a:pathLst>
                <a:path w="851534" h="274320">
                  <a:moveTo>
                    <a:pt x="451776" y="0"/>
                  </a:moveTo>
                  <a:lnTo>
                    <a:pt x="0" y="0"/>
                  </a:lnTo>
                  <a:lnTo>
                    <a:pt x="0" y="242777"/>
                  </a:lnTo>
                  <a:lnTo>
                    <a:pt x="698858" y="274305"/>
                  </a:lnTo>
                  <a:lnTo>
                    <a:pt x="722633" y="270134"/>
                  </a:lnTo>
                  <a:lnTo>
                    <a:pt x="774948" y="254034"/>
                  </a:lnTo>
                  <a:lnTo>
                    <a:pt x="827285" y="220625"/>
                  </a:lnTo>
                  <a:lnTo>
                    <a:pt x="851125" y="164529"/>
                  </a:lnTo>
                  <a:lnTo>
                    <a:pt x="844992" y="75824"/>
                  </a:lnTo>
                  <a:lnTo>
                    <a:pt x="801348" y="29118"/>
                  </a:lnTo>
                  <a:lnTo>
                    <a:pt x="682756" y="8984"/>
                  </a:lnTo>
                  <a:lnTo>
                    <a:pt x="451776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264821" y="9887982"/>
              <a:ext cx="493395" cy="51435"/>
            </a:xfrm>
            <a:custGeom>
              <a:avLst/>
              <a:gdLst/>
              <a:ahLst/>
              <a:cxnLst/>
              <a:rect l="l" t="t" r="r" b="b"/>
              <a:pathLst>
                <a:path w="493394" h="51434">
                  <a:moveTo>
                    <a:pt x="457556" y="0"/>
                  </a:moveTo>
                  <a:lnTo>
                    <a:pt x="459148" y="10240"/>
                  </a:lnTo>
                  <a:lnTo>
                    <a:pt x="0" y="10240"/>
                  </a:lnTo>
                  <a:lnTo>
                    <a:pt x="16418" y="51014"/>
                  </a:lnTo>
                  <a:lnTo>
                    <a:pt x="493178" y="51014"/>
                  </a:lnTo>
                  <a:lnTo>
                    <a:pt x="485692" y="1978"/>
                  </a:lnTo>
                  <a:lnTo>
                    <a:pt x="460802" y="1978"/>
                  </a:lnTo>
                  <a:lnTo>
                    <a:pt x="457556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218184" y="9724767"/>
              <a:ext cx="596265" cy="626110"/>
            </a:xfrm>
            <a:custGeom>
              <a:avLst/>
              <a:gdLst/>
              <a:ahLst/>
              <a:cxnLst/>
              <a:rect l="l" t="t" r="r" b="b"/>
              <a:pathLst>
                <a:path w="596265" h="626109">
                  <a:moveTo>
                    <a:pt x="162727" y="0"/>
                  </a:moveTo>
                  <a:lnTo>
                    <a:pt x="121132" y="1662"/>
                  </a:lnTo>
                  <a:lnTo>
                    <a:pt x="0" y="606554"/>
                  </a:lnTo>
                  <a:lnTo>
                    <a:pt x="187" y="613975"/>
                  </a:lnTo>
                  <a:lnTo>
                    <a:pt x="3259" y="620051"/>
                  </a:lnTo>
                  <a:lnTo>
                    <a:pt x="8690" y="624156"/>
                  </a:lnTo>
                  <a:lnTo>
                    <a:pt x="15957" y="625664"/>
                  </a:lnTo>
                  <a:lnTo>
                    <a:pt x="524413" y="625664"/>
                  </a:lnTo>
                  <a:lnTo>
                    <a:pt x="561501" y="612219"/>
                  </a:lnTo>
                  <a:lnTo>
                    <a:pt x="568242" y="607658"/>
                  </a:lnTo>
                  <a:lnTo>
                    <a:pt x="575170" y="603922"/>
                  </a:lnTo>
                  <a:lnTo>
                    <a:pt x="581470" y="601398"/>
                  </a:lnTo>
                  <a:lnTo>
                    <a:pt x="586327" y="600471"/>
                  </a:lnTo>
                  <a:lnTo>
                    <a:pt x="591489" y="600471"/>
                  </a:lnTo>
                  <a:lnTo>
                    <a:pt x="595709" y="591728"/>
                  </a:lnTo>
                  <a:lnTo>
                    <a:pt x="595709" y="492464"/>
                  </a:lnTo>
                  <a:lnTo>
                    <a:pt x="595709" y="481783"/>
                  </a:lnTo>
                  <a:lnTo>
                    <a:pt x="591050" y="473051"/>
                  </a:lnTo>
                  <a:lnTo>
                    <a:pt x="579647" y="473051"/>
                  </a:lnTo>
                  <a:lnTo>
                    <a:pt x="574317" y="464339"/>
                  </a:lnTo>
                  <a:lnTo>
                    <a:pt x="571862" y="433323"/>
                  </a:lnTo>
                  <a:lnTo>
                    <a:pt x="568763" y="404909"/>
                  </a:lnTo>
                  <a:lnTo>
                    <a:pt x="529900" y="149165"/>
                  </a:lnTo>
                  <a:lnTo>
                    <a:pt x="491533" y="59028"/>
                  </a:lnTo>
                  <a:lnTo>
                    <a:pt x="458311" y="17336"/>
                  </a:lnTo>
                  <a:lnTo>
                    <a:pt x="345934" y="4635"/>
                  </a:lnTo>
                  <a:lnTo>
                    <a:pt x="244737" y="930"/>
                  </a:lnTo>
                  <a:lnTo>
                    <a:pt x="162727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180614" y="10295361"/>
              <a:ext cx="614680" cy="55244"/>
            </a:xfrm>
            <a:custGeom>
              <a:avLst/>
              <a:gdLst/>
              <a:ahLst/>
              <a:cxnLst/>
              <a:rect l="l" t="t" r="r" b="b"/>
              <a:pathLst>
                <a:path w="614680" h="55245">
                  <a:moveTo>
                    <a:pt x="0" y="0"/>
                  </a:moveTo>
                  <a:lnTo>
                    <a:pt x="0" y="54752"/>
                  </a:lnTo>
                  <a:lnTo>
                    <a:pt x="116813" y="54752"/>
                  </a:lnTo>
                  <a:lnTo>
                    <a:pt x="614127" y="54752"/>
                  </a:lnTo>
                  <a:lnTo>
                    <a:pt x="614127" y="29517"/>
                  </a:lnTo>
                  <a:lnTo>
                    <a:pt x="155911" y="2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308262" y="10349854"/>
              <a:ext cx="509270" cy="180975"/>
            </a:xfrm>
            <a:custGeom>
              <a:avLst/>
              <a:gdLst/>
              <a:ahLst/>
              <a:cxnLst/>
              <a:rect l="l" t="t" r="r" b="b"/>
              <a:pathLst>
                <a:path w="509269" h="180975">
                  <a:moveTo>
                    <a:pt x="489430" y="0"/>
                  </a:moveTo>
                  <a:lnTo>
                    <a:pt x="19413" y="0"/>
                  </a:lnTo>
                  <a:lnTo>
                    <a:pt x="11873" y="1531"/>
                  </a:lnTo>
                  <a:lnTo>
                    <a:pt x="5701" y="5701"/>
                  </a:lnTo>
                  <a:lnTo>
                    <a:pt x="1531" y="11873"/>
                  </a:lnTo>
                  <a:lnTo>
                    <a:pt x="0" y="19413"/>
                  </a:lnTo>
                  <a:lnTo>
                    <a:pt x="0" y="160968"/>
                  </a:lnTo>
                  <a:lnTo>
                    <a:pt x="1531" y="168507"/>
                  </a:lnTo>
                  <a:lnTo>
                    <a:pt x="5701" y="174680"/>
                  </a:lnTo>
                  <a:lnTo>
                    <a:pt x="11873" y="178850"/>
                  </a:lnTo>
                  <a:lnTo>
                    <a:pt x="19413" y="180381"/>
                  </a:lnTo>
                  <a:lnTo>
                    <a:pt x="489430" y="180381"/>
                  </a:lnTo>
                  <a:lnTo>
                    <a:pt x="496969" y="178850"/>
                  </a:lnTo>
                  <a:lnTo>
                    <a:pt x="503141" y="174680"/>
                  </a:lnTo>
                  <a:lnTo>
                    <a:pt x="507311" y="168507"/>
                  </a:lnTo>
                  <a:lnTo>
                    <a:pt x="508843" y="160968"/>
                  </a:lnTo>
                  <a:lnTo>
                    <a:pt x="508843" y="19413"/>
                  </a:lnTo>
                  <a:lnTo>
                    <a:pt x="507311" y="11873"/>
                  </a:lnTo>
                  <a:lnTo>
                    <a:pt x="503141" y="5701"/>
                  </a:lnTo>
                  <a:lnTo>
                    <a:pt x="496969" y="1531"/>
                  </a:lnTo>
                  <a:lnTo>
                    <a:pt x="489430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822552" y="9719718"/>
              <a:ext cx="953135" cy="131445"/>
            </a:xfrm>
            <a:custGeom>
              <a:avLst/>
              <a:gdLst/>
              <a:ahLst/>
              <a:cxnLst/>
              <a:rect l="l" t="t" r="r" b="b"/>
              <a:pathLst>
                <a:path w="953134" h="131445">
                  <a:moveTo>
                    <a:pt x="879313" y="0"/>
                  </a:moveTo>
                  <a:lnTo>
                    <a:pt x="0" y="0"/>
                  </a:lnTo>
                  <a:lnTo>
                    <a:pt x="0" y="131022"/>
                  </a:lnTo>
                  <a:lnTo>
                    <a:pt x="952850" y="131022"/>
                  </a:lnTo>
                  <a:lnTo>
                    <a:pt x="944147" y="73951"/>
                  </a:lnTo>
                  <a:lnTo>
                    <a:pt x="934077" y="32979"/>
                  </a:lnTo>
                  <a:lnTo>
                    <a:pt x="915009" y="8272"/>
                  </a:lnTo>
                  <a:lnTo>
                    <a:pt x="879313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90765" y="9561075"/>
              <a:ext cx="424180" cy="274320"/>
            </a:xfrm>
            <a:custGeom>
              <a:avLst/>
              <a:gdLst/>
              <a:ahLst/>
              <a:cxnLst/>
              <a:rect l="l" t="t" r="r" b="b"/>
              <a:pathLst>
                <a:path w="424180" h="274320">
                  <a:moveTo>
                    <a:pt x="24554" y="0"/>
                  </a:moveTo>
                  <a:lnTo>
                    <a:pt x="0" y="0"/>
                  </a:lnTo>
                  <a:lnTo>
                    <a:pt x="0" y="242777"/>
                  </a:lnTo>
                  <a:lnTo>
                    <a:pt x="271635" y="274305"/>
                  </a:lnTo>
                  <a:lnTo>
                    <a:pt x="295411" y="270134"/>
                  </a:lnTo>
                  <a:lnTo>
                    <a:pt x="347726" y="254034"/>
                  </a:lnTo>
                  <a:lnTo>
                    <a:pt x="400062" y="220625"/>
                  </a:lnTo>
                  <a:lnTo>
                    <a:pt x="423903" y="164529"/>
                  </a:lnTo>
                  <a:lnTo>
                    <a:pt x="417775" y="75824"/>
                  </a:lnTo>
                  <a:lnTo>
                    <a:pt x="374133" y="29118"/>
                  </a:lnTo>
                  <a:lnTo>
                    <a:pt x="255539" y="8984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90765" y="9663216"/>
              <a:ext cx="438784" cy="131445"/>
            </a:xfrm>
            <a:custGeom>
              <a:avLst/>
              <a:gdLst/>
              <a:ahLst/>
              <a:cxnLst/>
              <a:rect l="l" t="t" r="r" b="b"/>
              <a:pathLst>
                <a:path w="438784" h="131445">
                  <a:moveTo>
                    <a:pt x="364826" y="0"/>
                  </a:moveTo>
                  <a:lnTo>
                    <a:pt x="0" y="0"/>
                  </a:lnTo>
                  <a:lnTo>
                    <a:pt x="10" y="131022"/>
                  </a:lnTo>
                  <a:lnTo>
                    <a:pt x="438342" y="131022"/>
                  </a:lnTo>
                  <a:lnTo>
                    <a:pt x="429641" y="73951"/>
                  </a:lnTo>
                  <a:lnTo>
                    <a:pt x="419576" y="32979"/>
                  </a:lnTo>
                  <a:lnTo>
                    <a:pt x="400514" y="8272"/>
                  </a:lnTo>
                  <a:lnTo>
                    <a:pt x="364826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790757" y="9687966"/>
              <a:ext cx="407670" cy="572770"/>
            </a:xfrm>
            <a:custGeom>
              <a:avLst/>
              <a:gdLst/>
              <a:ahLst/>
              <a:cxnLst/>
              <a:rect l="l" t="t" r="r" b="b"/>
              <a:pathLst>
                <a:path w="407669" h="572770">
                  <a:moveTo>
                    <a:pt x="407365" y="113334"/>
                  </a:moveTo>
                  <a:lnTo>
                    <a:pt x="401040" y="63957"/>
                  </a:lnTo>
                  <a:lnTo>
                    <a:pt x="393776" y="28524"/>
                  </a:lnTo>
                  <a:lnTo>
                    <a:pt x="377799" y="7162"/>
                  </a:lnTo>
                  <a:lnTo>
                    <a:pt x="345325" y="0"/>
                  </a:lnTo>
                  <a:lnTo>
                    <a:pt x="0" y="0"/>
                  </a:lnTo>
                  <a:lnTo>
                    <a:pt x="0" y="37655"/>
                  </a:lnTo>
                  <a:lnTo>
                    <a:pt x="0" y="572376"/>
                  </a:lnTo>
                  <a:lnTo>
                    <a:pt x="120459" y="572376"/>
                  </a:lnTo>
                  <a:lnTo>
                    <a:pt x="120459" y="113334"/>
                  </a:lnTo>
                  <a:lnTo>
                    <a:pt x="407365" y="113334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168117" y="10242106"/>
              <a:ext cx="93345" cy="68580"/>
            </a:xfrm>
            <a:custGeom>
              <a:avLst/>
              <a:gdLst/>
              <a:ahLst/>
              <a:cxnLst/>
              <a:rect l="l" t="t" r="r" b="b"/>
              <a:pathLst>
                <a:path w="93344" h="68579">
                  <a:moveTo>
                    <a:pt x="93107" y="0"/>
                  </a:moveTo>
                  <a:lnTo>
                    <a:pt x="0" y="0"/>
                  </a:lnTo>
                  <a:lnTo>
                    <a:pt x="0" y="68427"/>
                  </a:lnTo>
                  <a:lnTo>
                    <a:pt x="93107" y="68427"/>
                  </a:lnTo>
                  <a:lnTo>
                    <a:pt x="93107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297569" y="10278396"/>
              <a:ext cx="1020444" cy="238125"/>
            </a:xfrm>
            <a:custGeom>
              <a:avLst/>
              <a:gdLst/>
              <a:ahLst/>
              <a:cxnLst/>
              <a:rect l="l" t="t" r="r" b="b"/>
              <a:pathLst>
                <a:path w="1020444" h="238125">
                  <a:moveTo>
                    <a:pt x="97860" y="0"/>
                  </a:moveTo>
                  <a:lnTo>
                    <a:pt x="29098" y="0"/>
                  </a:lnTo>
                  <a:lnTo>
                    <a:pt x="0" y="70615"/>
                  </a:lnTo>
                  <a:lnTo>
                    <a:pt x="0" y="237710"/>
                  </a:lnTo>
                  <a:lnTo>
                    <a:pt x="989927" y="237710"/>
                  </a:lnTo>
                  <a:lnTo>
                    <a:pt x="1019989" y="70615"/>
                  </a:lnTo>
                  <a:lnTo>
                    <a:pt x="120970" y="70615"/>
                  </a:lnTo>
                  <a:lnTo>
                    <a:pt x="97860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868716" y="9725036"/>
              <a:ext cx="467995" cy="625475"/>
            </a:xfrm>
            <a:custGeom>
              <a:avLst/>
              <a:gdLst/>
              <a:ahLst/>
              <a:cxnLst/>
              <a:rect l="l" t="t" r="r" b="b"/>
              <a:pathLst>
                <a:path w="467994" h="625475">
                  <a:moveTo>
                    <a:pt x="224655" y="53"/>
                  </a:moveTo>
                  <a:lnTo>
                    <a:pt x="0" y="0"/>
                  </a:lnTo>
                  <a:lnTo>
                    <a:pt x="0" y="568914"/>
                  </a:lnTo>
                  <a:lnTo>
                    <a:pt x="434290" y="625394"/>
                  </a:lnTo>
                  <a:lnTo>
                    <a:pt x="467807" y="599908"/>
                  </a:lnTo>
                  <a:lnTo>
                    <a:pt x="467922" y="541334"/>
                  </a:lnTo>
                  <a:lnTo>
                    <a:pt x="467426" y="511804"/>
                  </a:lnTo>
                  <a:lnTo>
                    <a:pt x="463523" y="446918"/>
                  </a:lnTo>
                  <a:lnTo>
                    <a:pt x="458970" y="401883"/>
                  </a:lnTo>
                  <a:lnTo>
                    <a:pt x="417913" y="132749"/>
                  </a:lnTo>
                  <a:lnTo>
                    <a:pt x="403803" y="84185"/>
                  </a:lnTo>
                  <a:lnTo>
                    <a:pt x="381591" y="47465"/>
                  </a:lnTo>
                  <a:lnTo>
                    <a:pt x="327749" y="12606"/>
                  </a:lnTo>
                  <a:lnTo>
                    <a:pt x="304807" y="8978"/>
                  </a:lnTo>
                  <a:lnTo>
                    <a:pt x="289739" y="6105"/>
                  </a:lnTo>
                  <a:lnTo>
                    <a:pt x="279464" y="3902"/>
                  </a:lnTo>
                  <a:lnTo>
                    <a:pt x="270899" y="2282"/>
                  </a:lnTo>
                  <a:lnTo>
                    <a:pt x="260964" y="1158"/>
                  </a:lnTo>
                  <a:lnTo>
                    <a:pt x="246576" y="444"/>
                  </a:lnTo>
                  <a:lnTo>
                    <a:pt x="224655" y="53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251082" y="9887983"/>
              <a:ext cx="537210" cy="249554"/>
            </a:xfrm>
            <a:custGeom>
              <a:avLst/>
              <a:gdLst/>
              <a:ahLst/>
              <a:cxnLst/>
              <a:rect l="l" t="t" r="r" b="b"/>
              <a:pathLst>
                <a:path w="537209" h="249554">
                  <a:moveTo>
                    <a:pt x="471294" y="0"/>
                  </a:moveTo>
                  <a:lnTo>
                    <a:pt x="472886" y="10240"/>
                  </a:lnTo>
                  <a:lnTo>
                    <a:pt x="41705" y="10240"/>
                  </a:lnTo>
                  <a:lnTo>
                    <a:pt x="40438" y="1968"/>
                  </a:lnTo>
                  <a:lnTo>
                    <a:pt x="17350" y="1968"/>
                  </a:lnTo>
                  <a:lnTo>
                    <a:pt x="14606" y="5005"/>
                  </a:lnTo>
                  <a:lnTo>
                    <a:pt x="13779" y="10240"/>
                  </a:lnTo>
                  <a:lnTo>
                    <a:pt x="0" y="10240"/>
                  </a:lnTo>
                  <a:lnTo>
                    <a:pt x="35423" y="249437"/>
                  </a:lnTo>
                  <a:lnTo>
                    <a:pt x="536789" y="249437"/>
                  </a:lnTo>
                  <a:lnTo>
                    <a:pt x="536015" y="242442"/>
                  </a:lnTo>
                  <a:lnTo>
                    <a:pt x="499429" y="1978"/>
                  </a:lnTo>
                  <a:lnTo>
                    <a:pt x="474550" y="1978"/>
                  </a:lnTo>
                  <a:lnTo>
                    <a:pt x="471294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60671" y="10197819"/>
              <a:ext cx="194224" cy="12742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7864652" y="9804547"/>
              <a:ext cx="922655" cy="99695"/>
            </a:xfrm>
            <a:custGeom>
              <a:avLst/>
              <a:gdLst/>
              <a:ahLst/>
              <a:cxnLst/>
              <a:rect l="l" t="t" r="r" b="b"/>
              <a:pathLst>
                <a:path w="922655" h="99695">
                  <a:moveTo>
                    <a:pt x="895396" y="41"/>
                  </a:moveTo>
                  <a:lnTo>
                    <a:pt x="855782" y="4459"/>
                  </a:lnTo>
                  <a:lnTo>
                    <a:pt x="811747" y="5943"/>
                  </a:lnTo>
                  <a:lnTo>
                    <a:pt x="756431" y="7022"/>
                  </a:lnTo>
                  <a:lnTo>
                    <a:pt x="693490" y="7753"/>
                  </a:lnTo>
                  <a:lnTo>
                    <a:pt x="626578" y="8195"/>
                  </a:lnTo>
                  <a:lnTo>
                    <a:pt x="559350" y="8405"/>
                  </a:lnTo>
                  <a:lnTo>
                    <a:pt x="438562" y="8366"/>
                  </a:lnTo>
                  <a:lnTo>
                    <a:pt x="436416" y="0"/>
                  </a:lnTo>
                  <a:lnTo>
                    <a:pt x="430445" y="6427"/>
                  </a:lnTo>
                  <a:lnTo>
                    <a:pt x="382994" y="9404"/>
                  </a:lnTo>
                  <a:lnTo>
                    <a:pt x="253151" y="9681"/>
                  </a:lnTo>
                  <a:lnTo>
                    <a:pt x="0" y="8010"/>
                  </a:lnTo>
                  <a:lnTo>
                    <a:pt x="0" y="18606"/>
                  </a:lnTo>
                  <a:lnTo>
                    <a:pt x="352052" y="46187"/>
                  </a:lnTo>
                  <a:lnTo>
                    <a:pt x="373381" y="99148"/>
                  </a:lnTo>
                  <a:lnTo>
                    <a:pt x="922369" y="99148"/>
                  </a:lnTo>
                  <a:lnTo>
                    <a:pt x="916500" y="71811"/>
                  </a:lnTo>
                  <a:lnTo>
                    <a:pt x="908993" y="45900"/>
                  </a:lnTo>
                  <a:lnTo>
                    <a:pt x="901431" y="21836"/>
                  </a:lnTo>
                  <a:lnTo>
                    <a:pt x="895396" y="41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872416" y="9857803"/>
              <a:ext cx="408940" cy="467359"/>
            </a:xfrm>
            <a:custGeom>
              <a:avLst/>
              <a:gdLst/>
              <a:ahLst/>
              <a:cxnLst/>
              <a:rect l="l" t="t" r="r" b="b"/>
              <a:pathLst>
                <a:path w="408940" h="467359">
                  <a:moveTo>
                    <a:pt x="333581" y="0"/>
                  </a:moveTo>
                  <a:lnTo>
                    <a:pt x="31056" y="0"/>
                  </a:lnTo>
                  <a:lnTo>
                    <a:pt x="18999" y="2451"/>
                  </a:lnTo>
                  <a:lnTo>
                    <a:pt x="9124" y="9125"/>
                  </a:lnTo>
                  <a:lnTo>
                    <a:pt x="2451" y="19003"/>
                  </a:lnTo>
                  <a:lnTo>
                    <a:pt x="0" y="31067"/>
                  </a:lnTo>
                  <a:lnTo>
                    <a:pt x="0" y="452729"/>
                  </a:lnTo>
                  <a:lnTo>
                    <a:pt x="408898" y="467074"/>
                  </a:lnTo>
                  <a:lnTo>
                    <a:pt x="408898" y="333885"/>
                  </a:lnTo>
                  <a:lnTo>
                    <a:pt x="406150" y="286468"/>
                  </a:lnTo>
                  <a:lnTo>
                    <a:pt x="369140" y="30732"/>
                  </a:lnTo>
                  <a:lnTo>
                    <a:pt x="333581" y="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02471" y="9889945"/>
              <a:ext cx="109682" cy="1752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067951" y="9889945"/>
              <a:ext cx="174486" cy="22233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7790757" y="9857815"/>
              <a:ext cx="394970" cy="492125"/>
            </a:xfrm>
            <a:custGeom>
              <a:avLst/>
              <a:gdLst/>
              <a:ahLst/>
              <a:cxnLst/>
              <a:rect l="l" t="t" r="r" b="b"/>
              <a:pathLst>
                <a:path w="394969" h="492125">
                  <a:moveTo>
                    <a:pt x="394931" y="491680"/>
                  </a:moveTo>
                  <a:lnTo>
                    <a:pt x="368642" y="452462"/>
                  </a:lnTo>
                  <a:lnTo>
                    <a:pt x="340601" y="425018"/>
                  </a:lnTo>
                  <a:lnTo>
                    <a:pt x="275145" y="392607"/>
                  </a:lnTo>
                  <a:lnTo>
                    <a:pt x="259397" y="390766"/>
                  </a:lnTo>
                  <a:lnTo>
                    <a:pt x="259397" y="0"/>
                  </a:lnTo>
                  <a:lnTo>
                    <a:pt x="239623" y="0"/>
                  </a:lnTo>
                  <a:lnTo>
                    <a:pt x="239623" y="388442"/>
                  </a:lnTo>
                  <a:lnTo>
                    <a:pt x="239306" y="388404"/>
                  </a:lnTo>
                  <a:lnTo>
                    <a:pt x="0" y="388404"/>
                  </a:lnTo>
                  <a:lnTo>
                    <a:pt x="0" y="403072"/>
                  </a:lnTo>
                  <a:lnTo>
                    <a:pt x="239306" y="403072"/>
                  </a:lnTo>
                  <a:lnTo>
                    <a:pt x="271678" y="407962"/>
                  </a:lnTo>
                  <a:lnTo>
                    <a:pt x="330796" y="442087"/>
                  </a:lnTo>
                  <a:lnTo>
                    <a:pt x="360680" y="473621"/>
                  </a:lnTo>
                  <a:lnTo>
                    <a:pt x="373176" y="491680"/>
                  </a:lnTo>
                  <a:lnTo>
                    <a:pt x="394931" y="49168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834600" y="10295361"/>
              <a:ext cx="501650" cy="55244"/>
            </a:xfrm>
            <a:custGeom>
              <a:avLst/>
              <a:gdLst/>
              <a:ahLst/>
              <a:cxnLst/>
              <a:rect l="l" t="t" r="r" b="b"/>
              <a:pathLst>
                <a:path w="501650" h="55245">
                  <a:moveTo>
                    <a:pt x="0" y="0"/>
                  </a:moveTo>
                  <a:lnTo>
                    <a:pt x="0" y="54752"/>
                  </a:lnTo>
                  <a:lnTo>
                    <a:pt x="116813" y="54752"/>
                  </a:lnTo>
                  <a:lnTo>
                    <a:pt x="501136" y="54752"/>
                  </a:lnTo>
                  <a:lnTo>
                    <a:pt x="501136" y="29517"/>
                  </a:lnTo>
                  <a:lnTo>
                    <a:pt x="305414" y="29517"/>
                  </a:lnTo>
                  <a:lnTo>
                    <a:pt x="230432" y="37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826629" y="10260346"/>
              <a:ext cx="365580" cy="16607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854612" y="10349864"/>
              <a:ext cx="113410" cy="16625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8065037" y="10349854"/>
              <a:ext cx="293370" cy="180975"/>
            </a:xfrm>
            <a:custGeom>
              <a:avLst/>
              <a:gdLst/>
              <a:ahLst/>
              <a:cxnLst/>
              <a:rect l="l" t="t" r="r" b="b"/>
              <a:pathLst>
                <a:path w="293369" h="180975">
                  <a:moveTo>
                    <a:pt x="273656" y="0"/>
                  </a:moveTo>
                  <a:lnTo>
                    <a:pt x="19413" y="0"/>
                  </a:lnTo>
                  <a:lnTo>
                    <a:pt x="11873" y="1531"/>
                  </a:lnTo>
                  <a:lnTo>
                    <a:pt x="5701" y="5701"/>
                  </a:lnTo>
                  <a:lnTo>
                    <a:pt x="1531" y="11873"/>
                  </a:lnTo>
                  <a:lnTo>
                    <a:pt x="0" y="19413"/>
                  </a:lnTo>
                  <a:lnTo>
                    <a:pt x="0" y="160968"/>
                  </a:lnTo>
                  <a:lnTo>
                    <a:pt x="1531" y="168507"/>
                  </a:lnTo>
                  <a:lnTo>
                    <a:pt x="5701" y="174680"/>
                  </a:lnTo>
                  <a:lnTo>
                    <a:pt x="11873" y="178850"/>
                  </a:lnTo>
                  <a:lnTo>
                    <a:pt x="19413" y="180381"/>
                  </a:lnTo>
                  <a:lnTo>
                    <a:pt x="273656" y="180381"/>
                  </a:lnTo>
                  <a:lnTo>
                    <a:pt x="281195" y="178850"/>
                  </a:lnTo>
                  <a:lnTo>
                    <a:pt x="287368" y="174680"/>
                  </a:lnTo>
                  <a:lnTo>
                    <a:pt x="291538" y="168507"/>
                  </a:lnTo>
                  <a:lnTo>
                    <a:pt x="293069" y="160968"/>
                  </a:lnTo>
                  <a:lnTo>
                    <a:pt x="293069" y="19413"/>
                  </a:lnTo>
                  <a:lnTo>
                    <a:pt x="291538" y="11873"/>
                  </a:lnTo>
                  <a:lnTo>
                    <a:pt x="287368" y="5701"/>
                  </a:lnTo>
                  <a:lnTo>
                    <a:pt x="281195" y="1531"/>
                  </a:lnTo>
                  <a:lnTo>
                    <a:pt x="273656" y="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816947" y="10348174"/>
              <a:ext cx="396240" cy="186055"/>
            </a:xfrm>
            <a:custGeom>
              <a:avLst/>
              <a:gdLst/>
              <a:ahLst/>
              <a:cxnLst/>
              <a:rect l="l" t="t" r="r" b="b"/>
              <a:pathLst>
                <a:path w="396240" h="186054">
                  <a:moveTo>
                    <a:pt x="349832" y="0"/>
                  </a:moveTo>
                  <a:lnTo>
                    <a:pt x="74447" y="0"/>
                  </a:lnTo>
                  <a:lnTo>
                    <a:pt x="49872" y="73426"/>
                  </a:lnTo>
                  <a:lnTo>
                    <a:pt x="25719" y="123765"/>
                  </a:lnTo>
                  <a:lnTo>
                    <a:pt x="7318" y="152721"/>
                  </a:lnTo>
                  <a:lnTo>
                    <a:pt x="0" y="161995"/>
                  </a:lnTo>
                  <a:lnTo>
                    <a:pt x="0" y="185585"/>
                  </a:lnTo>
                  <a:lnTo>
                    <a:pt x="395118" y="185585"/>
                  </a:lnTo>
                  <a:lnTo>
                    <a:pt x="395307" y="183544"/>
                  </a:lnTo>
                  <a:lnTo>
                    <a:pt x="395453" y="177973"/>
                  </a:lnTo>
                  <a:lnTo>
                    <a:pt x="395610" y="175889"/>
                  </a:lnTo>
                  <a:lnTo>
                    <a:pt x="395977" y="170057"/>
                  </a:lnTo>
                  <a:lnTo>
                    <a:pt x="396186" y="164110"/>
                  </a:lnTo>
                  <a:lnTo>
                    <a:pt x="396091" y="152721"/>
                  </a:lnTo>
                  <a:lnTo>
                    <a:pt x="387346" y="87289"/>
                  </a:lnTo>
                  <a:lnTo>
                    <a:pt x="365780" y="25630"/>
                  </a:lnTo>
                  <a:lnTo>
                    <a:pt x="349832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308265" y="10386628"/>
              <a:ext cx="59055" cy="78105"/>
            </a:xfrm>
            <a:custGeom>
              <a:avLst/>
              <a:gdLst/>
              <a:ahLst/>
              <a:cxnLst/>
              <a:rect l="l" t="t" r="r" b="b"/>
              <a:pathLst>
                <a:path w="59055" h="78104">
                  <a:moveTo>
                    <a:pt x="39559" y="0"/>
                  </a:moveTo>
                  <a:lnTo>
                    <a:pt x="19413" y="0"/>
                  </a:lnTo>
                  <a:lnTo>
                    <a:pt x="11873" y="1531"/>
                  </a:lnTo>
                  <a:lnTo>
                    <a:pt x="5701" y="5701"/>
                  </a:lnTo>
                  <a:lnTo>
                    <a:pt x="1531" y="11873"/>
                  </a:lnTo>
                  <a:lnTo>
                    <a:pt x="0" y="19413"/>
                  </a:lnTo>
                  <a:lnTo>
                    <a:pt x="0" y="58636"/>
                  </a:lnTo>
                  <a:lnTo>
                    <a:pt x="1531" y="66175"/>
                  </a:lnTo>
                  <a:lnTo>
                    <a:pt x="5701" y="72348"/>
                  </a:lnTo>
                  <a:lnTo>
                    <a:pt x="11873" y="76518"/>
                  </a:lnTo>
                  <a:lnTo>
                    <a:pt x="19413" y="78049"/>
                  </a:lnTo>
                  <a:lnTo>
                    <a:pt x="39559" y="78049"/>
                  </a:lnTo>
                  <a:lnTo>
                    <a:pt x="47098" y="76518"/>
                  </a:lnTo>
                  <a:lnTo>
                    <a:pt x="53270" y="72348"/>
                  </a:lnTo>
                  <a:lnTo>
                    <a:pt x="57440" y="66175"/>
                  </a:lnTo>
                  <a:lnTo>
                    <a:pt x="58972" y="58636"/>
                  </a:lnTo>
                  <a:lnTo>
                    <a:pt x="58972" y="19413"/>
                  </a:lnTo>
                  <a:lnTo>
                    <a:pt x="57440" y="11873"/>
                  </a:lnTo>
                  <a:lnTo>
                    <a:pt x="53270" y="5701"/>
                  </a:lnTo>
                  <a:lnTo>
                    <a:pt x="47098" y="1531"/>
                  </a:lnTo>
                  <a:lnTo>
                    <a:pt x="39559" y="0"/>
                  </a:lnTo>
                  <a:close/>
                </a:path>
              </a:pathLst>
            </a:custGeom>
            <a:solidFill>
              <a:srgbClr val="F3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790765" y="9719703"/>
              <a:ext cx="525780" cy="131445"/>
            </a:xfrm>
            <a:custGeom>
              <a:avLst/>
              <a:gdLst/>
              <a:ahLst/>
              <a:cxnLst/>
              <a:rect l="l" t="t" r="r" b="b"/>
              <a:pathLst>
                <a:path w="525780" h="131445">
                  <a:moveTo>
                    <a:pt x="452122" y="0"/>
                  </a:moveTo>
                  <a:lnTo>
                    <a:pt x="0" y="0"/>
                  </a:lnTo>
                  <a:lnTo>
                    <a:pt x="0" y="131032"/>
                  </a:lnTo>
                  <a:lnTo>
                    <a:pt x="525627" y="131032"/>
                  </a:lnTo>
                  <a:lnTo>
                    <a:pt x="516928" y="73960"/>
                  </a:lnTo>
                  <a:lnTo>
                    <a:pt x="506866" y="32984"/>
                  </a:lnTo>
                  <a:lnTo>
                    <a:pt x="487809" y="8274"/>
                  </a:lnTo>
                  <a:lnTo>
                    <a:pt x="452122" y="0"/>
                  </a:lnTo>
                  <a:close/>
                </a:path>
              </a:pathLst>
            </a:custGeom>
            <a:solidFill>
              <a:srgbClr val="631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841878" y="10283166"/>
              <a:ext cx="347345" cy="238125"/>
            </a:xfrm>
            <a:custGeom>
              <a:avLst/>
              <a:gdLst/>
              <a:ahLst/>
              <a:cxnLst/>
              <a:rect l="l" t="t" r="r" b="b"/>
              <a:pathLst>
                <a:path w="347344" h="238125">
                  <a:moveTo>
                    <a:pt x="259396" y="28229"/>
                  </a:moveTo>
                  <a:lnTo>
                    <a:pt x="177048" y="28229"/>
                  </a:lnTo>
                  <a:lnTo>
                    <a:pt x="202489" y="31603"/>
                  </a:lnTo>
                  <a:lnTo>
                    <a:pt x="226439" y="39892"/>
                  </a:lnTo>
                  <a:lnTo>
                    <a:pt x="268479" y="69453"/>
                  </a:lnTo>
                  <a:lnTo>
                    <a:pt x="309356" y="133122"/>
                  </a:lnTo>
                  <a:lnTo>
                    <a:pt x="320217" y="172250"/>
                  </a:lnTo>
                  <a:lnTo>
                    <a:pt x="323319" y="212799"/>
                  </a:lnTo>
                  <a:lnTo>
                    <a:pt x="323345" y="220391"/>
                  </a:lnTo>
                  <a:lnTo>
                    <a:pt x="323257" y="223019"/>
                  </a:lnTo>
                  <a:lnTo>
                    <a:pt x="322750" y="229940"/>
                  </a:lnTo>
                  <a:lnTo>
                    <a:pt x="321839" y="237333"/>
                  </a:lnTo>
                  <a:lnTo>
                    <a:pt x="345252" y="238024"/>
                  </a:lnTo>
                  <a:lnTo>
                    <a:pt x="346079" y="230589"/>
                  </a:lnTo>
                  <a:lnTo>
                    <a:pt x="346571" y="223019"/>
                  </a:lnTo>
                  <a:lnTo>
                    <a:pt x="346735" y="212799"/>
                  </a:lnTo>
                  <a:lnTo>
                    <a:pt x="346720" y="205135"/>
                  </a:lnTo>
                  <a:lnTo>
                    <a:pt x="334154" y="131473"/>
                  </a:lnTo>
                  <a:lnTo>
                    <a:pt x="315034" y="89080"/>
                  </a:lnTo>
                  <a:lnTo>
                    <a:pt x="288662" y="53261"/>
                  </a:lnTo>
                  <a:lnTo>
                    <a:pt x="259396" y="28229"/>
                  </a:lnTo>
                  <a:close/>
                </a:path>
                <a:path w="347344" h="238125">
                  <a:moveTo>
                    <a:pt x="177613" y="0"/>
                  </a:moveTo>
                  <a:lnTo>
                    <a:pt x="136191" y="4810"/>
                  </a:lnTo>
                  <a:lnTo>
                    <a:pt x="98104" y="20828"/>
                  </a:lnTo>
                  <a:lnTo>
                    <a:pt x="64567" y="46650"/>
                  </a:lnTo>
                  <a:lnTo>
                    <a:pt x="36794" y="80871"/>
                  </a:lnTo>
                  <a:lnTo>
                    <a:pt x="15999" y="122088"/>
                  </a:lnTo>
                  <a:lnTo>
                    <a:pt x="3398" y="168895"/>
                  </a:lnTo>
                  <a:lnTo>
                    <a:pt x="0" y="215354"/>
                  </a:lnTo>
                  <a:lnTo>
                    <a:pt x="131" y="220391"/>
                  </a:lnTo>
                  <a:lnTo>
                    <a:pt x="645" y="227856"/>
                  </a:lnTo>
                  <a:lnTo>
                    <a:pt x="24057" y="228549"/>
                  </a:lnTo>
                  <a:lnTo>
                    <a:pt x="23553" y="222370"/>
                  </a:lnTo>
                  <a:lnTo>
                    <a:pt x="23426" y="220391"/>
                  </a:lnTo>
                  <a:lnTo>
                    <a:pt x="23260" y="215354"/>
                  </a:lnTo>
                  <a:lnTo>
                    <a:pt x="23214" y="212799"/>
                  </a:lnTo>
                  <a:lnTo>
                    <a:pt x="23350" y="206107"/>
                  </a:lnTo>
                  <a:lnTo>
                    <a:pt x="28291" y="163643"/>
                  </a:lnTo>
                  <a:lnTo>
                    <a:pt x="40704" y="125200"/>
                  </a:lnTo>
                  <a:lnTo>
                    <a:pt x="59623" y="91618"/>
                  </a:lnTo>
                  <a:lnTo>
                    <a:pt x="104658" y="48414"/>
                  </a:lnTo>
                  <a:lnTo>
                    <a:pt x="151507" y="30099"/>
                  </a:lnTo>
                  <a:lnTo>
                    <a:pt x="177048" y="28229"/>
                  </a:lnTo>
                  <a:lnTo>
                    <a:pt x="259396" y="28229"/>
                  </a:lnTo>
                  <a:lnTo>
                    <a:pt x="256196" y="25492"/>
                  </a:lnTo>
                  <a:lnTo>
                    <a:pt x="218794" y="7247"/>
                  </a:lnTo>
                  <a:lnTo>
                    <a:pt x="177613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54899" y="10386628"/>
              <a:ext cx="94279" cy="7804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81540" y="10393100"/>
              <a:ext cx="247025" cy="8016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8441837" y="10217742"/>
              <a:ext cx="310515" cy="87630"/>
            </a:xfrm>
            <a:custGeom>
              <a:avLst/>
              <a:gdLst/>
              <a:ahLst/>
              <a:cxnLst/>
              <a:rect l="l" t="t" r="r" b="b"/>
              <a:pathLst>
                <a:path w="310515" h="87629">
                  <a:moveTo>
                    <a:pt x="290937" y="0"/>
                  </a:moveTo>
                  <a:lnTo>
                    <a:pt x="19804" y="0"/>
                  </a:lnTo>
                  <a:lnTo>
                    <a:pt x="10335" y="1964"/>
                  </a:lnTo>
                  <a:lnTo>
                    <a:pt x="3522" y="7312"/>
                  </a:lnTo>
                  <a:lnTo>
                    <a:pt x="0" y="15226"/>
                  </a:lnTo>
                  <a:lnTo>
                    <a:pt x="402" y="24889"/>
                  </a:lnTo>
                  <a:lnTo>
                    <a:pt x="9867" y="62511"/>
                  </a:lnTo>
                  <a:lnTo>
                    <a:pt x="41793" y="87400"/>
                  </a:lnTo>
                  <a:lnTo>
                    <a:pt x="266938" y="87400"/>
                  </a:lnTo>
                  <a:lnTo>
                    <a:pt x="299398" y="62647"/>
                  </a:lnTo>
                  <a:lnTo>
                    <a:pt x="309806" y="24742"/>
                  </a:lnTo>
                  <a:lnTo>
                    <a:pt x="310420" y="15138"/>
                  </a:lnTo>
                  <a:lnTo>
                    <a:pt x="307066" y="7270"/>
                  </a:lnTo>
                  <a:lnTo>
                    <a:pt x="300366" y="1953"/>
                  </a:lnTo>
                  <a:lnTo>
                    <a:pt x="290937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712809" y="10309688"/>
              <a:ext cx="80458" cy="1931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465541" y="10309688"/>
              <a:ext cx="80458" cy="19312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7437419" y="10302849"/>
              <a:ext cx="370205" cy="188595"/>
            </a:xfrm>
            <a:custGeom>
              <a:avLst/>
              <a:gdLst/>
              <a:ahLst/>
              <a:cxnLst/>
              <a:rect l="l" t="t" r="r" b="b"/>
              <a:pathLst>
                <a:path w="370205" h="188595">
                  <a:moveTo>
                    <a:pt x="337874" y="0"/>
                  </a:moveTo>
                  <a:lnTo>
                    <a:pt x="32114" y="0"/>
                  </a:lnTo>
                  <a:lnTo>
                    <a:pt x="19644" y="2533"/>
                  </a:lnTo>
                  <a:lnTo>
                    <a:pt x="9432" y="9432"/>
                  </a:lnTo>
                  <a:lnTo>
                    <a:pt x="2533" y="19644"/>
                  </a:lnTo>
                  <a:lnTo>
                    <a:pt x="0" y="32114"/>
                  </a:lnTo>
                  <a:lnTo>
                    <a:pt x="0" y="156099"/>
                  </a:lnTo>
                  <a:lnTo>
                    <a:pt x="2533" y="168569"/>
                  </a:lnTo>
                  <a:lnTo>
                    <a:pt x="9432" y="178781"/>
                  </a:lnTo>
                  <a:lnTo>
                    <a:pt x="19644" y="185680"/>
                  </a:lnTo>
                  <a:lnTo>
                    <a:pt x="32114" y="188214"/>
                  </a:lnTo>
                  <a:lnTo>
                    <a:pt x="337874" y="188214"/>
                  </a:lnTo>
                  <a:lnTo>
                    <a:pt x="350338" y="185680"/>
                  </a:lnTo>
                  <a:lnTo>
                    <a:pt x="360546" y="178781"/>
                  </a:lnTo>
                  <a:lnTo>
                    <a:pt x="367444" y="168569"/>
                  </a:lnTo>
                  <a:lnTo>
                    <a:pt x="369978" y="156099"/>
                  </a:lnTo>
                  <a:lnTo>
                    <a:pt x="369978" y="32114"/>
                  </a:lnTo>
                  <a:lnTo>
                    <a:pt x="367444" y="19644"/>
                  </a:lnTo>
                  <a:lnTo>
                    <a:pt x="360546" y="9432"/>
                  </a:lnTo>
                  <a:lnTo>
                    <a:pt x="350338" y="2533"/>
                  </a:lnTo>
                  <a:lnTo>
                    <a:pt x="337874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7437433" y="10438623"/>
              <a:ext cx="370205" cy="52705"/>
            </a:xfrm>
            <a:custGeom>
              <a:avLst/>
              <a:gdLst/>
              <a:ahLst/>
              <a:cxnLst/>
              <a:rect l="l" t="t" r="r" b="b"/>
              <a:pathLst>
                <a:path w="370205" h="52704">
                  <a:moveTo>
                    <a:pt x="369978" y="0"/>
                  </a:moveTo>
                  <a:lnTo>
                    <a:pt x="368203" y="12135"/>
                  </a:lnTo>
                  <a:lnTo>
                    <a:pt x="363371" y="22070"/>
                  </a:lnTo>
                  <a:lnTo>
                    <a:pt x="356222" y="28780"/>
                  </a:lnTo>
                  <a:lnTo>
                    <a:pt x="347497" y="31245"/>
                  </a:lnTo>
                  <a:lnTo>
                    <a:pt x="22460" y="31245"/>
                  </a:lnTo>
                  <a:lnTo>
                    <a:pt x="13738" y="28780"/>
                  </a:lnTo>
                  <a:lnTo>
                    <a:pt x="6596" y="22070"/>
                  </a:lnTo>
                  <a:lnTo>
                    <a:pt x="1771" y="12135"/>
                  </a:lnTo>
                  <a:lnTo>
                    <a:pt x="0" y="0"/>
                  </a:lnTo>
                  <a:lnTo>
                    <a:pt x="0" y="21182"/>
                  </a:lnTo>
                  <a:lnTo>
                    <a:pt x="1771" y="33318"/>
                  </a:lnTo>
                  <a:lnTo>
                    <a:pt x="6596" y="43252"/>
                  </a:lnTo>
                  <a:lnTo>
                    <a:pt x="13738" y="49963"/>
                  </a:lnTo>
                  <a:lnTo>
                    <a:pt x="22460" y="52427"/>
                  </a:lnTo>
                  <a:lnTo>
                    <a:pt x="347497" y="52427"/>
                  </a:lnTo>
                  <a:lnTo>
                    <a:pt x="356222" y="49963"/>
                  </a:lnTo>
                  <a:lnTo>
                    <a:pt x="363371" y="43252"/>
                  </a:lnTo>
                  <a:lnTo>
                    <a:pt x="368203" y="33318"/>
                  </a:lnTo>
                  <a:lnTo>
                    <a:pt x="369978" y="21182"/>
                  </a:lnTo>
                  <a:lnTo>
                    <a:pt x="369978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746171" y="10303034"/>
              <a:ext cx="114018" cy="18821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7790765" y="9719718"/>
              <a:ext cx="984885" cy="131445"/>
            </a:xfrm>
            <a:custGeom>
              <a:avLst/>
              <a:gdLst/>
              <a:ahLst/>
              <a:cxnLst/>
              <a:rect l="l" t="t" r="r" b="b"/>
              <a:pathLst>
                <a:path w="984884" h="131445">
                  <a:moveTo>
                    <a:pt x="911103" y="0"/>
                  </a:moveTo>
                  <a:lnTo>
                    <a:pt x="0" y="0"/>
                  </a:lnTo>
                  <a:lnTo>
                    <a:pt x="0" y="131022"/>
                  </a:lnTo>
                  <a:lnTo>
                    <a:pt x="984640" y="131022"/>
                  </a:lnTo>
                  <a:lnTo>
                    <a:pt x="976180" y="75564"/>
                  </a:lnTo>
                  <a:lnTo>
                    <a:pt x="966288" y="34062"/>
                  </a:lnTo>
                  <a:lnTo>
                    <a:pt x="937469" y="3803"/>
                  </a:lnTo>
                  <a:lnTo>
                    <a:pt x="911103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214900" y="9719718"/>
              <a:ext cx="549910" cy="60960"/>
            </a:xfrm>
            <a:custGeom>
              <a:avLst/>
              <a:gdLst/>
              <a:ahLst/>
              <a:cxnLst/>
              <a:rect l="l" t="t" r="r" b="b"/>
              <a:pathLst>
                <a:path w="549909" h="60959">
                  <a:moveTo>
                    <a:pt x="486969" y="0"/>
                  </a:moveTo>
                  <a:lnTo>
                    <a:pt x="0" y="0"/>
                  </a:lnTo>
                  <a:lnTo>
                    <a:pt x="23114" y="2774"/>
                  </a:lnTo>
                  <a:lnTo>
                    <a:pt x="39587" y="11072"/>
                  </a:lnTo>
                  <a:lnTo>
                    <a:pt x="50897" y="24861"/>
                  </a:lnTo>
                  <a:lnTo>
                    <a:pt x="58521" y="44103"/>
                  </a:lnTo>
                  <a:lnTo>
                    <a:pt x="59956" y="49118"/>
                  </a:lnTo>
                  <a:lnTo>
                    <a:pt x="64950" y="60406"/>
                  </a:lnTo>
                  <a:lnTo>
                    <a:pt x="549344" y="60406"/>
                  </a:lnTo>
                  <a:lnTo>
                    <a:pt x="542144" y="34062"/>
                  </a:lnTo>
                  <a:lnTo>
                    <a:pt x="530930" y="15176"/>
                  </a:lnTo>
                  <a:lnTo>
                    <a:pt x="513329" y="3803"/>
                  </a:lnTo>
                  <a:lnTo>
                    <a:pt x="486969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002372" y="10338071"/>
              <a:ext cx="172085" cy="316230"/>
            </a:xfrm>
            <a:custGeom>
              <a:avLst/>
              <a:gdLst/>
              <a:ahLst/>
              <a:cxnLst/>
              <a:rect l="l" t="t" r="r" b="b"/>
              <a:pathLst>
                <a:path w="172084" h="316229">
                  <a:moveTo>
                    <a:pt x="52972" y="0"/>
                  </a:moveTo>
                  <a:lnTo>
                    <a:pt x="0" y="0"/>
                  </a:lnTo>
                  <a:lnTo>
                    <a:pt x="0" y="315979"/>
                  </a:lnTo>
                  <a:lnTo>
                    <a:pt x="52972" y="315979"/>
                  </a:lnTo>
                  <a:lnTo>
                    <a:pt x="90426" y="307925"/>
                  </a:lnTo>
                  <a:lnTo>
                    <a:pt x="122955" y="285497"/>
                  </a:lnTo>
                  <a:lnTo>
                    <a:pt x="148607" y="251297"/>
                  </a:lnTo>
                  <a:lnTo>
                    <a:pt x="165429" y="207925"/>
                  </a:lnTo>
                  <a:lnTo>
                    <a:pt x="171471" y="157984"/>
                  </a:lnTo>
                  <a:lnTo>
                    <a:pt x="165429" y="108048"/>
                  </a:lnTo>
                  <a:lnTo>
                    <a:pt x="148607" y="64680"/>
                  </a:lnTo>
                  <a:lnTo>
                    <a:pt x="122955" y="30481"/>
                  </a:lnTo>
                  <a:lnTo>
                    <a:pt x="90426" y="8054"/>
                  </a:lnTo>
                  <a:lnTo>
                    <a:pt x="52972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883879" y="10338075"/>
              <a:ext cx="237490" cy="316230"/>
            </a:xfrm>
            <a:custGeom>
              <a:avLst/>
              <a:gdLst/>
              <a:ahLst/>
              <a:cxnLst/>
              <a:rect l="l" t="t" r="r" b="b"/>
              <a:pathLst>
                <a:path w="237490" h="316229">
                  <a:moveTo>
                    <a:pt x="118488" y="0"/>
                  </a:moveTo>
                  <a:lnTo>
                    <a:pt x="81039" y="8054"/>
                  </a:lnTo>
                  <a:lnTo>
                    <a:pt x="48513" y="30481"/>
                  </a:lnTo>
                  <a:lnTo>
                    <a:pt x="22863" y="64680"/>
                  </a:lnTo>
                  <a:lnTo>
                    <a:pt x="6041" y="108048"/>
                  </a:lnTo>
                  <a:lnTo>
                    <a:pt x="0" y="157984"/>
                  </a:lnTo>
                  <a:lnTo>
                    <a:pt x="6041" y="207920"/>
                  </a:lnTo>
                  <a:lnTo>
                    <a:pt x="22863" y="251289"/>
                  </a:lnTo>
                  <a:lnTo>
                    <a:pt x="48513" y="285487"/>
                  </a:lnTo>
                  <a:lnTo>
                    <a:pt x="81039" y="307915"/>
                  </a:lnTo>
                  <a:lnTo>
                    <a:pt x="118488" y="315969"/>
                  </a:lnTo>
                  <a:lnTo>
                    <a:pt x="155942" y="307915"/>
                  </a:lnTo>
                  <a:lnTo>
                    <a:pt x="188471" y="285487"/>
                  </a:lnTo>
                  <a:lnTo>
                    <a:pt x="205639" y="262599"/>
                  </a:lnTo>
                  <a:lnTo>
                    <a:pt x="118488" y="262599"/>
                  </a:lnTo>
                  <a:lnTo>
                    <a:pt x="87950" y="254378"/>
                  </a:lnTo>
                  <a:lnTo>
                    <a:pt x="63011" y="231958"/>
                  </a:lnTo>
                  <a:lnTo>
                    <a:pt x="46196" y="198705"/>
                  </a:lnTo>
                  <a:lnTo>
                    <a:pt x="40030" y="157984"/>
                  </a:lnTo>
                  <a:lnTo>
                    <a:pt x="46196" y="117263"/>
                  </a:lnTo>
                  <a:lnTo>
                    <a:pt x="63011" y="84010"/>
                  </a:lnTo>
                  <a:lnTo>
                    <a:pt x="87950" y="61591"/>
                  </a:lnTo>
                  <a:lnTo>
                    <a:pt x="118488" y="53370"/>
                  </a:lnTo>
                  <a:lnTo>
                    <a:pt x="205639" y="53370"/>
                  </a:lnTo>
                  <a:lnTo>
                    <a:pt x="188471" y="30481"/>
                  </a:lnTo>
                  <a:lnTo>
                    <a:pt x="155942" y="8054"/>
                  </a:lnTo>
                  <a:lnTo>
                    <a:pt x="118488" y="0"/>
                  </a:lnTo>
                  <a:close/>
                </a:path>
                <a:path w="237490" h="316229">
                  <a:moveTo>
                    <a:pt x="205639" y="53370"/>
                  </a:moveTo>
                  <a:lnTo>
                    <a:pt x="118488" y="53370"/>
                  </a:lnTo>
                  <a:lnTo>
                    <a:pt x="149032" y="61591"/>
                  </a:lnTo>
                  <a:lnTo>
                    <a:pt x="173975" y="84010"/>
                  </a:lnTo>
                  <a:lnTo>
                    <a:pt x="190791" y="117263"/>
                  </a:lnTo>
                  <a:lnTo>
                    <a:pt x="196957" y="157984"/>
                  </a:lnTo>
                  <a:lnTo>
                    <a:pt x="190791" y="198705"/>
                  </a:lnTo>
                  <a:lnTo>
                    <a:pt x="173975" y="231958"/>
                  </a:lnTo>
                  <a:lnTo>
                    <a:pt x="149032" y="254378"/>
                  </a:lnTo>
                  <a:lnTo>
                    <a:pt x="118488" y="262599"/>
                  </a:lnTo>
                  <a:lnTo>
                    <a:pt x="205639" y="262599"/>
                  </a:lnTo>
                  <a:lnTo>
                    <a:pt x="214123" y="251289"/>
                  </a:lnTo>
                  <a:lnTo>
                    <a:pt x="230946" y="207920"/>
                  </a:lnTo>
                  <a:lnTo>
                    <a:pt x="236987" y="157984"/>
                  </a:lnTo>
                  <a:lnTo>
                    <a:pt x="230946" y="108048"/>
                  </a:lnTo>
                  <a:lnTo>
                    <a:pt x="214123" y="64680"/>
                  </a:lnTo>
                  <a:lnTo>
                    <a:pt x="205639" y="5337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923592" y="10391442"/>
              <a:ext cx="157242" cy="20923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6627975" y="10338071"/>
              <a:ext cx="172085" cy="316230"/>
            </a:xfrm>
            <a:custGeom>
              <a:avLst/>
              <a:gdLst/>
              <a:ahLst/>
              <a:cxnLst/>
              <a:rect l="l" t="t" r="r" b="b"/>
              <a:pathLst>
                <a:path w="172084" h="316229">
                  <a:moveTo>
                    <a:pt x="52972" y="0"/>
                  </a:moveTo>
                  <a:lnTo>
                    <a:pt x="0" y="0"/>
                  </a:lnTo>
                  <a:lnTo>
                    <a:pt x="0" y="315979"/>
                  </a:lnTo>
                  <a:lnTo>
                    <a:pt x="52972" y="315979"/>
                  </a:lnTo>
                  <a:lnTo>
                    <a:pt x="90426" y="307925"/>
                  </a:lnTo>
                  <a:lnTo>
                    <a:pt x="122955" y="285497"/>
                  </a:lnTo>
                  <a:lnTo>
                    <a:pt x="148607" y="251297"/>
                  </a:lnTo>
                  <a:lnTo>
                    <a:pt x="165429" y="207925"/>
                  </a:lnTo>
                  <a:lnTo>
                    <a:pt x="171471" y="157984"/>
                  </a:lnTo>
                  <a:lnTo>
                    <a:pt x="165429" y="108048"/>
                  </a:lnTo>
                  <a:lnTo>
                    <a:pt x="148607" y="64680"/>
                  </a:lnTo>
                  <a:lnTo>
                    <a:pt x="122955" y="30481"/>
                  </a:lnTo>
                  <a:lnTo>
                    <a:pt x="90426" y="8054"/>
                  </a:lnTo>
                  <a:lnTo>
                    <a:pt x="52972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6509482" y="10338075"/>
              <a:ext cx="237490" cy="316230"/>
            </a:xfrm>
            <a:custGeom>
              <a:avLst/>
              <a:gdLst/>
              <a:ahLst/>
              <a:cxnLst/>
              <a:rect l="l" t="t" r="r" b="b"/>
              <a:pathLst>
                <a:path w="237490" h="316229">
                  <a:moveTo>
                    <a:pt x="118488" y="0"/>
                  </a:moveTo>
                  <a:lnTo>
                    <a:pt x="81039" y="8054"/>
                  </a:lnTo>
                  <a:lnTo>
                    <a:pt x="48513" y="30481"/>
                  </a:lnTo>
                  <a:lnTo>
                    <a:pt x="22863" y="64680"/>
                  </a:lnTo>
                  <a:lnTo>
                    <a:pt x="6041" y="108048"/>
                  </a:lnTo>
                  <a:lnTo>
                    <a:pt x="0" y="157984"/>
                  </a:lnTo>
                  <a:lnTo>
                    <a:pt x="6041" y="207920"/>
                  </a:lnTo>
                  <a:lnTo>
                    <a:pt x="22863" y="251289"/>
                  </a:lnTo>
                  <a:lnTo>
                    <a:pt x="48513" y="285487"/>
                  </a:lnTo>
                  <a:lnTo>
                    <a:pt x="81039" y="307915"/>
                  </a:lnTo>
                  <a:lnTo>
                    <a:pt x="118488" y="315969"/>
                  </a:lnTo>
                  <a:lnTo>
                    <a:pt x="155942" y="307915"/>
                  </a:lnTo>
                  <a:lnTo>
                    <a:pt x="188471" y="285487"/>
                  </a:lnTo>
                  <a:lnTo>
                    <a:pt x="205639" y="262599"/>
                  </a:lnTo>
                  <a:lnTo>
                    <a:pt x="118488" y="262599"/>
                  </a:lnTo>
                  <a:lnTo>
                    <a:pt x="87950" y="254378"/>
                  </a:lnTo>
                  <a:lnTo>
                    <a:pt x="63011" y="231958"/>
                  </a:lnTo>
                  <a:lnTo>
                    <a:pt x="46196" y="198705"/>
                  </a:lnTo>
                  <a:lnTo>
                    <a:pt x="40030" y="157984"/>
                  </a:lnTo>
                  <a:lnTo>
                    <a:pt x="46196" y="117263"/>
                  </a:lnTo>
                  <a:lnTo>
                    <a:pt x="63011" y="84010"/>
                  </a:lnTo>
                  <a:lnTo>
                    <a:pt x="87950" y="61591"/>
                  </a:lnTo>
                  <a:lnTo>
                    <a:pt x="118488" y="53370"/>
                  </a:lnTo>
                  <a:lnTo>
                    <a:pt x="205639" y="53370"/>
                  </a:lnTo>
                  <a:lnTo>
                    <a:pt x="188471" y="30481"/>
                  </a:lnTo>
                  <a:lnTo>
                    <a:pt x="155942" y="8054"/>
                  </a:lnTo>
                  <a:lnTo>
                    <a:pt x="118488" y="0"/>
                  </a:lnTo>
                  <a:close/>
                </a:path>
                <a:path w="237490" h="316229">
                  <a:moveTo>
                    <a:pt x="205639" y="53370"/>
                  </a:moveTo>
                  <a:lnTo>
                    <a:pt x="118488" y="53370"/>
                  </a:lnTo>
                  <a:lnTo>
                    <a:pt x="149032" y="61591"/>
                  </a:lnTo>
                  <a:lnTo>
                    <a:pt x="173975" y="84010"/>
                  </a:lnTo>
                  <a:lnTo>
                    <a:pt x="190791" y="117263"/>
                  </a:lnTo>
                  <a:lnTo>
                    <a:pt x="196957" y="157984"/>
                  </a:lnTo>
                  <a:lnTo>
                    <a:pt x="190791" y="198705"/>
                  </a:lnTo>
                  <a:lnTo>
                    <a:pt x="173975" y="231958"/>
                  </a:lnTo>
                  <a:lnTo>
                    <a:pt x="149032" y="254378"/>
                  </a:lnTo>
                  <a:lnTo>
                    <a:pt x="118488" y="262599"/>
                  </a:lnTo>
                  <a:lnTo>
                    <a:pt x="205639" y="262599"/>
                  </a:lnTo>
                  <a:lnTo>
                    <a:pt x="214123" y="251289"/>
                  </a:lnTo>
                  <a:lnTo>
                    <a:pt x="230946" y="207920"/>
                  </a:lnTo>
                  <a:lnTo>
                    <a:pt x="236987" y="157984"/>
                  </a:lnTo>
                  <a:lnTo>
                    <a:pt x="230946" y="108048"/>
                  </a:lnTo>
                  <a:lnTo>
                    <a:pt x="214123" y="64680"/>
                  </a:lnTo>
                  <a:lnTo>
                    <a:pt x="205639" y="5337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549195" y="10391442"/>
              <a:ext cx="157243" cy="209239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6226382" y="10338071"/>
              <a:ext cx="172085" cy="316230"/>
            </a:xfrm>
            <a:custGeom>
              <a:avLst/>
              <a:gdLst/>
              <a:ahLst/>
              <a:cxnLst/>
              <a:rect l="l" t="t" r="r" b="b"/>
              <a:pathLst>
                <a:path w="172084" h="316229">
                  <a:moveTo>
                    <a:pt x="52972" y="0"/>
                  </a:moveTo>
                  <a:lnTo>
                    <a:pt x="0" y="0"/>
                  </a:lnTo>
                  <a:lnTo>
                    <a:pt x="0" y="315979"/>
                  </a:lnTo>
                  <a:lnTo>
                    <a:pt x="52972" y="315979"/>
                  </a:lnTo>
                  <a:lnTo>
                    <a:pt x="90426" y="307925"/>
                  </a:lnTo>
                  <a:lnTo>
                    <a:pt x="122955" y="285497"/>
                  </a:lnTo>
                  <a:lnTo>
                    <a:pt x="148607" y="251297"/>
                  </a:lnTo>
                  <a:lnTo>
                    <a:pt x="165429" y="207925"/>
                  </a:lnTo>
                  <a:lnTo>
                    <a:pt x="171471" y="157984"/>
                  </a:lnTo>
                  <a:lnTo>
                    <a:pt x="165429" y="108048"/>
                  </a:lnTo>
                  <a:lnTo>
                    <a:pt x="148607" y="64680"/>
                  </a:lnTo>
                  <a:lnTo>
                    <a:pt x="122955" y="30481"/>
                  </a:lnTo>
                  <a:lnTo>
                    <a:pt x="90426" y="8054"/>
                  </a:lnTo>
                  <a:lnTo>
                    <a:pt x="52972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107889" y="10338075"/>
              <a:ext cx="237490" cy="316230"/>
            </a:xfrm>
            <a:custGeom>
              <a:avLst/>
              <a:gdLst/>
              <a:ahLst/>
              <a:cxnLst/>
              <a:rect l="l" t="t" r="r" b="b"/>
              <a:pathLst>
                <a:path w="237490" h="316229">
                  <a:moveTo>
                    <a:pt x="118488" y="0"/>
                  </a:moveTo>
                  <a:lnTo>
                    <a:pt x="81039" y="8054"/>
                  </a:lnTo>
                  <a:lnTo>
                    <a:pt x="48513" y="30481"/>
                  </a:lnTo>
                  <a:lnTo>
                    <a:pt x="22863" y="64680"/>
                  </a:lnTo>
                  <a:lnTo>
                    <a:pt x="6041" y="108048"/>
                  </a:lnTo>
                  <a:lnTo>
                    <a:pt x="0" y="157984"/>
                  </a:lnTo>
                  <a:lnTo>
                    <a:pt x="6041" y="207920"/>
                  </a:lnTo>
                  <a:lnTo>
                    <a:pt x="22863" y="251289"/>
                  </a:lnTo>
                  <a:lnTo>
                    <a:pt x="48513" y="285487"/>
                  </a:lnTo>
                  <a:lnTo>
                    <a:pt x="81039" y="307915"/>
                  </a:lnTo>
                  <a:lnTo>
                    <a:pt x="118488" y="315969"/>
                  </a:lnTo>
                  <a:lnTo>
                    <a:pt x="155942" y="307915"/>
                  </a:lnTo>
                  <a:lnTo>
                    <a:pt x="188471" y="285487"/>
                  </a:lnTo>
                  <a:lnTo>
                    <a:pt x="205639" y="262599"/>
                  </a:lnTo>
                  <a:lnTo>
                    <a:pt x="118488" y="262599"/>
                  </a:lnTo>
                  <a:lnTo>
                    <a:pt x="87950" y="254378"/>
                  </a:lnTo>
                  <a:lnTo>
                    <a:pt x="63011" y="231958"/>
                  </a:lnTo>
                  <a:lnTo>
                    <a:pt x="46196" y="198705"/>
                  </a:lnTo>
                  <a:lnTo>
                    <a:pt x="40030" y="157984"/>
                  </a:lnTo>
                  <a:lnTo>
                    <a:pt x="46196" y="117263"/>
                  </a:lnTo>
                  <a:lnTo>
                    <a:pt x="63011" y="84010"/>
                  </a:lnTo>
                  <a:lnTo>
                    <a:pt x="87950" y="61591"/>
                  </a:lnTo>
                  <a:lnTo>
                    <a:pt x="118488" y="53370"/>
                  </a:lnTo>
                  <a:lnTo>
                    <a:pt x="205639" y="53370"/>
                  </a:lnTo>
                  <a:lnTo>
                    <a:pt x="188471" y="30481"/>
                  </a:lnTo>
                  <a:lnTo>
                    <a:pt x="155942" y="8054"/>
                  </a:lnTo>
                  <a:lnTo>
                    <a:pt x="118488" y="0"/>
                  </a:lnTo>
                  <a:close/>
                </a:path>
                <a:path w="237490" h="316229">
                  <a:moveTo>
                    <a:pt x="205639" y="53370"/>
                  </a:moveTo>
                  <a:lnTo>
                    <a:pt x="118488" y="53370"/>
                  </a:lnTo>
                  <a:lnTo>
                    <a:pt x="149032" y="61591"/>
                  </a:lnTo>
                  <a:lnTo>
                    <a:pt x="173975" y="84010"/>
                  </a:lnTo>
                  <a:lnTo>
                    <a:pt x="190791" y="117263"/>
                  </a:lnTo>
                  <a:lnTo>
                    <a:pt x="196957" y="157984"/>
                  </a:lnTo>
                  <a:lnTo>
                    <a:pt x="190791" y="198705"/>
                  </a:lnTo>
                  <a:lnTo>
                    <a:pt x="173975" y="231958"/>
                  </a:lnTo>
                  <a:lnTo>
                    <a:pt x="149032" y="254378"/>
                  </a:lnTo>
                  <a:lnTo>
                    <a:pt x="118488" y="262599"/>
                  </a:lnTo>
                  <a:lnTo>
                    <a:pt x="205639" y="262599"/>
                  </a:lnTo>
                  <a:lnTo>
                    <a:pt x="214123" y="251289"/>
                  </a:lnTo>
                  <a:lnTo>
                    <a:pt x="230946" y="207920"/>
                  </a:lnTo>
                  <a:lnTo>
                    <a:pt x="236987" y="157984"/>
                  </a:lnTo>
                  <a:lnTo>
                    <a:pt x="230946" y="108048"/>
                  </a:lnTo>
                  <a:lnTo>
                    <a:pt x="214123" y="64680"/>
                  </a:lnTo>
                  <a:lnTo>
                    <a:pt x="205639" y="5337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147602" y="10391442"/>
              <a:ext cx="157243" cy="20923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6056267" y="10283176"/>
              <a:ext cx="744220" cy="238125"/>
            </a:xfrm>
            <a:custGeom>
              <a:avLst/>
              <a:gdLst/>
              <a:ahLst/>
              <a:cxnLst/>
              <a:rect l="l" t="t" r="r" b="b"/>
              <a:pathLst>
                <a:path w="744219" h="238125">
                  <a:moveTo>
                    <a:pt x="346735" y="212801"/>
                  </a:moveTo>
                  <a:lnTo>
                    <a:pt x="334149" y="131470"/>
                  </a:lnTo>
                  <a:lnTo>
                    <a:pt x="315036" y="89077"/>
                  </a:lnTo>
                  <a:lnTo>
                    <a:pt x="288658" y="53251"/>
                  </a:lnTo>
                  <a:lnTo>
                    <a:pt x="259397" y="28219"/>
                  </a:lnTo>
                  <a:lnTo>
                    <a:pt x="218795" y="7239"/>
                  </a:lnTo>
                  <a:lnTo>
                    <a:pt x="177609" y="0"/>
                  </a:lnTo>
                  <a:lnTo>
                    <a:pt x="136194" y="4800"/>
                  </a:lnTo>
                  <a:lnTo>
                    <a:pt x="98107" y="20828"/>
                  </a:lnTo>
                  <a:lnTo>
                    <a:pt x="64566" y="46647"/>
                  </a:lnTo>
                  <a:lnTo>
                    <a:pt x="36791" y="80860"/>
                  </a:lnTo>
                  <a:lnTo>
                    <a:pt x="16002" y="122085"/>
                  </a:lnTo>
                  <a:lnTo>
                    <a:pt x="3403" y="168884"/>
                  </a:lnTo>
                  <a:lnTo>
                    <a:pt x="0" y="215353"/>
                  </a:lnTo>
                  <a:lnTo>
                    <a:pt x="127" y="220383"/>
                  </a:lnTo>
                  <a:lnTo>
                    <a:pt x="647" y="227850"/>
                  </a:lnTo>
                  <a:lnTo>
                    <a:pt x="24053" y="228549"/>
                  </a:lnTo>
                  <a:lnTo>
                    <a:pt x="23558" y="222364"/>
                  </a:lnTo>
                  <a:lnTo>
                    <a:pt x="23431" y="220383"/>
                  </a:lnTo>
                  <a:lnTo>
                    <a:pt x="23266" y="215353"/>
                  </a:lnTo>
                  <a:lnTo>
                    <a:pt x="23215" y="212801"/>
                  </a:lnTo>
                  <a:lnTo>
                    <a:pt x="23355" y="206108"/>
                  </a:lnTo>
                  <a:lnTo>
                    <a:pt x="28295" y="163639"/>
                  </a:lnTo>
                  <a:lnTo>
                    <a:pt x="40703" y="125196"/>
                  </a:lnTo>
                  <a:lnTo>
                    <a:pt x="59626" y="91617"/>
                  </a:lnTo>
                  <a:lnTo>
                    <a:pt x="104660" y="48412"/>
                  </a:lnTo>
                  <a:lnTo>
                    <a:pt x="151511" y="30099"/>
                  </a:lnTo>
                  <a:lnTo>
                    <a:pt x="177050" y="28219"/>
                  </a:lnTo>
                  <a:lnTo>
                    <a:pt x="202488" y="31597"/>
                  </a:lnTo>
                  <a:lnTo>
                    <a:pt x="248551" y="52654"/>
                  </a:lnTo>
                  <a:lnTo>
                    <a:pt x="291807" y="98463"/>
                  </a:lnTo>
                  <a:lnTo>
                    <a:pt x="309359" y="133121"/>
                  </a:lnTo>
                  <a:lnTo>
                    <a:pt x="320217" y="172250"/>
                  </a:lnTo>
                  <a:lnTo>
                    <a:pt x="323316" y="212801"/>
                  </a:lnTo>
                  <a:lnTo>
                    <a:pt x="323342" y="220383"/>
                  </a:lnTo>
                  <a:lnTo>
                    <a:pt x="323253" y="223012"/>
                  </a:lnTo>
                  <a:lnTo>
                    <a:pt x="322757" y="229933"/>
                  </a:lnTo>
                  <a:lnTo>
                    <a:pt x="321843" y="237324"/>
                  </a:lnTo>
                  <a:lnTo>
                    <a:pt x="345249" y="238023"/>
                  </a:lnTo>
                  <a:lnTo>
                    <a:pt x="346075" y="230581"/>
                  </a:lnTo>
                  <a:lnTo>
                    <a:pt x="346570" y="223012"/>
                  </a:lnTo>
                  <a:lnTo>
                    <a:pt x="346735" y="212801"/>
                  </a:lnTo>
                  <a:close/>
                </a:path>
                <a:path w="744219" h="238125">
                  <a:moveTo>
                    <a:pt x="743623" y="205130"/>
                  </a:moveTo>
                  <a:lnTo>
                    <a:pt x="731050" y="131470"/>
                  </a:lnTo>
                  <a:lnTo>
                    <a:pt x="711936" y="89077"/>
                  </a:lnTo>
                  <a:lnTo>
                    <a:pt x="685558" y="53251"/>
                  </a:lnTo>
                  <a:lnTo>
                    <a:pt x="656297" y="28219"/>
                  </a:lnTo>
                  <a:lnTo>
                    <a:pt x="615696" y="7239"/>
                  </a:lnTo>
                  <a:lnTo>
                    <a:pt x="574509" y="0"/>
                  </a:lnTo>
                  <a:lnTo>
                    <a:pt x="533095" y="4800"/>
                  </a:lnTo>
                  <a:lnTo>
                    <a:pt x="495007" y="20828"/>
                  </a:lnTo>
                  <a:lnTo>
                    <a:pt x="461467" y="46647"/>
                  </a:lnTo>
                  <a:lnTo>
                    <a:pt x="433692" y="80860"/>
                  </a:lnTo>
                  <a:lnTo>
                    <a:pt x="412902" y="122085"/>
                  </a:lnTo>
                  <a:lnTo>
                    <a:pt x="400304" y="168884"/>
                  </a:lnTo>
                  <a:lnTo>
                    <a:pt x="396900" y="215353"/>
                  </a:lnTo>
                  <a:lnTo>
                    <a:pt x="397027" y="220383"/>
                  </a:lnTo>
                  <a:lnTo>
                    <a:pt x="397548" y="227850"/>
                  </a:lnTo>
                  <a:lnTo>
                    <a:pt x="420954" y="228549"/>
                  </a:lnTo>
                  <a:lnTo>
                    <a:pt x="420458" y="222364"/>
                  </a:lnTo>
                  <a:lnTo>
                    <a:pt x="420331" y="220383"/>
                  </a:lnTo>
                  <a:lnTo>
                    <a:pt x="420154" y="215353"/>
                  </a:lnTo>
                  <a:lnTo>
                    <a:pt x="420116" y="212801"/>
                  </a:lnTo>
                  <a:lnTo>
                    <a:pt x="420243" y="206108"/>
                  </a:lnTo>
                  <a:lnTo>
                    <a:pt x="425183" y="163639"/>
                  </a:lnTo>
                  <a:lnTo>
                    <a:pt x="437603" y="125196"/>
                  </a:lnTo>
                  <a:lnTo>
                    <a:pt x="456526" y="91617"/>
                  </a:lnTo>
                  <a:lnTo>
                    <a:pt x="501561" y="48412"/>
                  </a:lnTo>
                  <a:lnTo>
                    <a:pt x="548411" y="30099"/>
                  </a:lnTo>
                  <a:lnTo>
                    <a:pt x="573951" y="28219"/>
                  </a:lnTo>
                  <a:lnTo>
                    <a:pt x="599389" y="31597"/>
                  </a:lnTo>
                  <a:lnTo>
                    <a:pt x="645452" y="52654"/>
                  </a:lnTo>
                  <a:lnTo>
                    <a:pt x="688708" y="98463"/>
                  </a:lnTo>
                  <a:lnTo>
                    <a:pt x="706259" y="133121"/>
                  </a:lnTo>
                  <a:lnTo>
                    <a:pt x="717118" y="172250"/>
                  </a:lnTo>
                  <a:lnTo>
                    <a:pt x="720217" y="212801"/>
                  </a:lnTo>
                  <a:lnTo>
                    <a:pt x="720242" y="220383"/>
                  </a:lnTo>
                  <a:lnTo>
                    <a:pt x="720153" y="223012"/>
                  </a:lnTo>
                  <a:lnTo>
                    <a:pt x="719645" y="229933"/>
                  </a:lnTo>
                  <a:lnTo>
                    <a:pt x="718743" y="237324"/>
                  </a:lnTo>
                  <a:lnTo>
                    <a:pt x="742149" y="238023"/>
                  </a:lnTo>
                  <a:lnTo>
                    <a:pt x="742975" y="230581"/>
                  </a:lnTo>
                  <a:lnTo>
                    <a:pt x="743470" y="223012"/>
                  </a:lnTo>
                  <a:lnTo>
                    <a:pt x="743521" y="220383"/>
                  </a:lnTo>
                  <a:lnTo>
                    <a:pt x="743623" y="20513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863108" y="9267403"/>
              <a:ext cx="1721485" cy="908685"/>
            </a:xfrm>
            <a:custGeom>
              <a:avLst/>
              <a:gdLst/>
              <a:ahLst/>
              <a:cxnLst/>
              <a:rect l="l" t="t" r="r" b="b"/>
              <a:pathLst>
                <a:path w="1721484" h="908684">
                  <a:moveTo>
                    <a:pt x="1721246" y="0"/>
                  </a:moveTo>
                  <a:lnTo>
                    <a:pt x="0" y="0"/>
                  </a:lnTo>
                  <a:lnTo>
                    <a:pt x="0" y="908380"/>
                  </a:lnTo>
                  <a:lnTo>
                    <a:pt x="1721246" y="908380"/>
                  </a:lnTo>
                  <a:lnTo>
                    <a:pt x="1721246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574912" y="9786352"/>
              <a:ext cx="1793875" cy="328295"/>
            </a:xfrm>
            <a:custGeom>
              <a:avLst/>
              <a:gdLst/>
              <a:ahLst/>
              <a:cxnLst/>
              <a:rect l="l" t="t" r="r" b="b"/>
              <a:pathLst>
                <a:path w="1793875" h="328295">
                  <a:moveTo>
                    <a:pt x="612495" y="0"/>
                  </a:moveTo>
                  <a:lnTo>
                    <a:pt x="0" y="0"/>
                  </a:lnTo>
                  <a:lnTo>
                    <a:pt x="0" y="327875"/>
                  </a:lnTo>
                  <a:lnTo>
                    <a:pt x="612495" y="327875"/>
                  </a:lnTo>
                  <a:lnTo>
                    <a:pt x="612495" y="0"/>
                  </a:lnTo>
                  <a:close/>
                </a:path>
                <a:path w="1793875" h="328295">
                  <a:moveTo>
                    <a:pt x="1793290" y="0"/>
                  </a:moveTo>
                  <a:lnTo>
                    <a:pt x="1238631" y="0"/>
                  </a:lnTo>
                  <a:lnTo>
                    <a:pt x="1180807" y="0"/>
                  </a:lnTo>
                  <a:lnTo>
                    <a:pt x="626135" y="0"/>
                  </a:lnTo>
                  <a:lnTo>
                    <a:pt x="626135" y="327875"/>
                  </a:lnTo>
                  <a:lnTo>
                    <a:pt x="1180807" y="327875"/>
                  </a:lnTo>
                  <a:lnTo>
                    <a:pt x="1238631" y="327875"/>
                  </a:lnTo>
                  <a:lnTo>
                    <a:pt x="1793290" y="327875"/>
                  </a:lnTo>
                  <a:lnTo>
                    <a:pt x="1793290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503454" y="10185689"/>
              <a:ext cx="1962150" cy="36830"/>
            </a:xfrm>
            <a:custGeom>
              <a:avLst/>
              <a:gdLst/>
              <a:ahLst/>
              <a:cxnLst/>
              <a:rect l="l" t="t" r="r" b="b"/>
              <a:pathLst>
                <a:path w="1962150" h="36829">
                  <a:moveTo>
                    <a:pt x="1962086" y="0"/>
                  </a:moveTo>
                  <a:lnTo>
                    <a:pt x="0" y="0"/>
                  </a:lnTo>
                  <a:lnTo>
                    <a:pt x="0" y="36480"/>
                  </a:lnTo>
                  <a:lnTo>
                    <a:pt x="1962086" y="36480"/>
                  </a:lnTo>
                  <a:lnTo>
                    <a:pt x="1962086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789961" y="9590303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59923"/>
                  </a:lnTo>
                </a:path>
              </a:pathLst>
            </a:custGeom>
            <a:ln w="52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187417" y="9786343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59923"/>
                  </a:lnTo>
                </a:path>
              </a:pathLst>
            </a:custGeom>
            <a:ln w="52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201052" y="9786343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59923"/>
                  </a:lnTo>
                </a:path>
              </a:pathLst>
            </a:custGeom>
            <a:ln w="52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6811114" y="9786343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59923"/>
                  </a:lnTo>
                </a:path>
              </a:pathLst>
            </a:custGeom>
            <a:ln w="52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753284" y="9786343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59923"/>
                  </a:lnTo>
                </a:path>
              </a:pathLst>
            </a:custGeom>
            <a:ln w="52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368219" y="9786343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59923"/>
                  </a:lnTo>
                </a:path>
              </a:pathLst>
            </a:custGeom>
            <a:ln w="523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503465" y="9363903"/>
              <a:ext cx="1905635" cy="127635"/>
            </a:xfrm>
            <a:custGeom>
              <a:avLst/>
              <a:gdLst/>
              <a:ahLst/>
              <a:cxnLst/>
              <a:rect l="l" t="t" r="r" b="b"/>
              <a:pathLst>
                <a:path w="1905634" h="127634">
                  <a:moveTo>
                    <a:pt x="1905209" y="0"/>
                  </a:moveTo>
                  <a:lnTo>
                    <a:pt x="0" y="0"/>
                  </a:lnTo>
                  <a:lnTo>
                    <a:pt x="0" y="127462"/>
                  </a:lnTo>
                  <a:lnTo>
                    <a:pt x="1905209" y="127462"/>
                  </a:lnTo>
                  <a:lnTo>
                    <a:pt x="1905209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409738" y="9854109"/>
              <a:ext cx="195099" cy="192350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534493" y="5557246"/>
            <a:ext cx="1546633" cy="1912679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8787295" y="3106457"/>
            <a:ext cx="1896745" cy="3858895"/>
          </a:xfrm>
          <a:custGeom>
            <a:avLst/>
            <a:gdLst/>
            <a:ahLst/>
            <a:cxnLst/>
            <a:rect l="l" t="t" r="r" b="b"/>
            <a:pathLst>
              <a:path w="1896745" h="3858895">
                <a:moveTo>
                  <a:pt x="593750" y="0"/>
                </a:moveTo>
                <a:lnTo>
                  <a:pt x="132854" y="0"/>
                </a:lnTo>
                <a:lnTo>
                  <a:pt x="90868" y="6769"/>
                </a:lnTo>
                <a:lnTo>
                  <a:pt x="54394" y="25628"/>
                </a:lnTo>
                <a:lnTo>
                  <a:pt x="25641" y="54394"/>
                </a:lnTo>
                <a:lnTo>
                  <a:pt x="6781" y="90855"/>
                </a:lnTo>
                <a:lnTo>
                  <a:pt x="0" y="132854"/>
                </a:lnTo>
                <a:lnTo>
                  <a:pt x="0" y="3858450"/>
                </a:lnTo>
                <a:lnTo>
                  <a:pt x="593750" y="3858450"/>
                </a:lnTo>
                <a:lnTo>
                  <a:pt x="593750" y="0"/>
                </a:lnTo>
                <a:close/>
              </a:path>
              <a:path w="1896745" h="3858895">
                <a:moveTo>
                  <a:pt x="1896122" y="2910408"/>
                </a:moveTo>
                <a:lnTo>
                  <a:pt x="594741" y="2910408"/>
                </a:lnTo>
                <a:lnTo>
                  <a:pt x="594741" y="3755491"/>
                </a:lnTo>
                <a:lnTo>
                  <a:pt x="1896122" y="3755491"/>
                </a:lnTo>
                <a:lnTo>
                  <a:pt x="1896122" y="2910408"/>
                </a:lnTo>
                <a:close/>
              </a:path>
            </a:pathLst>
          </a:custGeom>
          <a:solidFill>
            <a:srgbClr val="E9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235227" y="3252539"/>
            <a:ext cx="448309" cy="1252855"/>
          </a:xfrm>
          <a:custGeom>
            <a:avLst/>
            <a:gdLst/>
            <a:ahLst/>
            <a:cxnLst/>
            <a:rect l="l" t="t" r="r" b="b"/>
            <a:pathLst>
              <a:path w="448309" h="1252854">
                <a:moveTo>
                  <a:pt x="448206" y="0"/>
                </a:moveTo>
                <a:lnTo>
                  <a:pt x="0" y="0"/>
                </a:lnTo>
                <a:lnTo>
                  <a:pt x="0" y="1252694"/>
                </a:lnTo>
                <a:lnTo>
                  <a:pt x="448206" y="1252694"/>
                </a:lnTo>
                <a:lnTo>
                  <a:pt x="448206" y="0"/>
                </a:lnTo>
                <a:close/>
              </a:path>
            </a:pathLst>
          </a:custGeom>
          <a:solidFill>
            <a:srgbClr val="B9B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object 10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930439" y="4183045"/>
            <a:ext cx="159576" cy="212778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9235503" y="3106457"/>
            <a:ext cx="1594485" cy="3858895"/>
          </a:xfrm>
          <a:custGeom>
            <a:avLst/>
            <a:gdLst/>
            <a:ahLst/>
            <a:cxnLst/>
            <a:rect l="l" t="t" r="r" b="b"/>
            <a:pathLst>
              <a:path w="1594484" h="3858895">
                <a:moveTo>
                  <a:pt x="146519" y="0"/>
                </a:moveTo>
                <a:lnTo>
                  <a:pt x="41617" y="0"/>
                </a:lnTo>
                <a:lnTo>
                  <a:pt x="25412" y="3263"/>
                </a:lnTo>
                <a:lnTo>
                  <a:pt x="12192" y="12179"/>
                </a:lnTo>
                <a:lnTo>
                  <a:pt x="3276" y="25400"/>
                </a:lnTo>
                <a:lnTo>
                  <a:pt x="0" y="41592"/>
                </a:lnTo>
                <a:lnTo>
                  <a:pt x="0" y="3858450"/>
                </a:lnTo>
                <a:lnTo>
                  <a:pt x="146519" y="3858450"/>
                </a:lnTo>
                <a:lnTo>
                  <a:pt x="146519" y="0"/>
                </a:lnTo>
                <a:close/>
              </a:path>
              <a:path w="1594484" h="3858895">
                <a:moveTo>
                  <a:pt x="1594218" y="41592"/>
                </a:moveTo>
                <a:lnTo>
                  <a:pt x="1590954" y="25400"/>
                </a:lnTo>
                <a:lnTo>
                  <a:pt x="1582039" y="12179"/>
                </a:lnTo>
                <a:lnTo>
                  <a:pt x="1568818" y="3263"/>
                </a:lnTo>
                <a:lnTo>
                  <a:pt x="1552625" y="0"/>
                </a:lnTo>
                <a:lnTo>
                  <a:pt x="1447698" y="0"/>
                </a:lnTo>
                <a:lnTo>
                  <a:pt x="1447698" y="3858450"/>
                </a:lnTo>
                <a:lnTo>
                  <a:pt x="1594218" y="3858450"/>
                </a:lnTo>
                <a:lnTo>
                  <a:pt x="1594218" y="41592"/>
                </a:lnTo>
                <a:close/>
              </a:path>
            </a:pathLst>
          </a:custGeom>
          <a:solidFill>
            <a:srgbClr val="8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382028" y="4505234"/>
            <a:ext cx="1301750" cy="1511935"/>
          </a:xfrm>
          <a:custGeom>
            <a:avLst/>
            <a:gdLst/>
            <a:ahLst/>
            <a:cxnLst/>
            <a:rect l="l" t="t" r="r" b="b"/>
            <a:pathLst>
              <a:path w="1301750" h="1511935">
                <a:moveTo>
                  <a:pt x="1301405" y="0"/>
                </a:moveTo>
                <a:lnTo>
                  <a:pt x="0" y="0"/>
                </a:lnTo>
                <a:lnTo>
                  <a:pt x="0" y="1511629"/>
                </a:lnTo>
                <a:lnTo>
                  <a:pt x="1301405" y="1511629"/>
                </a:lnTo>
                <a:lnTo>
                  <a:pt x="1301405" y="0"/>
                </a:lnTo>
                <a:close/>
              </a:path>
            </a:pathLst>
          </a:custGeom>
          <a:solidFill>
            <a:srgbClr val="50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381058" y="3106457"/>
            <a:ext cx="1302385" cy="3858895"/>
          </a:xfrm>
          <a:custGeom>
            <a:avLst/>
            <a:gdLst/>
            <a:ahLst/>
            <a:cxnLst/>
            <a:rect l="l" t="t" r="r" b="b"/>
            <a:pathLst>
              <a:path w="1302384" h="3858895">
                <a:moveTo>
                  <a:pt x="1302372" y="0"/>
                </a:moveTo>
                <a:lnTo>
                  <a:pt x="965" y="0"/>
                </a:lnTo>
                <a:lnTo>
                  <a:pt x="0" y="146519"/>
                </a:lnTo>
                <a:lnTo>
                  <a:pt x="1302372" y="146519"/>
                </a:lnTo>
                <a:lnTo>
                  <a:pt x="1302372" y="0"/>
                </a:lnTo>
                <a:close/>
              </a:path>
              <a:path w="1302384" h="3858895">
                <a:moveTo>
                  <a:pt x="1302385" y="3755491"/>
                </a:moveTo>
                <a:lnTo>
                  <a:pt x="977" y="3755491"/>
                </a:lnTo>
                <a:lnTo>
                  <a:pt x="977" y="3858450"/>
                </a:lnTo>
                <a:lnTo>
                  <a:pt x="1302385" y="3858450"/>
                </a:lnTo>
                <a:lnTo>
                  <a:pt x="1302385" y="3755491"/>
                </a:lnTo>
                <a:close/>
              </a:path>
            </a:pathLst>
          </a:custGeom>
          <a:solidFill>
            <a:srgbClr val="80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812955" y="4591427"/>
            <a:ext cx="422909" cy="198755"/>
          </a:xfrm>
          <a:custGeom>
            <a:avLst/>
            <a:gdLst/>
            <a:ahLst/>
            <a:cxnLst/>
            <a:rect l="l" t="t" r="r" b="b"/>
            <a:pathLst>
              <a:path w="422909" h="198754">
                <a:moveTo>
                  <a:pt x="394166" y="0"/>
                </a:moveTo>
                <a:lnTo>
                  <a:pt x="28145" y="0"/>
                </a:lnTo>
                <a:lnTo>
                  <a:pt x="17192" y="2211"/>
                </a:lnTo>
                <a:lnTo>
                  <a:pt x="8245" y="8241"/>
                </a:lnTo>
                <a:lnTo>
                  <a:pt x="2212" y="17188"/>
                </a:lnTo>
                <a:lnTo>
                  <a:pt x="0" y="28145"/>
                </a:lnTo>
                <a:lnTo>
                  <a:pt x="0" y="170078"/>
                </a:lnTo>
                <a:lnTo>
                  <a:pt x="2212" y="181036"/>
                </a:lnTo>
                <a:lnTo>
                  <a:pt x="8245" y="189982"/>
                </a:lnTo>
                <a:lnTo>
                  <a:pt x="17192" y="196013"/>
                </a:lnTo>
                <a:lnTo>
                  <a:pt x="28145" y="198224"/>
                </a:lnTo>
                <a:lnTo>
                  <a:pt x="394166" y="198224"/>
                </a:lnTo>
                <a:lnTo>
                  <a:pt x="405119" y="196013"/>
                </a:lnTo>
                <a:lnTo>
                  <a:pt x="414065" y="189982"/>
                </a:lnTo>
                <a:lnTo>
                  <a:pt x="420099" y="181036"/>
                </a:lnTo>
                <a:lnTo>
                  <a:pt x="422311" y="170078"/>
                </a:lnTo>
                <a:lnTo>
                  <a:pt x="422311" y="28145"/>
                </a:lnTo>
                <a:lnTo>
                  <a:pt x="420099" y="17188"/>
                </a:lnTo>
                <a:lnTo>
                  <a:pt x="414065" y="8241"/>
                </a:lnTo>
                <a:lnTo>
                  <a:pt x="405119" y="2211"/>
                </a:lnTo>
                <a:lnTo>
                  <a:pt x="394166" y="0"/>
                </a:lnTo>
                <a:close/>
              </a:path>
            </a:pathLst>
          </a:custGeom>
          <a:solidFill>
            <a:srgbClr val="E9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812952" y="5680736"/>
            <a:ext cx="422909" cy="215900"/>
          </a:xfrm>
          <a:custGeom>
            <a:avLst/>
            <a:gdLst/>
            <a:ahLst/>
            <a:cxnLst/>
            <a:rect l="l" t="t" r="r" b="b"/>
            <a:pathLst>
              <a:path w="422909" h="215900">
                <a:moveTo>
                  <a:pt x="422311" y="0"/>
                </a:moveTo>
                <a:lnTo>
                  <a:pt x="0" y="0"/>
                </a:lnTo>
                <a:lnTo>
                  <a:pt x="0" y="155513"/>
                </a:lnTo>
                <a:lnTo>
                  <a:pt x="4712" y="178849"/>
                </a:lnTo>
                <a:lnTo>
                  <a:pt x="17563" y="197907"/>
                </a:lnTo>
                <a:lnTo>
                  <a:pt x="36624" y="210757"/>
                </a:lnTo>
                <a:lnTo>
                  <a:pt x="59966" y="215469"/>
                </a:lnTo>
                <a:lnTo>
                  <a:pt x="362355" y="215469"/>
                </a:lnTo>
                <a:lnTo>
                  <a:pt x="385691" y="210757"/>
                </a:lnTo>
                <a:lnTo>
                  <a:pt x="404749" y="197907"/>
                </a:lnTo>
                <a:lnTo>
                  <a:pt x="417599" y="178849"/>
                </a:lnTo>
                <a:lnTo>
                  <a:pt x="422311" y="155513"/>
                </a:lnTo>
                <a:lnTo>
                  <a:pt x="422311" y="0"/>
                </a:lnTo>
                <a:close/>
              </a:path>
            </a:pathLst>
          </a:custGeom>
          <a:solidFill>
            <a:srgbClr val="B9B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812952" y="5430804"/>
            <a:ext cx="422909" cy="250190"/>
          </a:xfrm>
          <a:custGeom>
            <a:avLst/>
            <a:gdLst/>
            <a:ahLst/>
            <a:cxnLst/>
            <a:rect l="l" t="t" r="r" b="b"/>
            <a:pathLst>
              <a:path w="422909" h="250189">
                <a:moveTo>
                  <a:pt x="362355" y="0"/>
                </a:moveTo>
                <a:lnTo>
                  <a:pt x="59966" y="0"/>
                </a:lnTo>
                <a:lnTo>
                  <a:pt x="36624" y="4712"/>
                </a:lnTo>
                <a:lnTo>
                  <a:pt x="17563" y="17562"/>
                </a:lnTo>
                <a:lnTo>
                  <a:pt x="4712" y="36620"/>
                </a:lnTo>
                <a:lnTo>
                  <a:pt x="0" y="59956"/>
                </a:lnTo>
                <a:lnTo>
                  <a:pt x="0" y="249940"/>
                </a:lnTo>
                <a:lnTo>
                  <a:pt x="422311" y="249940"/>
                </a:lnTo>
                <a:lnTo>
                  <a:pt x="422311" y="59956"/>
                </a:lnTo>
                <a:lnTo>
                  <a:pt x="417599" y="36620"/>
                </a:lnTo>
                <a:lnTo>
                  <a:pt x="404749" y="17562"/>
                </a:lnTo>
                <a:lnTo>
                  <a:pt x="385691" y="4712"/>
                </a:lnTo>
                <a:lnTo>
                  <a:pt x="362355" y="0"/>
                </a:lnTo>
                <a:close/>
              </a:path>
            </a:pathLst>
          </a:custGeom>
          <a:solidFill>
            <a:srgbClr val="E9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988300" y="4267890"/>
            <a:ext cx="603885" cy="2461260"/>
          </a:xfrm>
          <a:custGeom>
            <a:avLst/>
            <a:gdLst/>
            <a:ahLst/>
            <a:cxnLst/>
            <a:rect l="l" t="t" r="r" b="b"/>
            <a:pathLst>
              <a:path w="603884" h="2461259">
                <a:moveTo>
                  <a:pt x="23224" y="0"/>
                </a:moveTo>
                <a:lnTo>
                  <a:pt x="14184" y="1825"/>
                </a:lnTo>
                <a:lnTo>
                  <a:pt x="6802" y="6802"/>
                </a:lnTo>
                <a:lnTo>
                  <a:pt x="1825" y="14184"/>
                </a:lnTo>
                <a:lnTo>
                  <a:pt x="0" y="23224"/>
                </a:lnTo>
                <a:lnTo>
                  <a:pt x="0" y="2157452"/>
                </a:lnTo>
                <a:lnTo>
                  <a:pt x="3865" y="2206700"/>
                </a:lnTo>
                <a:lnTo>
                  <a:pt x="15055" y="2253417"/>
                </a:lnTo>
                <a:lnTo>
                  <a:pt x="32962" y="2296980"/>
                </a:lnTo>
                <a:lnTo>
                  <a:pt x="56978" y="2336762"/>
                </a:lnTo>
                <a:lnTo>
                  <a:pt x="86496" y="2372139"/>
                </a:lnTo>
                <a:lnTo>
                  <a:pt x="120906" y="2402486"/>
                </a:lnTo>
                <a:lnTo>
                  <a:pt x="159602" y="2427177"/>
                </a:lnTo>
                <a:lnTo>
                  <a:pt x="201975" y="2445587"/>
                </a:lnTo>
                <a:lnTo>
                  <a:pt x="247417" y="2457092"/>
                </a:lnTo>
                <a:lnTo>
                  <a:pt x="295320" y="2461066"/>
                </a:lnTo>
                <a:lnTo>
                  <a:pt x="308472" y="2461066"/>
                </a:lnTo>
                <a:lnTo>
                  <a:pt x="356372" y="2457098"/>
                </a:lnTo>
                <a:lnTo>
                  <a:pt x="401812" y="2445609"/>
                </a:lnTo>
                <a:lnTo>
                  <a:pt x="444184" y="2427224"/>
                </a:lnTo>
                <a:lnTo>
                  <a:pt x="482878" y="2402567"/>
                </a:lnTo>
                <a:lnTo>
                  <a:pt x="517287" y="2372262"/>
                </a:lnTo>
                <a:lnTo>
                  <a:pt x="546804" y="2336934"/>
                </a:lnTo>
                <a:lnTo>
                  <a:pt x="570820" y="2297207"/>
                </a:lnTo>
                <a:lnTo>
                  <a:pt x="588727" y="2253704"/>
                </a:lnTo>
                <a:lnTo>
                  <a:pt x="599917" y="2207051"/>
                </a:lnTo>
                <a:lnTo>
                  <a:pt x="603782" y="2157871"/>
                </a:lnTo>
                <a:lnTo>
                  <a:pt x="603782" y="1604516"/>
                </a:lnTo>
                <a:lnTo>
                  <a:pt x="557344" y="1604516"/>
                </a:lnTo>
                <a:lnTo>
                  <a:pt x="557344" y="2162719"/>
                </a:lnTo>
                <a:lnTo>
                  <a:pt x="553228" y="2208635"/>
                </a:lnTo>
                <a:lnTo>
                  <a:pt x="541362" y="2251851"/>
                </a:lnTo>
                <a:lnTo>
                  <a:pt x="522466" y="2291646"/>
                </a:lnTo>
                <a:lnTo>
                  <a:pt x="497264" y="2327298"/>
                </a:lnTo>
                <a:lnTo>
                  <a:pt x="466475" y="2358087"/>
                </a:lnTo>
                <a:lnTo>
                  <a:pt x="430823" y="2383289"/>
                </a:lnTo>
                <a:lnTo>
                  <a:pt x="391028" y="2402185"/>
                </a:lnTo>
                <a:lnTo>
                  <a:pt x="347812" y="2414051"/>
                </a:lnTo>
                <a:lnTo>
                  <a:pt x="301896" y="2418167"/>
                </a:lnTo>
                <a:lnTo>
                  <a:pt x="255970" y="2414051"/>
                </a:lnTo>
                <a:lnTo>
                  <a:pt x="212755" y="2402186"/>
                </a:lnTo>
                <a:lnTo>
                  <a:pt x="172961" y="2383292"/>
                </a:lnTo>
                <a:lnTo>
                  <a:pt x="137311" y="2358090"/>
                </a:lnTo>
                <a:lnTo>
                  <a:pt x="106524" y="2327303"/>
                </a:lnTo>
                <a:lnTo>
                  <a:pt x="81323" y="2291650"/>
                </a:lnTo>
                <a:lnTo>
                  <a:pt x="62429" y="2251855"/>
                </a:lnTo>
                <a:lnTo>
                  <a:pt x="50564" y="2208637"/>
                </a:lnTo>
                <a:lnTo>
                  <a:pt x="46448" y="2162719"/>
                </a:lnTo>
                <a:lnTo>
                  <a:pt x="46448" y="23224"/>
                </a:lnTo>
                <a:lnTo>
                  <a:pt x="44623" y="14184"/>
                </a:lnTo>
                <a:lnTo>
                  <a:pt x="39646" y="6802"/>
                </a:lnTo>
                <a:lnTo>
                  <a:pt x="32264" y="1825"/>
                </a:lnTo>
                <a:lnTo>
                  <a:pt x="23224" y="0"/>
                </a:lnTo>
                <a:close/>
              </a:path>
            </a:pathLst>
          </a:custGeom>
          <a:solidFill>
            <a:srgbClr val="1E2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514940" y="5586862"/>
            <a:ext cx="109855" cy="285750"/>
          </a:xfrm>
          <a:custGeom>
            <a:avLst/>
            <a:gdLst/>
            <a:ahLst/>
            <a:cxnLst/>
            <a:rect l="l" t="t" r="r" b="b"/>
            <a:pathLst>
              <a:path w="109854" h="285750">
                <a:moveTo>
                  <a:pt x="103829" y="0"/>
                </a:moveTo>
                <a:lnTo>
                  <a:pt x="5999" y="0"/>
                </a:lnTo>
                <a:lnTo>
                  <a:pt x="0" y="5989"/>
                </a:lnTo>
                <a:lnTo>
                  <a:pt x="0" y="279541"/>
                </a:lnTo>
                <a:lnTo>
                  <a:pt x="5999" y="285541"/>
                </a:lnTo>
                <a:lnTo>
                  <a:pt x="13392" y="285541"/>
                </a:lnTo>
                <a:lnTo>
                  <a:pt x="103829" y="285541"/>
                </a:lnTo>
                <a:lnTo>
                  <a:pt x="109818" y="279541"/>
                </a:lnTo>
                <a:lnTo>
                  <a:pt x="109818" y="5989"/>
                </a:lnTo>
                <a:lnTo>
                  <a:pt x="103829" y="0"/>
                </a:lnTo>
                <a:close/>
              </a:path>
            </a:pathLst>
          </a:custGeom>
          <a:solidFill>
            <a:srgbClr val="FF1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545955" y="5439422"/>
            <a:ext cx="48260" cy="147955"/>
          </a:xfrm>
          <a:custGeom>
            <a:avLst/>
            <a:gdLst/>
            <a:ahLst/>
            <a:cxnLst/>
            <a:rect l="l" t="t" r="r" b="b"/>
            <a:pathLst>
              <a:path w="48259" h="147954">
                <a:moveTo>
                  <a:pt x="23894" y="0"/>
                </a:moveTo>
                <a:lnTo>
                  <a:pt x="14595" y="1878"/>
                </a:lnTo>
                <a:lnTo>
                  <a:pt x="6999" y="6999"/>
                </a:lnTo>
                <a:lnTo>
                  <a:pt x="1878" y="14595"/>
                </a:lnTo>
                <a:lnTo>
                  <a:pt x="0" y="23894"/>
                </a:lnTo>
                <a:lnTo>
                  <a:pt x="0" y="147440"/>
                </a:lnTo>
                <a:lnTo>
                  <a:pt x="47789" y="147440"/>
                </a:lnTo>
                <a:lnTo>
                  <a:pt x="47789" y="23894"/>
                </a:lnTo>
                <a:lnTo>
                  <a:pt x="45910" y="14595"/>
                </a:lnTo>
                <a:lnTo>
                  <a:pt x="40789" y="6999"/>
                </a:lnTo>
                <a:lnTo>
                  <a:pt x="33194" y="1878"/>
                </a:lnTo>
                <a:lnTo>
                  <a:pt x="23894" y="0"/>
                </a:lnTo>
                <a:close/>
              </a:path>
            </a:pathLst>
          </a:custGeom>
          <a:solidFill>
            <a:srgbClr val="EFE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792409" y="6202506"/>
            <a:ext cx="480695" cy="474345"/>
          </a:xfrm>
          <a:custGeom>
            <a:avLst/>
            <a:gdLst/>
            <a:ahLst/>
            <a:cxnLst/>
            <a:rect l="l" t="t" r="r" b="b"/>
            <a:pathLst>
              <a:path w="480695" h="474345">
                <a:moveTo>
                  <a:pt x="240317" y="0"/>
                </a:moveTo>
                <a:lnTo>
                  <a:pt x="191890" y="4805"/>
                </a:lnTo>
                <a:lnTo>
                  <a:pt x="146784" y="18603"/>
                </a:lnTo>
                <a:lnTo>
                  <a:pt x="105965" y="40441"/>
                </a:lnTo>
                <a:lnTo>
                  <a:pt x="70400" y="69365"/>
                </a:lnTo>
                <a:lnTo>
                  <a:pt x="41055" y="104423"/>
                </a:lnTo>
                <a:lnTo>
                  <a:pt x="18896" y="144662"/>
                </a:lnTo>
                <a:lnTo>
                  <a:pt x="4889" y="189129"/>
                </a:lnTo>
                <a:lnTo>
                  <a:pt x="0" y="236872"/>
                </a:lnTo>
                <a:lnTo>
                  <a:pt x="4877" y="284618"/>
                </a:lnTo>
                <a:lnTo>
                  <a:pt x="18874" y="329090"/>
                </a:lnTo>
                <a:lnTo>
                  <a:pt x="41024" y="369334"/>
                </a:lnTo>
                <a:lnTo>
                  <a:pt x="70361" y="404398"/>
                </a:lnTo>
                <a:lnTo>
                  <a:pt x="105919" y="433330"/>
                </a:lnTo>
                <a:lnTo>
                  <a:pt x="146731" y="455177"/>
                </a:lnTo>
                <a:lnTo>
                  <a:pt x="191831" y="468987"/>
                </a:lnTo>
                <a:lnTo>
                  <a:pt x="240254" y="473807"/>
                </a:lnTo>
                <a:lnTo>
                  <a:pt x="288677" y="468995"/>
                </a:lnTo>
                <a:lnTo>
                  <a:pt x="333777" y="455193"/>
                </a:lnTo>
                <a:lnTo>
                  <a:pt x="374590" y="433354"/>
                </a:lnTo>
                <a:lnTo>
                  <a:pt x="410148" y="404430"/>
                </a:lnTo>
                <a:lnTo>
                  <a:pt x="439486" y="369373"/>
                </a:lnTo>
                <a:lnTo>
                  <a:pt x="461638" y="329137"/>
                </a:lnTo>
                <a:lnTo>
                  <a:pt x="475638" y="284673"/>
                </a:lnTo>
                <a:lnTo>
                  <a:pt x="480519" y="236935"/>
                </a:lnTo>
                <a:lnTo>
                  <a:pt x="474513" y="281001"/>
                </a:lnTo>
                <a:lnTo>
                  <a:pt x="457564" y="320598"/>
                </a:lnTo>
                <a:lnTo>
                  <a:pt x="431273" y="354147"/>
                </a:lnTo>
                <a:lnTo>
                  <a:pt x="397244" y="380067"/>
                </a:lnTo>
                <a:lnTo>
                  <a:pt x="357078" y="396778"/>
                </a:lnTo>
                <a:lnTo>
                  <a:pt x="312440" y="402699"/>
                </a:lnTo>
                <a:lnTo>
                  <a:pt x="267744" y="396778"/>
                </a:lnTo>
                <a:lnTo>
                  <a:pt x="227581" y="380067"/>
                </a:lnTo>
                <a:lnTo>
                  <a:pt x="193554" y="354147"/>
                </a:lnTo>
                <a:lnTo>
                  <a:pt x="167264" y="320598"/>
                </a:lnTo>
                <a:lnTo>
                  <a:pt x="150315" y="281001"/>
                </a:lnTo>
                <a:lnTo>
                  <a:pt x="144309" y="236935"/>
                </a:lnTo>
                <a:lnTo>
                  <a:pt x="150315" y="192864"/>
                </a:lnTo>
                <a:lnTo>
                  <a:pt x="167264" y="153264"/>
                </a:lnTo>
                <a:lnTo>
                  <a:pt x="193554" y="119713"/>
                </a:lnTo>
                <a:lnTo>
                  <a:pt x="227581" y="93792"/>
                </a:lnTo>
                <a:lnTo>
                  <a:pt x="267744" y="77081"/>
                </a:lnTo>
                <a:lnTo>
                  <a:pt x="312440" y="71160"/>
                </a:lnTo>
                <a:lnTo>
                  <a:pt x="357136" y="77081"/>
                </a:lnTo>
                <a:lnTo>
                  <a:pt x="397299" y="93792"/>
                </a:lnTo>
                <a:lnTo>
                  <a:pt x="431327" y="119713"/>
                </a:lnTo>
                <a:lnTo>
                  <a:pt x="457616" y="153264"/>
                </a:lnTo>
                <a:lnTo>
                  <a:pt x="474565" y="192864"/>
                </a:lnTo>
                <a:lnTo>
                  <a:pt x="480571" y="236935"/>
                </a:lnTo>
                <a:lnTo>
                  <a:pt x="475697" y="189188"/>
                </a:lnTo>
                <a:lnTo>
                  <a:pt x="461702" y="144715"/>
                </a:lnTo>
                <a:lnTo>
                  <a:pt x="439554" y="104470"/>
                </a:lnTo>
                <a:lnTo>
                  <a:pt x="410217" y="69404"/>
                </a:lnTo>
                <a:lnTo>
                  <a:pt x="374659" y="40472"/>
                </a:lnTo>
                <a:lnTo>
                  <a:pt x="333846" y="18625"/>
                </a:lnTo>
                <a:lnTo>
                  <a:pt x="288743" y="4817"/>
                </a:lnTo>
                <a:lnTo>
                  <a:pt x="240317" y="0"/>
                </a:lnTo>
                <a:close/>
              </a:path>
            </a:pathLst>
          </a:custGeom>
          <a:solidFill>
            <a:srgbClr val="FF1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080379" y="6273574"/>
            <a:ext cx="191770" cy="330835"/>
          </a:xfrm>
          <a:custGeom>
            <a:avLst/>
            <a:gdLst/>
            <a:ahLst/>
            <a:cxnLst/>
            <a:rect l="l" t="t" r="r" b="b"/>
            <a:pathLst>
              <a:path w="191770" h="330834">
                <a:moveTo>
                  <a:pt x="32690" y="94"/>
                </a:moveTo>
                <a:lnTo>
                  <a:pt x="24470" y="10"/>
                </a:lnTo>
                <a:lnTo>
                  <a:pt x="16282" y="0"/>
                </a:lnTo>
                <a:lnTo>
                  <a:pt x="8104" y="586"/>
                </a:lnTo>
                <a:lnTo>
                  <a:pt x="0" y="1759"/>
                </a:lnTo>
                <a:lnTo>
                  <a:pt x="43374" y="13939"/>
                </a:lnTo>
                <a:lnTo>
                  <a:pt x="80692" y="36156"/>
                </a:lnTo>
                <a:lnTo>
                  <a:pt x="110597" y="66619"/>
                </a:lnTo>
                <a:lnTo>
                  <a:pt x="131733" y="103539"/>
                </a:lnTo>
                <a:lnTo>
                  <a:pt x="142746" y="145124"/>
                </a:lnTo>
                <a:lnTo>
                  <a:pt x="142278" y="189585"/>
                </a:lnTo>
                <a:lnTo>
                  <a:pt x="130455" y="231068"/>
                </a:lnTo>
                <a:lnTo>
                  <a:pt x="108809" y="267322"/>
                </a:lnTo>
                <a:lnTo>
                  <a:pt x="78846" y="296864"/>
                </a:lnTo>
                <a:lnTo>
                  <a:pt x="42074" y="318206"/>
                </a:lnTo>
                <a:lnTo>
                  <a:pt x="0" y="329864"/>
                </a:lnTo>
                <a:lnTo>
                  <a:pt x="45096" y="330428"/>
                </a:lnTo>
                <a:lnTo>
                  <a:pt x="87303" y="319668"/>
                </a:lnTo>
                <a:lnTo>
                  <a:pt x="124802" y="298917"/>
                </a:lnTo>
                <a:lnTo>
                  <a:pt x="155774" y="269507"/>
                </a:lnTo>
                <a:lnTo>
                  <a:pt x="178400" y="232769"/>
                </a:lnTo>
                <a:lnTo>
                  <a:pt x="190863" y="190036"/>
                </a:lnTo>
                <a:lnTo>
                  <a:pt x="191438" y="145575"/>
                </a:lnTo>
                <a:lnTo>
                  <a:pt x="180526" y="103962"/>
                </a:lnTo>
                <a:lnTo>
                  <a:pt x="159478" y="66991"/>
                </a:lnTo>
                <a:lnTo>
                  <a:pt x="129645" y="36455"/>
                </a:lnTo>
                <a:lnTo>
                  <a:pt x="92380" y="14148"/>
                </a:lnTo>
                <a:lnTo>
                  <a:pt x="49035" y="1863"/>
                </a:lnTo>
                <a:lnTo>
                  <a:pt x="40909" y="691"/>
                </a:lnTo>
                <a:lnTo>
                  <a:pt x="32690" y="94"/>
                </a:lnTo>
                <a:close/>
              </a:path>
            </a:pathLst>
          </a:custGeom>
          <a:solidFill>
            <a:srgbClr val="DDB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967330" y="6275328"/>
            <a:ext cx="255904" cy="328295"/>
          </a:xfrm>
          <a:custGeom>
            <a:avLst/>
            <a:gdLst/>
            <a:ahLst/>
            <a:cxnLst/>
            <a:rect l="l" t="t" r="r" b="b"/>
            <a:pathLst>
              <a:path w="255904" h="328295">
                <a:moveTo>
                  <a:pt x="113054" y="0"/>
                </a:moveTo>
                <a:lnTo>
                  <a:pt x="79871" y="8276"/>
                </a:lnTo>
                <a:lnTo>
                  <a:pt x="49368" y="22831"/>
                </a:lnTo>
                <a:lnTo>
                  <a:pt x="22445" y="43119"/>
                </a:lnTo>
                <a:lnTo>
                  <a:pt x="0" y="68594"/>
                </a:lnTo>
                <a:lnTo>
                  <a:pt x="41470" y="57633"/>
                </a:lnTo>
                <a:lnTo>
                  <a:pt x="82560" y="63016"/>
                </a:lnTo>
                <a:lnTo>
                  <a:pt x="118604" y="83198"/>
                </a:lnTo>
                <a:lnTo>
                  <a:pt x="144937" y="116635"/>
                </a:lnTo>
                <a:lnTo>
                  <a:pt x="156056" y="157526"/>
                </a:lnTo>
                <a:lnTo>
                  <a:pt x="150596" y="198038"/>
                </a:lnTo>
                <a:lnTo>
                  <a:pt x="130126" y="233575"/>
                </a:lnTo>
                <a:lnTo>
                  <a:pt x="96216" y="259541"/>
                </a:lnTo>
                <a:lnTo>
                  <a:pt x="72656" y="267887"/>
                </a:lnTo>
                <a:lnTo>
                  <a:pt x="48104" y="270669"/>
                </a:lnTo>
                <a:lnTo>
                  <a:pt x="23555" y="267887"/>
                </a:lnTo>
                <a:lnTo>
                  <a:pt x="0" y="259541"/>
                </a:lnTo>
                <a:lnTo>
                  <a:pt x="22445" y="285016"/>
                </a:lnTo>
                <a:lnTo>
                  <a:pt x="49368" y="305304"/>
                </a:lnTo>
                <a:lnTo>
                  <a:pt x="79871" y="319860"/>
                </a:lnTo>
                <a:lnTo>
                  <a:pt x="113054" y="328136"/>
                </a:lnTo>
                <a:lnTo>
                  <a:pt x="156425" y="315951"/>
                </a:lnTo>
                <a:lnTo>
                  <a:pt x="193741" y="293731"/>
                </a:lnTo>
                <a:lnTo>
                  <a:pt x="223646" y="263266"/>
                </a:lnTo>
                <a:lnTo>
                  <a:pt x="244782" y="226346"/>
                </a:lnTo>
                <a:lnTo>
                  <a:pt x="255793" y="184760"/>
                </a:lnTo>
                <a:lnTo>
                  <a:pt x="255322" y="140299"/>
                </a:lnTo>
                <a:lnTo>
                  <a:pt x="243499" y="98822"/>
                </a:lnTo>
                <a:lnTo>
                  <a:pt x="221853" y="62570"/>
                </a:lnTo>
                <a:lnTo>
                  <a:pt x="191892" y="33030"/>
                </a:lnTo>
                <a:lnTo>
                  <a:pt x="155123" y="11689"/>
                </a:lnTo>
                <a:lnTo>
                  <a:pt x="113054" y="31"/>
                </a:lnTo>
                <a:close/>
              </a:path>
            </a:pathLst>
          </a:custGeom>
          <a:solidFill>
            <a:srgbClr val="FFE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09490" y="5947870"/>
            <a:ext cx="196850" cy="1017269"/>
          </a:xfrm>
          <a:custGeom>
            <a:avLst/>
            <a:gdLst/>
            <a:ahLst/>
            <a:cxnLst/>
            <a:rect l="l" t="t" r="r" b="b"/>
            <a:pathLst>
              <a:path w="196850" h="1017270">
                <a:moveTo>
                  <a:pt x="0" y="1017037"/>
                </a:moveTo>
                <a:lnTo>
                  <a:pt x="0" y="41108"/>
                </a:lnTo>
                <a:lnTo>
                  <a:pt x="3230" y="25108"/>
                </a:lnTo>
                <a:lnTo>
                  <a:pt x="12041" y="12041"/>
                </a:lnTo>
                <a:lnTo>
                  <a:pt x="25108" y="3230"/>
                </a:lnTo>
                <a:lnTo>
                  <a:pt x="41108" y="0"/>
                </a:lnTo>
                <a:lnTo>
                  <a:pt x="155168" y="0"/>
                </a:lnTo>
                <a:lnTo>
                  <a:pt x="171172" y="3230"/>
                </a:lnTo>
                <a:lnTo>
                  <a:pt x="184239" y="12041"/>
                </a:lnTo>
                <a:lnTo>
                  <a:pt x="193047" y="25108"/>
                </a:lnTo>
                <a:lnTo>
                  <a:pt x="196276" y="41108"/>
                </a:lnTo>
                <a:lnTo>
                  <a:pt x="196276" y="1017037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09487" y="6092819"/>
            <a:ext cx="196850" cy="123189"/>
          </a:xfrm>
          <a:custGeom>
            <a:avLst/>
            <a:gdLst/>
            <a:ahLst/>
            <a:cxnLst/>
            <a:rect l="l" t="t" r="r" b="b"/>
            <a:pathLst>
              <a:path w="196850" h="123189">
                <a:moveTo>
                  <a:pt x="196276" y="122676"/>
                </a:moveTo>
                <a:lnTo>
                  <a:pt x="0" y="122676"/>
                </a:lnTo>
                <a:lnTo>
                  <a:pt x="0" y="0"/>
                </a:lnTo>
                <a:lnTo>
                  <a:pt x="196276" y="0"/>
                </a:lnTo>
                <a:lnTo>
                  <a:pt x="196276" y="122676"/>
                </a:lnTo>
                <a:close/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38369" y="6964896"/>
            <a:ext cx="3146425" cy="635"/>
          </a:xfrm>
          <a:custGeom>
            <a:avLst/>
            <a:gdLst/>
            <a:ahLst/>
            <a:cxnLst/>
            <a:rect l="l" t="t" r="r" b="b"/>
            <a:pathLst>
              <a:path w="3146425" h="634">
                <a:moveTo>
                  <a:pt x="0" y="0"/>
                </a:moveTo>
                <a:lnTo>
                  <a:pt x="3146061" y="10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543000" y="2615961"/>
            <a:ext cx="7579995" cy="463550"/>
          </a:xfrm>
          <a:custGeom>
            <a:avLst/>
            <a:gdLst/>
            <a:ahLst/>
            <a:cxnLst/>
            <a:rect l="l" t="t" r="r" b="b"/>
            <a:pathLst>
              <a:path w="7579994" h="463550">
                <a:moveTo>
                  <a:pt x="7579496" y="463483"/>
                </a:moveTo>
                <a:lnTo>
                  <a:pt x="2705634" y="463483"/>
                </a:lnTo>
                <a:lnTo>
                  <a:pt x="2660672" y="456231"/>
                </a:lnTo>
                <a:lnTo>
                  <a:pt x="2621624" y="436038"/>
                </a:lnTo>
                <a:lnTo>
                  <a:pt x="2590832" y="405246"/>
                </a:lnTo>
                <a:lnTo>
                  <a:pt x="2570639" y="366198"/>
                </a:lnTo>
                <a:lnTo>
                  <a:pt x="2563387" y="321236"/>
                </a:lnTo>
                <a:lnTo>
                  <a:pt x="2563387" y="142246"/>
                </a:lnTo>
                <a:lnTo>
                  <a:pt x="2556136" y="97285"/>
                </a:lnTo>
                <a:lnTo>
                  <a:pt x="2535943" y="58236"/>
                </a:lnTo>
                <a:lnTo>
                  <a:pt x="2505151" y="27444"/>
                </a:lnTo>
                <a:lnTo>
                  <a:pt x="2466102" y="7251"/>
                </a:lnTo>
                <a:lnTo>
                  <a:pt x="2421140" y="0"/>
                </a:lnTo>
                <a:lnTo>
                  <a:pt x="171460" y="0"/>
                </a:lnTo>
                <a:lnTo>
                  <a:pt x="125878" y="6124"/>
                </a:lnTo>
                <a:lnTo>
                  <a:pt x="84919" y="23408"/>
                </a:lnTo>
                <a:lnTo>
                  <a:pt x="50218" y="50218"/>
                </a:lnTo>
                <a:lnTo>
                  <a:pt x="23408" y="84919"/>
                </a:lnTo>
                <a:lnTo>
                  <a:pt x="6124" y="125878"/>
                </a:lnTo>
                <a:lnTo>
                  <a:pt x="0" y="171460"/>
                </a:lnTo>
                <a:lnTo>
                  <a:pt x="0" y="447242"/>
                </a:lnTo>
              </a:path>
            </a:pathLst>
          </a:custGeom>
          <a:ln w="31412">
            <a:solidFill>
              <a:srgbClr val="B11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object 12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8038171" y="2999133"/>
            <a:ext cx="160623" cy="160623"/>
          </a:xfrm>
          <a:prstGeom prst="rect">
            <a:avLst/>
          </a:prstGeom>
        </p:spPr>
      </p:pic>
      <p:sp>
        <p:nvSpPr>
          <p:cNvPr id="123" name="object 123"/>
          <p:cNvSpPr/>
          <p:nvPr/>
        </p:nvSpPr>
        <p:spPr>
          <a:xfrm>
            <a:off x="2161515" y="4134787"/>
            <a:ext cx="6617970" cy="1337310"/>
          </a:xfrm>
          <a:custGeom>
            <a:avLst/>
            <a:gdLst/>
            <a:ahLst/>
            <a:cxnLst/>
            <a:rect l="l" t="t" r="r" b="b"/>
            <a:pathLst>
              <a:path w="6617970" h="1337310">
                <a:moveTo>
                  <a:pt x="6617630" y="0"/>
                </a:moveTo>
                <a:lnTo>
                  <a:pt x="5474922" y="0"/>
                </a:lnTo>
                <a:lnTo>
                  <a:pt x="5430010" y="4527"/>
                </a:lnTo>
                <a:lnTo>
                  <a:pt x="5388179" y="17513"/>
                </a:lnTo>
                <a:lnTo>
                  <a:pt x="5350324" y="38060"/>
                </a:lnTo>
                <a:lnTo>
                  <a:pt x="5317343" y="65272"/>
                </a:lnTo>
                <a:lnTo>
                  <a:pt x="5290130" y="98254"/>
                </a:lnTo>
                <a:lnTo>
                  <a:pt x="5269583" y="136109"/>
                </a:lnTo>
                <a:lnTo>
                  <a:pt x="5256598" y="177940"/>
                </a:lnTo>
                <a:lnTo>
                  <a:pt x="5252070" y="222851"/>
                </a:lnTo>
                <a:lnTo>
                  <a:pt x="5252070" y="1114259"/>
                </a:lnTo>
                <a:lnTo>
                  <a:pt x="5247542" y="1159170"/>
                </a:lnTo>
                <a:lnTo>
                  <a:pt x="5234557" y="1201002"/>
                </a:lnTo>
                <a:lnTo>
                  <a:pt x="5214010" y="1238856"/>
                </a:lnTo>
                <a:lnTo>
                  <a:pt x="5186797" y="1271838"/>
                </a:lnTo>
                <a:lnTo>
                  <a:pt x="5153815" y="1299050"/>
                </a:lnTo>
                <a:lnTo>
                  <a:pt x="5115961" y="1319597"/>
                </a:lnTo>
                <a:lnTo>
                  <a:pt x="5074130" y="1332583"/>
                </a:lnTo>
                <a:lnTo>
                  <a:pt x="5029218" y="1337111"/>
                </a:lnTo>
                <a:lnTo>
                  <a:pt x="0" y="1337111"/>
                </a:lnTo>
              </a:path>
            </a:pathLst>
          </a:custGeom>
          <a:ln w="31412">
            <a:solidFill>
              <a:srgbClr val="B11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4" name="object 12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084098" y="5390407"/>
            <a:ext cx="162989" cy="162979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899168" y="3281092"/>
            <a:ext cx="1941505" cy="1691304"/>
          </a:xfrm>
          <a:prstGeom prst="rect">
            <a:avLst/>
          </a:prstGeom>
        </p:spPr>
      </p:pic>
      <p:sp>
        <p:nvSpPr>
          <p:cNvPr id="126" name="object 126"/>
          <p:cNvSpPr/>
          <p:nvPr/>
        </p:nvSpPr>
        <p:spPr>
          <a:xfrm>
            <a:off x="16799444" y="4942671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5903" y="0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737624" y="494267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298" y="0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874904" y="4134787"/>
            <a:ext cx="6617970" cy="1337310"/>
          </a:xfrm>
          <a:custGeom>
            <a:avLst/>
            <a:gdLst/>
            <a:ahLst/>
            <a:cxnLst/>
            <a:rect l="l" t="t" r="r" b="b"/>
            <a:pathLst>
              <a:path w="6617969" h="1337310">
                <a:moveTo>
                  <a:pt x="0" y="0"/>
                </a:moveTo>
                <a:lnTo>
                  <a:pt x="1142708" y="0"/>
                </a:lnTo>
                <a:lnTo>
                  <a:pt x="1187620" y="4527"/>
                </a:lnTo>
                <a:lnTo>
                  <a:pt x="1229451" y="17513"/>
                </a:lnTo>
                <a:lnTo>
                  <a:pt x="1267305" y="38060"/>
                </a:lnTo>
                <a:lnTo>
                  <a:pt x="1300287" y="65272"/>
                </a:lnTo>
                <a:lnTo>
                  <a:pt x="1327500" y="98254"/>
                </a:lnTo>
                <a:lnTo>
                  <a:pt x="1348047" y="136109"/>
                </a:lnTo>
                <a:lnTo>
                  <a:pt x="1361032" y="177940"/>
                </a:lnTo>
                <a:lnTo>
                  <a:pt x="1365560" y="222851"/>
                </a:lnTo>
                <a:lnTo>
                  <a:pt x="1365560" y="1114259"/>
                </a:lnTo>
                <a:lnTo>
                  <a:pt x="1370088" y="1159170"/>
                </a:lnTo>
                <a:lnTo>
                  <a:pt x="1383073" y="1201002"/>
                </a:lnTo>
                <a:lnTo>
                  <a:pt x="1403620" y="1238856"/>
                </a:lnTo>
                <a:lnTo>
                  <a:pt x="1430833" y="1271838"/>
                </a:lnTo>
                <a:lnTo>
                  <a:pt x="1463815" y="1299050"/>
                </a:lnTo>
                <a:lnTo>
                  <a:pt x="1501669" y="1319597"/>
                </a:lnTo>
                <a:lnTo>
                  <a:pt x="1543500" y="1332583"/>
                </a:lnTo>
                <a:lnTo>
                  <a:pt x="1588412" y="1337111"/>
                </a:lnTo>
                <a:lnTo>
                  <a:pt x="6617630" y="1337111"/>
                </a:lnTo>
              </a:path>
            </a:pathLst>
          </a:custGeom>
          <a:ln w="31412">
            <a:solidFill>
              <a:srgbClr val="B11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9" name="object 12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406960" y="5390411"/>
            <a:ext cx="162989" cy="162979"/>
          </a:xfrm>
          <a:prstGeom prst="rect">
            <a:avLst/>
          </a:prstGeom>
        </p:spPr>
      </p:pic>
      <p:sp>
        <p:nvSpPr>
          <p:cNvPr id="130" name="object 130"/>
          <p:cNvSpPr/>
          <p:nvPr/>
        </p:nvSpPr>
        <p:spPr>
          <a:xfrm>
            <a:off x="7806796" y="6964896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3031" y="0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63241" y="6964896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868" y="0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67563" y="6982670"/>
            <a:ext cx="7378065" cy="720725"/>
          </a:xfrm>
          <a:custGeom>
            <a:avLst/>
            <a:gdLst/>
            <a:ahLst/>
            <a:cxnLst/>
            <a:rect l="l" t="t" r="r" b="b"/>
            <a:pathLst>
              <a:path w="7378065" h="720725">
                <a:moveTo>
                  <a:pt x="7377963" y="0"/>
                </a:moveTo>
                <a:lnTo>
                  <a:pt x="7377963" y="568987"/>
                </a:lnTo>
                <a:lnTo>
                  <a:pt x="7370228" y="616945"/>
                </a:lnTo>
                <a:lnTo>
                  <a:pt x="7348687" y="658595"/>
                </a:lnTo>
                <a:lnTo>
                  <a:pt x="7315841" y="691438"/>
                </a:lnTo>
                <a:lnTo>
                  <a:pt x="7274189" y="712976"/>
                </a:lnTo>
                <a:lnTo>
                  <a:pt x="7226230" y="720711"/>
                </a:lnTo>
                <a:lnTo>
                  <a:pt x="0" y="720711"/>
                </a:lnTo>
              </a:path>
            </a:pathLst>
          </a:custGeom>
          <a:ln w="31412">
            <a:solidFill>
              <a:srgbClr val="B11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9" name="object 15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381170" y="7612442"/>
            <a:ext cx="181879" cy="181879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11261308" y="696490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5736" y="0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627554" y="6982670"/>
            <a:ext cx="7064375" cy="1139825"/>
          </a:xfrm>
          <a:custGeom>
            <a:avLst/>
            <a:gdLst/>
            <a:ahLst/>
            <a:cxnLst/>
            <a:rect l="l" t="t" r="r" b="b"/>
            <a:pathLst>
              <a:path w="7064375" h="1139825">
                <a:moveTo>
                  <a:pt x="0" y="0"/>
                </a:moveTo>
                <a:lnTo>
                  <a:pt x="0" y="987823"/>
                </a:lnTo>
                <a:lnTo>
                  <a:pt x="7735" y="1035781"/>
                </a:lnTo>
                <a:lnTo>
                  <a:pt x="29276" y="1077430"/>
                </a:lnTo>
                <a:lnTo>
                  <a:pt x="62122" y="1110273"/>
                </a:lnTo>
                <a:lnTo>
                  <a:pt x="103774" y="1131811"/>
                </a:lnTo>
                <a:lnTo>
                  <a:pt x="151733" y="1139546"/>
                </a:lnTo>
                <a:lnTo>
                  <a:pt x="7063837" y="1139546"/>
                </a:lnTo>
              </a:path>
            </a:pathLst>
          </a:custGeom>
          <a:ln w="31412">
            <a:solidFill>
              <a:srgbClr val="B11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2" name="object 16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595904" y="8031278"/>
            <a:ext cx="181879" cy="181879"/>
          </a:xfrm>
          <a:prstGeom prst="rect">
            <a:avLst/>
          </a:prstGeom>
        </p:spPr>
      </p:pic>
      <p:sp>
        <p:nvSpPr>
          <p:cNvPr id="163" name="object 163"/>
          <p:cNvSpPr/>
          <p:nvPr/>
        </p:nvSpPr>
        <p:spPr>
          <a:xfrm>
            <a:off x="7679109" y="6941773"/>
            <a:ext cx="4281805" cy="2381250"/>
          </a:xfrm>
          <a:custGeom>
            <a:avLst/>
            <a:gdLst/>
            <a:ahLst/>
            <a:cxnLst/>
            <a:rect l="l" t="t" r="r" b="b"/>
            <a:pathLst>
              <a:path w="4281805" h="2381250">
                <a:moveTo>
                  <a:pt x="2152656" y="0"/>
                </a:moveTo>
                <a:lnTo>
                  <a:pt x="2152656" y="1479358"/>
                </a:lnTo>
                <a:lnTo>
                  <a:pt x="2144921" y="1527317"/>
                </a:lnTo>
                <a:lnTo>
                  <a:pt x="2123380" y="1568969"/>
                </a:lnTo>
                <a:lnTo>
                  <a:pt x="2090534" y="1601815"/>
                </a:lnTo>
                <a:lnTo>
                  <a:pt x="2048882" y="1623356"/>
                </a:lnTo>
                <a:lnTo>
                  <a:pt x="2000923" y="1631091"/>
                </a:lnTo>
                <a:lnTo>
                  <a:pt x="79138" y="1631091"/>
                </a:lnTo>
                <a:lnTo>
                  <a:pt x="48335" y="1643014"/>
                </a:lnTo>
                <a:lnTo>
                  <a:pt x="23179" y="1675528"/>
                </a:lnTo>
                <a:lnTo>
                  <a:pt x="6219" y="1723755"/>
                </a:lnTo>
                <a:lnTo>
                  <a:pt x="0" y="1782814"/>
                </a:lnTo>
                <a:lnTo>
                  <a:pt x="0" y="2229314"/>
                </a:lnTo>
                <a:lnTo>
                  <a:pt x="6219" y="2288373"/>
                </a:lnTo>
                <a:lnTo>
                  <a:pt x="23179" y="2336600"/>
                </a:lnTo>
                <a:lnTo>
                  <a:pt x="48335" y="2369114"/>
                </a:lnTo>
                <a:lnTo>
                  <a:pt x="79138" y="2381037"/>
                </a:lnTo>
                <a:lnTo>
                  <a:pt x="4281429" y="2381037"/>
                </a:lnTo>
              </a:path>
            </a:pathLst>
          </a:custGeom>
          <a:ln w="31412">
            <a:solidFill>
              <a:srgbClr val="B11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4" name="object 16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1871251" y="9237781"/>
            <a:ext cx="170068" cy="170068"/>
          </a:xfrm>
          <a:prstGeom prst="rect">
            <a:avLst/>
          </a:prstGeom>
        </p:spPr>
      </p:pic>
      <p:sp>
        <p:nvSpPr>
          <p:cNvPr id="173" name="object 173"/>
          <p:cNvSpPr txBox="1"/>
          <p:nvPr/>
        </p:nvSpPr>
        <p:spPr>
          <a:xfrm>
            <a:off x="12637135" y="2516283"/>
            <a:ext cx="5339715" cy="186397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600" b="1" spc="6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protocolo</a:t>
            </a:r>
            <a:r>
              <a:rPr sz="2600" b="1" spc="6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de</a:t>
            </a:r>
            <a:r>
              <a:rPr sz="2600" b="1" spc="6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servicio</a:t>
            </a:r>
            <a:endParaRPr sz="2600" dirty="0">
              <a:latin typeface="Terpel Sans"/>
              <a:cs typeface="Terpel Sans"/>
            </a:endParaRPr>
          </a:p>
          <a:p>
            <a:pPr marL="717550">
              <a:lnSpc>
                <a:spcPct val="100000"/>
              </a:lnSpc>
              <a:spcBef>
                <a:spcPts val="1630"/>
              </a:spcBef>
            </a:pP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1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No se certifica</a:t>
            </a:r>
            <a:endParaRPr sz="1650" dirty="0">
              <a:latin typeface="Terpel Sans"/>
              <a:cs typeface="Terpel Sans"/>
            </a:endParaRPr>
          </a:p>
          <a:p>
            <a:pPr marL="12700" marR="2332355" algn="just">
              <a:lnSpc>
                <a:spcPct val="100000"/>
              </a:lnSpc>
              <a:spcBef>
                <a:spcPts val="790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</a:t>
            </a:r>
            <a:r>
              <a:rPr sz="1150" b="1" spc="-15" dirty="0">
                <a:solidFill>
                  <a:srgbClr val="808080"/>
                </a:solidFill>
                <a:latin typeface="Terpel Sans ExtraBold"/>
                <a:cs typeface="Terpel Sans ExtraBold"/>
              </a:rPr>
              <a:t>b</a:t>
            </a: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j</a:t>
            </a:r>
            <a:r>
              <a:rPr sz="1150" b="1" spc="-20" dirty="0">
                <a:solidFill>
                  <a:srgbClr val="808080"/>
                </a:solidFill>
                <a:latin typeface="Terpel Sans ExtraBold"/>
                <a:cs typeface="Terpel Sans ExtraBold"/>
              </a:rPr>
              <a:t>e</a:t>
            </a: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ti</a:t>
            </a:r>
            <a:r>
              <a:rPr sz="1150" b="1" spc="-30" dirty="0">
                <a:solidFill>
                  <a:srgbClr val="808080"/>
                </a:solidFill>
                <a:latin typeface="Terpel Sans ExtraBold"/>
                <a:cs typeface="Terpel Sans ExtraBold"/>
              </a:rPr>
              <a:t>v</a:t>
            </a: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o:</a:t>
            </a:r>
            <a:r>
              <a:rPr sz="1150" b="1" spc="195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50" spc="-55" dirty="0">
                <a:solidFill>
                  <a:srgbClr val="808080"/>
                </a:solidFill>
                <a:latin typeface="Terpel Sans"/>
                <a:cs typeface="Terpel Sans"/>
              </a:rPr>
              <a:t>R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spc="-60" dirty="0">
                <a:solidFill>
                  <a:srgbClr val="808080"/>
                </a:solidFill>
                <a:latin typeface="Terpel Sans"/>
                <a:cs typeface="Terpel Sans"/>
              </a:rPr>
              <a:t>f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</a:t>
            </a:r>
            <a:r>
              <a:rPr sz="1150" spc="-55" dirty="0">
                <a:solidFill>
                  <a:srgbClr val="808080"/>
                </a:solidFill>
                <a:latin typeface="Terpel Sans"/>
                <a:cs typeface="Terpel Sans"/>
              </a:rPr>
              <a:t>r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z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</a:t>
            </a:r>
            <a:r>
              <a:rPr sz="1150" spc="2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2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u</a:t>
            </a:r>
            <a:r>
              <a:rPr sz="1150" spc="-30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v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</a:t>
            </a:r>
            <a:r>
              <a:rPr sz="1150" spc="2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</a:t>
            </a:r>
            <a:r>
              <a:rPr sz="1150" spc="-40" dirty="0">
                <a:solidFill>
                  <a:srgbClr val="808080"/>
                </a:solidFill>
                <a:latin typeface="Terpel Sans"/>
                <a:cs typeface="Terpel Sans"/>
              </a:rPr>
              <a:t>r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ot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o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c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olo</a:t>
            </a:r>
            <a:r>
              <a:rPr sz="1150" spc="2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 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s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r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vicio</a:t>
            </a:r>
            <a:r>
              <a:rPr sz="1150" spc="11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ra</a:t>
            </a:r>
            <a:r>
              <a:rPr sz="1150" spc="11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s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er</a:t>
            </a:r>
            <a:r>
              <a:rPr sz="1150" spc="11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u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sto</a:t>
            </a:r>
            <a:r>
              <a:rPr sz="1150" spc="11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11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á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ctica</a:t>
            </a:r>
            <a:r>
              <a:rPr sz="1150" spc="11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11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 p</a:t>
            </a:r>
            <a:r>
              <a:rPr sz="1150" spc="-40" dirty="0">
                <a:solidFill>
                  <a:srgbClr val="808080"/>
                </a:solidFill>
                <a:latin typeface="Terpel Sans"/>
                <a:cs typeface="Terpel Sans"/>
              </a:rPr>
              <a:t>r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o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c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s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</a:t>
            </a:r>
            <a:r>
              <a:rPr sz="1150" spc="3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3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atención</a:t>
            </a:r>
            <a:r>
              <a:rPr sz="1150" spc="3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3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isla</a:t>
            </a:r>
            <a:r>
              <a:rPr sz="1150" spc="3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3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3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D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 </a:t>
            </a:r>
            <a:r>
              <a:rPr sz="1150" spc="-120" dirty="0">
                <a:solidFill>
                  <a:srgbClr val="808080"/>
                </a:solidFill>
                <a:latin typeface="Terpel Sans"/>
                <a:cs typeface="Terpel Sans"/>
              </a:rPr>
              <a:t>T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er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p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-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Gazel,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g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ener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ndo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sta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nera 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x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p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eriencias</a:t>
            </a:r>
            <a:r>
              <a:rPr sz="1150" spc="10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memorabl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</a:t>
            </a:r>
            <a:r>
              <a:rPr sz="1150" spc="10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10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u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t</a:t>
            </a:r>
            <a:r>
              <a:rPr sz="1150" spc="-40" dirty="0">
                <a:solidFill>
                  <a:srgbClr val="808080"/>
                </a:solidFill>
                <a:latin typeface="Terpel Sans"/>
                <a:cs typeface="Terpel Sans"/>
              </a:rPr>
              <a:t>r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o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 client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e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s.</a:t>
            </a:r>
            <a:endParaRPr sz="1150" dirty="0">
              <a:latin typeface="Terpel Sans"/>
              <a:cs typeface="Terpel San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2503532" y="4774392"/>
            <a:ext cx="4844415" cy="209042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92710" algn="just">
              <a:lnSpc>
                <a:spcPct val="100000"/>
              </a:lnSpc>
              <a:spcBef>
                <a:spcPts val="1760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Módulo</a:t>
            </a:r>
            <a:r>
              <a:rPr sz="2600" b="1" spc="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Vive</a:t>
            </a:r>
            <a:r>
              <a:rPr sz="2600" b="1" spc="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Terpel</a:t>
            </a:r>
            <a:r>
              <a:rPr sz="2600" b="1" spc="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y</a:t>
            </a:r>
            <a:r>
              <a:rPr sz="2600" b="1" spc="-114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VivePits</a:t>
            </a:r>
            <a:endParaRPr sz="2600" dirty="0">
              <a:latin typeface="Terpel Sans"/>
              <a:cs typeface="Terpel Sans"/>
            </a:endParaRPr>
          </a:p>
          <a:p>
            <a:pPr marL="185420" algn="just">
              <a:lnSpc>
                <a:spcPct val="100000"/>
              </a:lnSpc>
              <a:spcBef>
                <a:spcPts val="1025"/>
              </a:spcBef>
            </a:pP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2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No se certifica</a:t>
            </a:r>
            <a:endParaRPr sz="1650" dirty="0">
              <a:latin typeface="Terpel Sans"/>
              <a:cs typeface="Terpel Sans"/>
            </a:endParaRPr>
          </a:p>
          <a:p>
            <a:pPr marL="12700" marR="23495" algn="just">
              <a:lnSpc>
                <a:spcPct val="100000"/>
              </a:lnSpc>
              <a:spcBef>
                <a:spcPts val="1550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50" b="1" spc="125" dirty="0">
                <a:solidFill>
                  <a:srgbClr val="808080"/>
                </a:solidFill>
                <a:latin typeface="Terpel Sans ExtraBold"/>
                <a:cs typeface="Terpel Sans ExtraBold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Conocer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beneficios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4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condiciones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del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nuevo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programa</a:t>
            </a:r>
            <a:r>
              <a:rPr sz="1150" spc="19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9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lealtad</a:t>
            </a:r>
            <a:r>
              <a:rPr sz="1150" spc="19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Vive</a:t>
            </a:r>
            <a:r>
              <a:rPr sz="1150" spc="19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Terpel</a:t>
            </a:r>
            <a:r>
              <a:rPr sz="1150" spc="19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VivePits,</a:t>
            </a:r>
            <a:r>
              <a:rPr sz="1150" spc="19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entendiendo</a:t>
            </a:r>
            <a:r>
              <a:rPr sz="1150" spc="19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la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importancia</a:t>
            </a:r>
            <a:r>
              <a:rPr sz="1150" spc="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tiene</a:t>
            </a:r>
            <a:r>
              <a:rPr sz="1150" spc="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promotor</a:t>
            </a:r>
            <a:r>
              <a:rPr sz="1150" spc="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proceso</a:t>
            </a:r>
            <a:r>
              <a:rPr sz="1150" spc="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acumulación</a:t>
            </a:r>
            <a:r>
              <a:rPr sz="1150" spc="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50" dirty="0">
                <a:solidFill>
                  <a:srgbClr val="808080"/>
                </a:solidFill>
                <a:latin typeface="Terpel Sans"/>
                <a:cs typeface="Terpel Sans"/>
              </a:rPr>
              <a:t>y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redención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isla,</a:t>
            </a:r>
            <a:r>
              <a:rPr sz="1150" spc="27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generando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valor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270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nuestros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clientes.</a:t>
            </a:r>
            <a:r>
              <a:rPr sz="1150" spc="265" dirty="0">
                <a:solidFill>
                  <a:srgbClr val="808080"/>
                </a:solidFill>
                <a:latin typeface="Terpel Sans"/>
                <a:cs typeface="Terpel Sans"/>
              </a:rPr>
              <a:t>  </a:t>
            </a:r>
            <a:r>
              <a:rPr sz="1150" spc="-50" dirty="0">
                <a:solidFill>
                  <a:srgbClr val="808080"/>
                </a:solidFill>
                <a:latin typeface="Terpel Sans"/>
                <a:cs typeface="Terpel Sans"/>
              </a:rPr>
              <a:t>E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incentivando</a:t>
            </a:r>
            <a:r>
              <a:rPr sz="1150" spc="-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-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enamorando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anfitriones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-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promotores.</a:t>
            </a:r>
            <a:endParaRPr sz="1150" dirty="0">
              <a:latin typeface="Terpel Sans"/>
              <a:cs typeface="Terpel San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2100505" y="7660809"/>
            <a:ext cx="5288280" cy="1497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Caravana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Rumbo</a:t>
            </a:r>
            <a:r>
              <a:rPr sz="2600" b="1" spc="3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-</a:t>
            </a:r>
            <a:r>
              <a:rPr sz="2600" b="1" spc="3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VivePits</a:t>
            </a:r>
            <a:endParaRPr sz="2600" dirty="0">
              <a:latin typeface="Terpel Sans"/>
              <a:cs typeface="Terpel Sans"/>
            </a:endParaRPr>
          </a:p>
          <a:p>
            <a:pPr marL="71120">
              <a:lnSpc>
                <a:spcPct val="100000"/>
              </a:lnSpc>
              <a:spcBef>
                <a:spcPts val="1515"/>
              </a:spcBef>
            </a:pP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2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 err="1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No se certifica</a:t>
            </a:r>
            <a:endParaRPr sz="1650" dirty="0">
              <a:latin typeface="Terpel Sans"/>
              <a:cs typeface="Terpel Sans"/>
            </a:endParaRPr>
          </a:p>
          <a:p>
            <a:pPr marL="67310" marR="5080" algn="just">
              <a:lnSpc>
                <a:spcPct val="100000"/>
              </a:lnSpc>
              <a:spcBef>
                <a:spcPts val="750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50" b="1" spc="125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Conocer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modelo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negocio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ofrece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administración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50" dirty="0">
                <a:solidFill>
                  <a:srgbClr val="808080"/>
                </a:solidFill>
                <a:latin typeface="Terpel Sans"/>
                <a:cs typeface="Terpel Sans"/>
              </a:rPr>
              <a:t>y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control</a:t>
            </a:r>
            <a:r>
              <a:rPr sz="1150" spc="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del</a:t>
            </a:r>
            <a:r>
              <a:rPr sz="1150" spc="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suministro</a:t>
            </a:r>
            <a:r>
              <a:rPr sz="1150" spc="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combustibles</a:t>
            </a:r>
            <a:r>
              <a:rPr sz="1150" spc="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líquidos</a:t>
            </a:r>
            <a:r>
              <a:rPr sz="1150" spc="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 GNV</a:t>
            </a:r>
            <a:r>
              <a:rPr sz="1150" spc="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través</a:t>
            </a:r>
            <a:r>
              <a:rPr sz="1150" spc="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red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interconectada más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grande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País;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entérate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todos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beneficios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que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VivePits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tiene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para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ti.</a:t>
            </a:r>
            <a:endParaRPr sz="1150" dirty="0">
              <a:latin typeface="Terpel Sans"/>
              <a:cs typeface="Terpe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015" y="-10471"/>
            <a:ext cx="10948240" cy="49690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861" rIns="0" bIns="0" rtlCol="0">
            <a:spAutoFit/>
          </a:bodyPr>
          <a:lstStyle/>
          <a:p>
            <a:pPr marL="2537460" marR="5080">
              <a:lnSpc>
                <a:spcPct val="73900"/>
              </a:lnSpc>
              <a:spcBef>
                <a:spcPts val="1145"/>
              </a:spcBef>
            </a:pPr>
            <a:r>
              <a:rPr dirty="0"/>
              <a:t>programas</a:t>
            </a:r>
            <a:r>
              <a:rPr spc="-170" dirty="0"/>
              <a:t> </a:t>
            </a:r>
            <a:r>
              <a:rPr spc="-25" dirty="0"/>
              <a:t>de </a:t>
            </a:r>
            <a:r>
              <a:rPr spc="-10" dirty="0"/>
              <a:t>formación</a:t>
            </a:r>
          </a:p>
          <a:p>
            <a:pPr marL="895350">
              <a:lnSpc>
                <a:spcPct val="100000"/>
              </a:lnSpc>
              <a:spcBef>
                <a:spcPts val="755"/>
              </a:spcBef>
            </a:pPr>
            <a:r>
              <a:rPr sz="1800" spc="125" dirty="0">
                <a:solidFill>
                  <a:srgbClr val="4D4D4D"/>
                </a:solidFill>
              </a:rPr>
              <a:t>OTROS</a:t>
            </a:r>
            <a:r>
              <a:rPr sz="1800" spc="385" dirty="0">
                <a:solidFill>
                  <a:srgbClr val="4D4D4D"/>
                </a:solidFill>
              </a:rPr>
              <a:t> </a:t>
            </a:r>
            <a:r>
              <a:rPr sz="1800" spc="130" dirty="0">
                <a:solidFill>
                  <a:srgbClr val="4D4D4D"/>
                </a:solidFill>
              </a:rPr>
              <a:t>PROYECTOS</a:t>
            </a:r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11261308" y="8292777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>
                <a:moveTo>
                  <a:pt x="0" y="0"/>
                </a:moveTo>
                <a:lnTo>
                  <a:pt x="65736" y="0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06797" y="8292768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3031" y="0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3240" y="8292768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868" y="0"/>
                </a:lnTo>
              </a:path>
            </a:pathLst>
          </a:custGeom>
          <a:ln w="8617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24432" y="7691704"/>
            <a:ext cx="1593468" cy="319314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954474" y="7856107"/>
            <a:ext cx="1329690" cy="2987675"/>
            <a:chOff x="17954474" y="7856107"/>
            <a:chExt cx="1329690" cy="2987675"/>
          </a:xfrm>
        </p:grpSpPr>
        <p:sp>
          <p:nvSpPr>
            <p:cNvPr id="9" name="object 9"/>
            <p:cNvSpPr/>
            <p:nvPr/>
          </p:nvSpPr>
          <p:spPr>
            <a:xfrm>
              <a:off x="17954474" y="7856107"/>
              <a:ext cx="1185545" cy="2987675"/>
            </a:xfrm>
            <a:custGeom>
              <a:avLst/>
              <a:gdLst/>
              <a:ahLst/>
              <a:cxnLst/>
              <a:rect l="l" t="t" r="r" b="b"/>
              <a:pathLst>
                <a:path w="1185544" h="2987675">
                  <a:moveTo>
                    <a:pt x="1185398" y="0"/>
                  </a:moveTo>
                  <a:lnTo>
                    <a:pt x="339685" y="0"/>
                  </a:lnTo>
                  <a:lnTo>
                    <a:pt x="321743" y="2872"/>
                  </a:lnTo>
                  <a:lnTo>
                    <a:pt x="285090" y="39684"/>
                  </a:lnTo>
                  <a:lnTo>
                    <a:pt x="72584" y="694533"/>
                  </a:lnTo>
                  <a:lnTo>
                    <a:pt x="57428" y="744166"/>
                  </a:lnTo>
                  <a:lnTo>
                    <a:pt x="44028" y="794244"/>
                  </a:lnTo>
                  <a:lnTo>
                    <a:pt x="32391" y="844720"/>
                  </a:lnTo>
                  <a:lnTo>
                    <a:pt x="22524" y="895549"/>
                  </a:lnTo>
                  <a:lnTo>
                    <a:pt x="14435" y="946682"/>
                  </a:lnTo>
                  <a:lnTo>
                    <a:pt x="8130" y="998074"/>
                  </a:lnTo>
                  <a:lnTo>
                    <a:pt x="3618" y="1049678"/>
                  </a:lnTo>
                  <a:lnTo>
                    <a:pt x="905" y="1101448"/>
                  </a:lnTo>
                  <a:lnTo>
                    <a:pt x="0" y="1153336"/>
                  </a:lnTo>
                  <a:lnTo>
                    <a:pt x="0" y="2987291"/>
                  </a:lnTo>
                  <a:lnTo>
                    <a:pt x="1185398" y="2987291"/>
                  </a:lnTo>
                  <a:lnTo>
                    <a:pt x="1185398" y="0"/>
                  </a:lnTo>
                  <a:close/>
                </a:path>
              </a:pathLst>
            </a:custGeom>
            <a:solidFill>
              <a:srgbClr val="B9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88075" y="7856107"/>
              <a:ext cx="596265" cy="2987675"/>
            </a:xfrm>
            <a:custGeom>
              <a:avLst/>
              <a:gdLst/>
              <a:ahLst/>
              <a:cxnLst/>
              <a:rect l="l" t="t" r="r" b="b"/>
              <a:pathLst>
                <a:path w="596265" h="2987675">
                  <a:moveTo>
                    <a:pt x="538538" y="0"/>
                  </a:moveTo>
                  <a:lnTo>
                    <a:pt x="339685" y="0"/>
                  </a:lnTo>
                  <a:lnTo>
                    <a:pt x="321743" y="2872"/>
                  </a:lnTo>
                  <a:lnTo>
                    <a:pt x="285090" y="39684"/>
                  </a:lnTo>
                  <a:lnTo>
                    <a:pt x="72584" y="694533"/>
                  </a:lnTo>
                  <a:lnTo>
                    <a:pt x="57428" y="744166"/>
                  </a:lnTo>
                  <a:lnTo>
                    <a:pt x="44028" y="794244"/>
                  </a:lnTo>
                  <a:lnTo>
                    <a:pt x="32391" y="844720"/>
                  </a:lnTo>
                  <a:lnTo>
                    <a:pt x="22524" y="895549"/>
                  </a:lnTo>
                  <a:lnTo>
                    <a:pt x="14435" y="946682"/>
                  </a:lnTo>
                  <a:lnTo>
                    <a:pt x="8130" y="998074"/>
                  </a:lnTo>
                  <a:lnTo>
                    <a:pt x="3618" y="1049678"/>
                  </a:lnTo>
                  <a:lnTo>
                    <a:pt x="905" y="1101448"/>
                  </a:lnTo>
                  <a:lnTo>
                    <a:pt x="0" y="1153336"/>
                  </a:lnTo>
                  <a:lnTo>
                    <a:pt x="0" y="2987291"/>
                  </a:lnTo>
                  <a:lnTo>
                    <a:pt x="524371" y="2987291"/>
                  </a:lnTo>
                  <a:lnTo>
                    <a:pt x="552229" y="2981667"/>
                  </a:lnTo>
                  <a:lnTo>
                    <a:pt x="574978" y="2966331"/>
                  </a:lnTo>
                  <a:lnTo>
                    <a:pt x="590315" y="2943585"/>
                  </a:lnTo>
                  <a:lnTo>
                    <a:pt x="595939" y="2915733"/>
                  </a:lnTo>
                  <a:lnTo>
                    <a:pt x="595939" y="57401"/>
                  </a:lnTo>
                  <a:lnTo>
                    <a:pt x="591428" y="35056"/>
                  </a:lnTo>
                  <a:lnTo>
                    <a:pt x="579125" y="16811"/>
                  </a:lnTo>
                  <a:lnTo>
                    <a:pt x="560879" y="4510"/>
                  </a:lnTo>
                  <a:lnTo>
                    <a:pt x="5385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023945" y="7919308"/>
              <a:ext cx="878840" cy="758190"/>
            </a:xfrm>
            <a:custGeom>
              <a:avLst/>
              <a:gdLst/>
              <a:ahLst/>
              <a:cxnLst/>
              <a:rect l="l" t="t" r="r" b="b"/>
              <a:pathLst>
                <a:path w="878840" h="758190">
                  <a:moveTo>
                    <a:pt x="878789" y="0"/>
                  </a:moveTo>
                  <a:lnTo>
                    <a:pt x="255730" y="0"/>
                  </a:lnTo>
                  <a:lnTo>
                    <a:pt x="0" y="737611"/>
                  </a:lnTo>
                  <a:lnTo>
                    <a:pt x="643592" y="758144"/>
                  </a:lnTo>
                  <a:lnTo>
                    <a:pt x="878789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084386" y="7972705"/>
              <a:ext cx="758190" cy="651510"/>
            </a:xfrm>
            <a:custGeom>
              <a:avLst/>
              <a:gdLst/>
              <a:ahLst/>
              <a:cxnLst/>
              <a:rect l="l" t="t" r="r" b="b"/>
              <a:pathLst>
                <a:path w="758190" h="651509">
                  <a:moveTo>
                    <a:pt x="757903" y="0"/>
                  </a:moveTo>
                  <a:lnTo>
                    <a:pt x="222611" y="0"/>
                  </a:lnTo>
                  <a:lnTo>
                    <a:pt x="0" y="633708"/>
                  </a:lnTo>
                  <a:lnTo>
                    <a:pt x="555836" y="651351"/>
                  </a:lnTo>
                  <a:lnTo>
                    <a:pt x="75790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003405" y="8948280"/>
              <a:ext cx="610235" cy="41275"/>
            </a:xfrm>
            <a:custGeom>
              <a:avLst/>
              <a:gdLst/>
              <a:ahLst/>
              <a:cxnLst/>
              <a:rect l="l" t="t" r="r" b="b"/>
              <a:pathLst>
                <a:path w="610234" h="41275">
                  <a:moveTo>
                    <a:pt x="267347" y="4686"/>
                  </a:moveTo>
                  <a:lnTo>
                    <a:pt x="262661" y="0"/>
                  </a:lnTo>
                  <a:lnTo>
                    <a:pt x="4686" y="0"/>
                  </a:lnTo>
                  <a:lnTo>
                    <a:pt x="0" y="4686"/>
                  </a:lnTo>
                  <a:lnTo>
                    <a:pt x="0" y="36220"/>
                  </a:lnTo>
                  <a:lnTo>
                    <a:pt x="4686" y="40919"/>
                  </a:lnTo>
                  <a:lnTo>
                    <a:pt x="256921" y="40919"/>
                  </a:lnTo>
                  <a:lnTo>
                    <a:pt x="262661" y="40919"/>
                  </a:lnTo>
                  <a:lnTo>
                    <a:pt x="267347" y="36220"/>
                  </a:lnTo>
                  <a:lnTo>
                    <a:pt x="267347" y="4686"/>
                  </a:lnTo>
                  <a:close/>
                </a:path>
                <a:path w="610234" h="41275">
                  <a:moveTo>
                    <a:pt x="609688" y="4686"/>
                  </a:moveTo>
                  <a:lnTo>
                    <a:pt x="604989" y="0"/>
                  </a:lnTo>
                  <a:lnTo>
                    <a:pt x="347027" y="0"/>
                  </a:lnTo>
                  <a:lnTo>
                    <a:pt x="342328" y="4686"/>
                  </a:lnTo>
                  <a:lnTo>
                    <a:pt x="342328" y="36220"/>
                  </a:lnTo>
                  <a:lnTo>
                    <a:pt x="347027" y="40919"/>
                  </a:lnTo>
                  <a:lnTo>
                    <a:pt x="599249" y="40919"/>
                  </a:lnTo>
                  <a:lnTo>
                    <a:pt x="604989" y="40919"/>
                  </a:lnTo>
                  <a:lnTo>
                    <a:pt x="609688" y="36220"/>
                  </a:lnTo>
                  <a:lnTo>
                    <a:pt x="609688" y="4686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54478" y="9115062"/>
              <a:ext cx="685800" cy="1687195"/>
            </a:xfrm>
            <a:custGeom>
              <a:avLst/>
              <a:gdLst/>
              <a:ahLst/>
              <a:cxnLst/>
              <a:rect l="l" t="t" r="r" b="b"/>
              <a:pathLst>
                <a:path w="685800" h="1687195">
                  <a:moveTo>
                    <a:pt x="685549" y="0"/>
                  </a:moveTo>
                  <a:lnTo>
                    <a:pt x="0" y="0"/>
                  </a:lnTo>
                  <a:lnTo>
                    <a:pt x="0" y="1686891"/>
                  </a:lnTo>
                  <a:lnTo>
                    <a:pt x="685549" y="1686891"/>
                  </a:lnTo>
                  <a:lnTo>
                    <a:pt x="685549" y="0"/>
                  </a:lnTo>
                  <a:close/>
                </a:path>
              </a:pathLst>
            </a:custGeom>
            <a:solidFill>
              <a:srgbClr val="8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07573" y="8968726"/>
              <a:ext cx="272415" cy="120650"/>
            </a:xfrm>
            <a:custGeom>
              <a:avLst/>
              <a:gdLst/>
              <a:ahLst/>
              <a:cxnLst/>
              <a:rect l="l" t="t" r="r" b="b"/>
              <a:pathLst>
                <a:path w="272415" h="120650">
                  <a:moveTo>
                    <a:pt x="272012" y="0"/>
                  </a:moveTo>
                  <a:lnTo>
                    <a:pt x="69746" y="0"/>
                  </a:lnTo>
                  <a:lnTo>
                    <a:pt x="58848" y="6229"/>
                  </a:lnTo>
                  <a:lnTo>
                    <a:pt x="34873" y="26648"/>
                  </a:lnTo>
                  <a:lnTo>
                    <a:pt x="10897" y="63849"/>
                  </a:lnTo>
                  <a:lnTo>
                    <a:pt x="0" y="120425"/>
                  </a:lnTo>
                  <a:lnTo>
                    <a:pt x="183659" y="120425"/>
                  </a:lnTo>
                  <a:lnTo>
                    <a:pt x="185039" y="55775"/>
                  </a:lnTo>
                  <a:lnTo>
                    <a:pt x="194703" y="21681"/>
                  </a:lnTo>
                  <a:lnTo>
                    <a:pt x="220933" y="6852"/>
                  </a:lnTo>
                  <a:lnTo>
                    <a:pt x="272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96151" y="3927957"/>
            <a:ext cx="15306040" cy="4369435"/>
            <a:chOff x="1496151" y="3927957"/>
            <a:chExt cx="15306040" cy="4369435"/>
          </a:xfrm>
        </p:grpSpPr>
        <p:sp>
          <p:nvSpPr>
            <p:cNvPr id="17" name="object 17"/>
            <p:cNvSpPr/>
            <p:nvPr/>
          </p:nvSpPr>
          <p:spPr>
            <a:xfrm>
              <a:off x="8787295" y="4434331"/>
              <a:ext cx="1896745" cy="3858895"/>
            </a:xfrm>
            <a:custGeom>
              <a:avLst/>
              <a:gdLst/>
              <a:ahLst/>
              <a:cxnLst/>
              <a:rect l="l" t="t" r="r" b="b"/>
              <a:pathLst>
                <a:path w="1896745" h="3858895">
                  <a:moveTo>
                    <a:pt x="593750" y="0"/>
                  </a:moveTo>
                  <a:lnTo>
                    <a:pt x="132854" y="0"/>
                  </a:lnTo>
                  <a:lnTo>
                    <a:pt x="90868" y="6769"/>
                  </a:lnTo>
                  <a:lnTo>
                    <a:pt x="54394" y="25628"/>
                  </a:lnTo>
                  <a:lnTo>
                    <a:pt x="25641" y="54394"/>
                  </a:lnTo>
                  <a:lnTo>
                    <a:pt x="6781" y="90855"/>
                  </a:lnTo>
                  <a:lnTo>
                    <a:pt x="0" y="132854"/>
                  </a:lnTo>
                  <a:lnTo>
                    <a:pt x="0" y="3858450"/>
                  </a:lnTo>
                  <a:lnTo>
                    <a:pt x="593750" y="3858450"/>
                  </a:lnTo>
                  <a:lnTo>
                    <a:pt x="593750" y="0"/>
                  </a:lnTo>
                  <a:close/>
                </a:path>
                <a:path w="1896745" h="3858895">
                  <a:moveTo>
                    <a:pt x="1896122" y="2910408"/>
                  </a:moveTo>
                  <a:lnTo>
                    <a:pt x="594741" y="2910408"/>
                  </a:lnTo>
                  <a:lnTo>
                    <a:pt x="594741" y="3755504"/>
                  </a:lnTo>
                  <a:lnTo>
                    <a:pt x="1896122" y="3755504"/>
                  </a:lnTo>
                  <a:lnTo>
                    <a:pt x="1896122" y="2910408"/>
                  </a:lnTo>
                  <a:close/>
                </a:path>
              </a:pathLst>
            </a:custGeom>
            <a:solidFill>
              <a:srgbClr val="E9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5227" y="4580415"/>
              <a:ext cx="448309" cy="1252855"/>
            </a:xfrm>
            <a:custGeom>
              <a:avLst/>
              <a:gdLst/>
              <a:ahLst/>
              <a:cxnLst/>
              <a:rect l="l" t="t" r="r" b="b"/>
              <a:pathLst>
                <a:path w="448309" h="1252854">
                  <a:moveTo>
                    <a:pt x="448206" y="0"/>
                  </a:moveTo>
                  <a:lnTo>
                    <a:pt x="0" y="0"/>
                  </a:lnTo>
                  <a:lnTo>
                    <a:pt x="0" y="1252694"/>
                  </a:lnTo>
                  <a:lnTo>
                    <a:pt x="448206" y="1252694"/>
                  </a:lnTo>
                  <a:lnTo>
                    <a:pt x="448206" y="0"/>
                  </a:lnTo>
                  <a:close/>
                </a:path>
              </a:pathLst>
            </a:custGeom>
            <a:solidFill>
              <a:srgbClr val="B9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0439" y="5510917"/>
              <a:ext cx="159576" cy="21277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235503" y="4434319"/>
              <a:ext cx="1594485" cy="3858895"/>
            </a:xfrm>
            <a:custGeom>
              <a:avLst/>
              <a:gdLst/>
              <a:ahLst/>
              <a:cxnLst/>
              <a:rect l="l" t="t" r="r" b="b"/>
              <a:pathLst>
                <a:path w="1594484" h="3858895">
                  <a:moveTo>
                    <a:pt x="146519" y="0"/>
                  </a:moveTo>
                  <a:lnTo>
                    <a:pt x="41617" y="0"/>
                  </a:lnTo>
                  <a:lnTo>
                    <a:pt x="25412" y="3276"/>
                  </a:lnTo>
                  <a:lnTo>
                    <a:pt x="12192" y="12192"/>
                  </a:lnTo>
                  <a:lnTo>
                    <a:pt x="3276" y="25412"/>
                  </a:lnTo>
                  <a:lnTo>
                    <a:pt x="0" y="41605"/>
                  </a:lnTo>
                  <a:lnTo>
                    <a:pt x="0" y="3858463"/>
                  </a:lnTo>
                  <a:lnTo>
                    <a:pt x="146519" y="3858463"/>
                  </a:lnTo>
                  <a:lnTo>
                    <a:pt x="146519" y="0"/>
                  </a:lnTo>
                  <a:close/>
                </a:path>
                <a:path w="1594484" h="3858895">
                  <a:moveTo>
                    <a:pt x="1594218" y="41605"/>
                  </a:moveTo>
                  <a:lnTo>
                    <a:pt x="1590954" y="25412"/>
                  </a:lnTo>
                  <a:lnTo>
                    <a:pt x="1582039" y="12192"/>
                  </a:lnTo>
                  <a:lnTo>
                    <a:pt x="1568818" y="3276"/>
                  </a:lnTo>
                  <a:lnTo>
                    <a:pt x="1552625" y="0"/>
                  </a:lnTo>
                  <a:lnTo>
                    <a:pt x="1447698" y="0"/>
                  </a:lnTo>
                  <a:lnTo>
                    <a:pt x="1447698" y="3858463"/>
                  </a:lnTo>
                  <a:lnTo>
                    <a:pt x="1594218" y="3858463"/>
                  </a:lnTo>
                  <a:lnTo>
                    <a:pt x="1594218" y="41605"/>
                  </a:lnTo>
                  <a:close/>
                </a:path>
              </a:pathLst>
            </a:custGeom>
            <a:solidFill>
              <a:srgbClr val="8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82028" y="5833110"/>
              <a:ext cx="1301750" cy="1511935"/>
            </a:xfrm>
            <a:custGeom>
              <a:avLst/>
              <a:gdLst/>
              <a:ahLst/>
              <a:cxnLst/>
              <a:rect l="l" t="t" r="r" b="b"/>
              <a:pathLst>
                <a:path w="1301750" h="1511934">
                  <a:moveTo>
                    <a:pt x="1301405" y="0"/>
                  </a:moveTo>
                  <a:lnTo>
                    <a:pt x="0" y="0"/>
                  </a:lnTo>
                  <a:lnTo>
                    <a:pt x="0" y="1511629"/>
                  </a:lnTo>
                  <a:lnTo>
                    <a:pt x="1301405" y="1511629"/>
                  </a:lnTo>
                  <a:lnTo>
                    <a:pt x="1301405" y="0"/>
                  </a:lnTo>
                  <a:close/>
                </a:path>
              </a:pathLst>
            </a:custGeom>
            <a:solidFill>
              <a:srgbClr val="50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81058" y="4434331"/>
              <a:ext cx="1302385" cy="3858895"/>
            </a:xfrm>
            <a:custGeom>
              <a:avLst/>
              <a:gdLst/>
              <a:ahLst/>
              <a:cxnLst/>
              <a:rect l="l" t="t" r="r" b="b"/>
              <a:pathLst>
                <a:path w="1302384" h="3858895">
                  <a:moveTo>
                    <a:pt x="1302372" y="0"/>
                  </a:moveTo>
                  <a:lnTo>
                    <a:pt x="965" y="0"/>
                  </a:lnTo>
                  <a:lnTo>
                    <a:pt x="0" y="146519"/>
                  </a:lnTo>
                  <a:lnTo>
                    <a:pt x="1302372" y="146519"/>
                  </a:lnTo>
                  <a:lnTo>
                    <a:pt x="1302372" y="0"/>
                  </a:lnTo>
                  <a:close/>
                </a:path>
                <a:path w="1302384" h="3858895">
                  <a:moveTo>
                    <a:pt x="1302385" y="3755504"/>
                  </a:moveTo>
                  <a:lnTo>
                    <a:pt x="977" y="3755504"/>
                  </a:lnTo>
                  <a:lnTo>
                    <a:pt x="977" y="3858450"/>
                  </a:lnTo>
                  <a:lnTo>
                    <a:pt x="1302385" y="3858450"/>
                  </a:lnTo>
                  <a:lnTo>
                    <a:pt x="1302385" y="3755504"/>
                  </a:lnTo>
                  <a:close/>
                </a:path>
              </a:pathLst>
            </a:custGeom>
            <a:solidFill>
              <a:srgbClr val="808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12956" y="5919298"/>
              <a:ext cx="422909" cy="198755"/>
            </a:xfrm>
            <a:custGeom>
              <a:avLst/>
              <a:gdLst/>
              <a:ahLst/>
              <a:cxnLst/>
              <a:rect l="l" t="t" r="r" b="b"/>
              <a:pathLst>
                <a:path w="422909" h="198754">
                  <a:moveTo>
                    <a:pt x="394166" y="0"/>
                  </a:moveTo>
                  <a:lnTo>
                    <a:pt x="28145" y="0"/>
                  </a:lnTo>
                  <a:lnTo>
                    <a:pt x="17192" y="2211"/>
                  </a:lnTo>
                  <a:lnTo>
                    <a:pt x="8245" y="8241"/>
                  </a:lnTo>
                  <a:lnTo>
                    <a:pt x="2212" y="17188"/>
                  </a:lnTo>
                  <a:lnTo>
                    <a:pt x="0" y="28145"/>
                  </a:lnTo>
                  <a:lnTo>
                    <a:pt x="0" y="170078"/>
                  </a:lnTo>
                  <a:lnTo>
                    <a:pt x="2212" y="181036"/>
                  </a:lnTo>
                  <a:lnTo>
                    <a:pt x="8245" y="189982"/>
                  </a:lnTo>
                  <a:lnTo>
                    <a:pt x="17192" y="196013"/>
                  </a:lnTo>
                  <a:lnTo>
                    <a:pt x="28145" y="198224"/>
                  </a:lnTo>
                  <a:lnTo>
                    <a:pt x="394166" y="198224"/>
                  </a:lnTo>
                  <a:lnTo>
                    <a:pt x="405119" y="196013"/>
                  </a:lnTo>
                  <a:lnTo>
                    <a:pt x="414065" y="189982"/>
                  </a:lnTo>
                  <a:lnTo>
                    <a:pt x="420099" y="181036"/>
                  </a:lnTo>
                  <a:lnTo>
                    <a:pt x="422311" y="170078"/>
                  </a:lnTo>
                  <a:lnTo>
                    <a:pt x="422311" y="28145"/>
                  </a:lnTo>
                  <a:lnTo>
                    <a:pt x="420099" y="17188"/>
                  </a:lnTo>
                  <a:lnTo>
                    <a:pt x="414065" y="8241"/>
                  </a:lnTo>
                  <a:lnTo>
                    <a:pt x="405119" y="2211"/>
                  </a:lnTo>
                  <a:lnTo>
                    <a:pt x="394166" y="0"/>
                  </a:lnTo>
                  <a:close/>
                </a:path>
              </a:pathLst>
            </a:custGeom>
            <a:solidFill>
              <a:srgbClr val="E9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12952" y="7008608"/>
              <a:ext cx="422909" cy="215900"/>
            </a:xfrm>
            <a:custGeom>
              <a:avLst/>
              <a:gdLst/>
              <a:ahLst/>
              <a:cxnLst/>
              <a:rect l="l" t="t" r="r" b="b"/>
              <a:pathLst>
                <a:path w="422909" h="215900">
                  <a:moveTo>
                    <a:pt x="422311" y="0"/>
                  </a:moveTo>
                  <a:lnTo>
                    <a:pt x="0" y="0"/>
                  </a:lnTo>
                  <a:lnTo>
                    <a:pt x="0" y="155513"/>
                  </a:lnTo>
                  <a:lnTo>
                    <a:pt x="4712" y="178849"/>
                  </a:lnTo>
                  <a:lnTo>
                    <a:pt x="17563" y="197907"/>
                  </a:lnTo>
                  <a:lnTo>
                    <a:pt x="36624" y="210757"/>
                  </a:lnTo>
                  <a:lnTo>
                    <a:pt x="59966" y="215469"/>
                  </a:lnTo>
                  <a:lnTo>
                    <a:pt x="362355" y="215469"/>
                  </a:lnTo>
                  <a:lnTo>
                    <a:pt x="385691" y="210757"/>
                  </a:lnTo>
                  <a:lnTo>
                    <a:pt x="404749" y="197907"/>
                  </a:lnTo>
                  <a:lnTo>
                    <a:pt x="417599" y="178849"/>
                  </a:lnTo>
                  <a:lnTo>
                    <a:pt x="422311" y="155513"/>
                  </a:lnTo>
                  <a:lnTo>
                    <a:pt x="422311" y="0"/>
                  </a:lnTo>
                  <a:close/>
                </a:path>
              </a:pathLst>
            </a:custGeom>
            <a:solidFill>
              <a:srgbClr val="B9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12952" y="6758676"/>
              <a:ext cx="422909" cy="250190"/>
            </a:xfrm>
            <a:custGeom>
              <a:avLst/>
              <a:gdLst/>
              <a:ahLst/>
              <a:cxnLst/>
              <a:rect l="l" t="t" r="r" b="b"/>
              <a:pathLst>
                <a:path w="422909" h="250190">
                  <a:moveTo>
                    <a:pt x="362355" y="0"/>
                  </a:moveTo>
                  <a:lnTo>
                    <a:pt x="59966" y="0"/>
                  </a:lnTo>
                  <a:lnTo>
                    <a:pt x="36624" y="4712"/>
                  </a:lnTo>
                  <a:lnTo>
                    <a:pt x="17563" y="17562"/>
                  </a:lnTo>
                  <a:lnTo>
                    <a:pt x="4712" y="36620"/>
                  </a:lnTo>
                  <a:lnTo>
                    <a:pt x="0" y="59956"/>
                  </a:lnTo>
                  <a:lnTo>
                    <a:pt x="0" y="249940"/>
                  </a:lnTo>
                  <a:lnTo>
                    <a:pt x="422311" y="249940"/>
                  </a:lnTo>
                  <a:lnTo>
                    <a:pt x="422311" y="59956"/>
                  </a:lnTo>
                  <a:lnTo>
                    <a:pt x="417599" y="36620"/>
                  </a:lnTo>
                  <a:lnTo>
                    <a:pt x="404749" y="17562"/>
                  </a:lnTo>
                  <a:lnTo>
                    <a:pt x="385691" y="4712"/>
                  </a:lnTo>
                  <a:lnTo>
                    <a:pt x="362355" y="0"/>
                  </a:lnTo>
                  <a:close/>
                </a:path>
              </a:pathLst>
            </a:custGeom>
            <a:solidFill>
              <a:srgbClr val="E9E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8300" y="5595762"/>
              <a:ext cx="603885" cy="2461260"/>
            </a:xfrm>
            <a:custGeom>
              <a:avLst/>
              <a:gdLst/>
              <a:ahLst/>
              <a:cxnLst/>
              <a:rect l="l" t="t" r="r" b="b"/>
              <a:pathLst>
                <a:path w="603884" h="2461259">
                  <a:moveTo>
                    <a:pt x="23224" y="0"/>
                  </a:moveTo>
                  <a:lnTo>
                    <a:pt x="14184" y="1825"/>
                  </a:lnTo>
                  <a:lnTo>
                    <a:pt x="6802" y="6802"/>
                  </a:lnTo>
                  <a:lnTo>
                    <a:pt x="1825" y="14184"/>
                  </a:lnTo>
                  <a:lnTo>
                    <a:pt x="0" y="23224"/>
                  </a:lnTo>
                  <a:lnTo>
                    <a:pt x="0" y="2157452"/>
                  </a:lnTo>
                  <a:lnTo>
                    <a:pt x="3865" y="2206700"/>
                  </a:lnTo>
                  <a:lnTo>
                    <a:pt x="15055" y="2253417"/>
                  </a:lnTo>
                  <a:lnTo>
                    <a:pt x="32962" y="2296980"/>
                  </a:lnTo>
                  <a:lnTo>
                    <a:pt x="56978" y="2336762"/>
                  </a:lnTo>
                  <a:lnTo>
                    <a:pt x="86496" y="2372139"/>
                  </a:lnTo>
                  <a:lnTo>
                    <a:pt x="120906" y="2402486"/>
                  </a:lnTo>
                  <a:lnTo>
                    <a:pt x="159602" y="2427177"/>
                  </a:lnTo>
                  <a:lnTo>
                    <a:pt x="201975" y="2445587"/>
                  </a:lnTo>
                  <a:lnTo>
                    <a:pt x="247417" y="2457092"/>
                  </a:lnTo>
                  <a:lnTo>
                    <a:pt x="295320" y="2461066"/>
                  </a:lnTo>
                  <a:lnTo>
                    <a:pt x="308472" y="2461066"/>
                  </a:lnTo>
                  <a:lnTo>
                    <a:pt x="356372" y="2457098"/>
                  </a:lnTo>
                  <a:lnTo>
                    <a:pt x="401812" y="2445609"/>
                  </a:lnTo>
                  <a:lnTo>
                    <a:pt x="444184" y="2427224"/>
                  </a:lnTo>
                  <a:lnTo>
                    <a:pt x="482878" y="2402567"/>
                  </a:lnTo>
                  <a:lnTo>
                    <a:pt x="517287" y="2372262"/>
                  </a:lnTo>
                  <a:lnTo>
                    <a:pt x="546804" y="2336934"/>
                  </a:lnTo>
                  <a:lnTo>
                    <a:pt x="570820" y="2297207"/>
                  </a:lnTo>
                  <a:lnTo>
                    <a:pt x="588727" y="2253704"/>
                  </a:lnTo>
                  <a:lnTo>
                    <a:pt x="599917" y="2207051"/>
                  </a:lnTo>
                  <a:lnTo>
                    <a:pt x="603782" y="2157871"/>
                  </a:lnTo>
                  <a:lnTo>
                    <a:pt x="603782" y="1604516"/>
                  </a:lnTo>
                  <a:lnTo>
                    <a:pt x="557344" y="1604516"/>
                  </a:lnTo>
                  <a:lnTo>
                    <a:pt x="557344" y="2162719"/>
                  </a:lnTo>
                  <a:lnTo>
                    <a:pt x="553228" y="2208635"/>
                  </a:lnTo>
                  <a:lnTo>
                    <a:pt x="541362" y="2251851"/>
                  </a:lnTo>
                  <a:lnTo>
                    <a:pt x="522466" y="2291646"/>
                  </a:lnTo>
                  <a:lnTo>
                    <a:pt x="497264" y="2327298"/>
                  </a:lnTo>
                  <a:lnTo>
                    <a:pt x="466475" y="2358087"/>
                  </a:lnTo>
                  <a:lnTo>
                    <a:pt x="430823" y="2383289"/>
                  </a:lnTo>
                  <a:lnTo>
                    <a:pt x="391028" y="2402185"/>
                  </a:lnTo>
                  <a:lnTo>
                    <a:pt x="347812" y="2414051"/>
                  </a:lnTo>
                  <a:lnTo>
                    <a:pt x="301896" y="2418167"/>
                  </a:lnTo>
                  <a:lnTo>
                    <a:pt x="255970" y="2414051"/>
                  </a:lnTo>
                  <a:lnTo>
                    <a:pt x="212755" y="2402186"/>
                  </a:lnTo>
                  <a:lnTo>
                    <a:pt x="172961" y="2383292"/>
                  </a:lnTo>
                  <a:lnTo>
                    <a:pt x="137311" y="2358090"/>
                  </a:lnTo>
                  <a:lnTo>
                    <a:pt x="106524" y="2327303"/>
                  </a:lnTo>
                  <a:lnTo>
                    <a:pt x="81323" y="2291650"/>
                  </a:lnTo>
                  <a:lnTo>
                    <a:pt x="62429" y="2251855"/>
                  </a:lnTo>
                  <a:lnTo>
                    <a:pt x="50564" y="2208637"/>
                  </a:lnTo>
                  <a:lnTo>
                    <a:pt x="46448" y="2162719"/>
                  </a:lnTo>
                  <a:lnTo>
                    <a:pt x="46448" y="23224"/>
                  </a:lnTo>
                  <a:lnTo>
                    <a:pt x="44623" y="14184"/>
                  </a:lnTo>
                  <a:lnTo>
                    <a:pt x="39646" y="6802"/>
                  </a:lnTo>
                  <a:lnTo>
                    <a:pt x="32264" y="1825"/>
                  </a:lnTo>
                  <a:lnTo>
                    <a:pt x="23224" y="0"/>
                  </a:lnTo>
                  <a:close/>
                </a:path>
              </a:pathLst>
            </a:custGeom>
            <a:solidFill>
              <a:srgbClr val="1E2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14940" y="6914734"/>
              <a:ext cx="109855" cy="285750"/>
            </a:xfrm>
            <a:custGeom>
              <a:avLst/>
              <a:gdLst/>
              <a:ahLst/>
              <a:cxnLst/>
              <a:rect l="l" t="t" r="r" b="b"/>
              <a:pathLst>
                <a:path w="109854" h="285750">
                  <a:moveTo>
                    <a:pt x="103829" y="0"/>
                  </a:moveTo>
                  <a:lnTo>
                    <a:pt x="5999" y="0"/>
                  </a:lnTo>
                  <a:lnTo>
                    <a:pt x="0" y="5989"/>
                  </a:lnTo>
                  <a:lnTo>
                    <a:pt x="0" y="279541"/>
                  </a:lnTo>
                  <a:lnTo>
                    <a:pt x="5999" y="285541"/>
                  </a:lnTo>
                  <a:lnTo>
                    <a:pt x="13392" y="285541"/>
                  </a:lnTo>
                  <a:lnTo>
                    <a:pt x="103829" y="285541"/>
                  </a:lnTo>
                  <a:lnTo>
                    <a:pt x="109818" y="279541"/>
                  </a:lnTo>
                  <a:lnTo>
                    <a:pt x="109818" y="5989"/>
                  </a:lnTo>
                  <a:lnTo>
                    <a:pt x="103829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45955" y="6767294"/>
              <a:ext cx="48260" cy="147955"/>
            </a:xfrm>
            <a:custGeom>
              <a:avLst/>
              <a:gdLst/>
              <a:ahLst/>
              <a:cxnLst/>
              <a:rect l="l" t="t" r="r" b="b"/>
              <a:pathLst>
                <a:path w="48259" h="147954">
                  <a:moveTo>
                    <a:pt x="23894" y="0"/>
                  </a:moveTo>
                  <a:lnTo>
                    <a:pt x="14595" y="1878"/>
                  </a:lnTo>
                  <a:lnTo>
                    <a:pt x="6999" y="6999"/>
                  </a:lnTo>
                  <a:lnTo>
                    <a:pt x="1878" y="14595"/>
                  </a:lnTo>
                  <a:lnTo>
                    <a:pt x="0" y="23894"/>
                  </a:lnTo>
                  <a:lnTo>
                    <a:pt x="0" y="147440"/>
                  </a:lnTo>
                  <a:lnTo>
                    <a:pt x="47789" y="147440"/>
                  </a:lnTo>
                  <a:lnTo>
                    <a:pt x="47789" y="23894"/>
                  </a:lnTo>
                  <a:lnTo>
                    <a:pt x="45910" y="14595"/>
                  </a:lnTo>
                  <a:lnTo>
                    <a:pt x="40789" y="6999"/>
                  </a:lnTo>
                  <a:lnTo>
                    <a:pt x="33194" y="1878"/>
                  </a:lnTo>
                  <a:lnTo>
                    <a:pt x="23894" y="0"/>
                  </a:lnTo>
                  <a:close/>
                </a:path>
              </a:pathLst>
            </a:custGeom>
            <a:solidFill>
              <a:srgbClr val="EF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92410" y="7530378"/>
              <a:ext cx="480695" cy="474345"/>
            </a:xfrm>
            <a:custGeom>
              <a:avLst/>
              <a:gdLst/>
              <a:ahLst/>
              <a:cxnLst/>
              <a:rect l="l" t="t" r="r" b="b"/>
              <a:pathLst>
                <a:path w="480695" h="474345">
                  <a:moveTo>
                    <a:pt x="240317" y="0"/>
                  </a:moveTo>
                  <a:lnTo>
                    <a:pt x="191890" y="4805"/>
                  </a:lnTo>
                  <a:lnTo>
                    <a:pt x="146784" y="18603"/>
                  </a:lnTo>
                  <a:lnTo>
                    <a:pt x="105965" y="40441"/>
                  </a:lnTo>
                  <a:lnTo>
                    <a:pt x="70400" y="69365"/>
                  </a:lnTo>
                  <a:lnTo>
                    <a:pt x="41055" y="104423"/>
                  </a:lnTo>
                  <a:lnTo>
                    <a:pt x="18896" y="144662"/>
                  </a:lnTo>
                  <a:lnTo>
                    <a:pt x="4889" y="189129"/>
                  </a:lnTo>
                  <a:lnTo>
                    <a:pt x="0" y="236872"/>
                  </a:lnTo>
                  <a:lnTo>
                    <a:pt x="4877" y="284618"/>
                  </a:lnTo>
                  <a:lnTo>
                    <a:pt x="18874" y="329090"/>
                  </a:lnTo>
                  <a:lnTo>
                    <a:pt x="41024" y="369334"/>
                  </a:lnTo>
                  <a:lnTo>
                    <a:pt x="70361" y="404398"/>
                  </a:lnTo>
                  <a:lnTo>
                    <a:pt x="105919" y="433330"/>
                  </a:lnTo>
                  <a:lnTo>
                    <a:pt x="146731" y="455177"/>
                  </a:lnTo>
                  <a:lnTo>
                    <a:pt x="191831" y="468987"/>
                  </a:lnTo>
                  <a:lnTo>
                    <a:pt x="240254" y="473807"/>
                  </a:lnTo>
                  <a:lnTo>
                    <a:pt x="288677" y="468995"/>
                  </a:lnTo>
                  <a:lnTo>
                    <a:pt x="333777" y="455193"/>
                  </a:lnTo>
                  <a:lnTo>
                    <a:pt x="374590" y="433354"/>
                  </a:lnTo>
                  <a:lnTo>
                    <a:pt x="410148" y="404430"/>
                  </a:lnTo>
                  <a:lnTo>
                    <a:pt x="439486" y="369373"/>
                  </a:lnTo>
                  <a:lnTo>
                    <a:pt x="461638" y="329137"/>
                  </a:lnTo>
                  <a:lnTo>
                    <a:pt x="475638" y="284673"/>
                  </a:lnTo>
                  <a:lnTo>
                    <a:pt x="480519" y="236935"/>
                  </a:lnTo>
                  <a:lnTo>
                    <a:pt x="474513" y="281001"/>
                  </a:lnTo>
                  <a:lnTo>
                    <a:pt x="457564" y="320598"/>
                  </a:lnTo>
                  <a:lnTo>
                    <a:pt x="431273" y="354147"/>
                  </a:lnTo>
                  <a:lnTo>
                    <a:pt x="397244" y="380067"/>
                  </a:lnTo>
                  <a:lnTo>
                    <a:pt x="357078" y="396778"/>
                  </a:lnTo>
                  <a:lnTo>
                    <a:pt x="312440" y="402699"/>
                  </a:lnTo>
                  <a:lnTo>
                    <a:pt x="267744" y="396778"/>
                  </a:lnTo>
                  <a:lnTo>
                    <a:pt x="227581" y="380067"/>
                  </a:lnTo>
                  <a:lnTo>
                    <a:pt x="193554" y="354147"/>
                  </a:lnTo>
                  <a:lnTo>
                    <a:pt x="167264" y="320598"/>
                  </a:lnTo>
                  <a:lnTo>
                    <a:pt x="150315" y="281001"/>
                  </a:lnTo>
                  <a:lnTo>
                    <a:pt x="144309" y="236935"/>
                  </a:lnTo>
                  <a:lnTo>
                    <a:pt x="150315" y="192864"/>
                  </a:lnTo>
                  <a:lnTo>
                    <a:pt x="167264" y="153264"/>
                  </a:lnTo>
                  <a:lnTo>
                    <a:pt x="193554" y="119713"/>
                  </a:lnTo>
                  <a:lnTo>
                    <a:pt x="227581" y="93792"/>
                  </a:lnTo>
                  <a:lnTo>
                    <a:pt x="267744" y="77081"/>
                  </a:lnTo>
                  <a:lnTo>
                    <a:pt x="312440" y="71160"/>
                  </a:lnTo>
                  <a:lnTo>
                    <a:pt x="357136" y="77081"/>
                  </a:lnTo>
                  <a:lnTo>
                    <a:pt x="397299" y="93792"/>
                  </a:lnTo>
                  <a:lnTo>
                    <a:pt x="431327" y="119713"/>
                  </a:lnTo>
                  <a:lnTo>
                    <a:pt x="457616" y="153264"/>
                  </a:lnTo>
                  <a:lnTo>
                    <a:pt x="474565" y="192864"/>
                  </a:lnTo>
                  <a:lnTo>
                    <a:pt x="480571" y="236935"/>
                  </a:lnTo>
                  <a:lnTo>
                    <a:pt x="475697" y="189188"/>
                  </a:lnTo>
                  <a:lnTo>
                    <a:pt x="461702" y="144715"/>
                  </a:lnTo>
                  <a:lnTo>
                    <a:pt x="439554" y="104470"/>
                  </a:lnTo>
                  <a:lnTo>
                    <a:pt x="410217" y="69404"/>
                  </a:lnTo>
                  <a:lnTo>
                    <a:pt x="374659" y="40472"/>
                  </a:lnTo>
                  <a:lnTo>
                    <a:pt x="333846" y="18625"/>
                  </a:lnTo>
                  <a:lnTo>
                    <a:pt x="288743" y="4817"/>
                  </a:lnTo>
                  <a:lnTo>
                    <a:pt x="240317" y="0"/>
                  </a:lnTo>
                  <a:close/>
                </a:path>
              </a:pathLst>
            </a:custGeom>
            <a:solidFill>
              <a:srgbClr val="FF1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80380" y="7601446"/>
              <a:ext cx="191770" cy="330835"/>
            </a:xfrm>
            <a:custGeom>
              <a:avLst/>
              <a:gdLst/>
              <a:ahLst/>
              <a:cxnLst/>
              <a:rect l="l" t="t" r="r" b="b"/>
              <a:pathLst>
                <a:path w="191770" h="330834">
                  <a:moveTo>
                    <a:pt x="32690" y="94"/>
                  </a:moveTo>
                  <a:lnTo>
                    <a:pt x="24470" y="10"/>
                  </a:lnTo>
                  <a:lnTo>
                    <a:pt x="16282" y="0"/>
                  </a:lnTo>
                  <a:lnTo>
                    <a:pt x="8104" y="586"/>
                  </a:lnTo>
                  <a:lnTo>
                    <a:pt x="0" y="1759"/>
                  </a:lnTo>
                  <a:lnTo>
                    <a:pt x="43374" y="13939"/>
                  </a:lnTo>
                  <a:lnTo>
                    <a:pt x="80692" y="36156"/>
                  </a:lnTo>
                  <a:lnTo>
                    <a:pt x="110597" y="66619"/>
                  </a:lnTo>
                  <a:lnTo>
                    <a:pt x="131733" y="103539"/>
                  </a:lnTo>
                  <a:lnTo>
                    <a:pt x="142746" y="145124"/>
                  </a:lnTo>
                  <a:lnTo>
                    <a:pt x="142278" y="189585"/>
                  </a:lnTo>
                  <a:lnTo>
                    <a:pt x="130455" y="231068"/>
                  </a:lnTo>
                  <a:lnTo>
                    <a:pt x="108809" y="267322"/>
                  </a:lnTo>
                  <a:lnTo>
                    <a:pt x="78846" y="296864"/>
                  </a:lnTo>
                  <a:lnTo>
                    <a:pt x="42074" y="318206"/>
                  </a:lnTo>
                  <a:lnTo>
                    <a:pt x="0" y="329864"/>
                  </a:lnTo>
                  <a:lnTo>
                    <a:pt x="45096" y="330428"/>
                  </a:lnTo>
                  <a:lnTo>
                    <a:pt x="87303" y="319668"/>
                  </a:lnTo>
                  <a:lnTo>
                    <a:pt x="124802" y="298917"/>
                  </a:lnTo>
                  <a:lnTo>
                    <a:pt x="155774" y="269507"/>
                  </a:lnTo>
                  <a:lnTo>
                    <a:pt x="178400" y="232769"/>
                  </a:lnTo>
                  <a:lnTo>
                    <a:pt x="190863" y="190036"/>
                  </a:lnTo>
                  <a:lnTo>
                    <a:pt x="191438" y="145575"/>
                  </a:lnTo>
                  <a:lnTo>
                    <a:pt x="180526" y="103962"/>
                  </a:lnTo>
                  <a:lnTo>
                    <a:pt x="159478" y="66991"/>
                  </a:lnTo>
                  <a:lnTo>
                    <a:pt x="129645" y="36455"/>
                  </a:lnTo>
                  <a:lnTo>
                    <a:pt x="92380" y="14148"/>
                  </a:lnTo>
                  <a:lnTo>
                    <a:pt x="49035" y="1863"/>
                  </a:lnTo>
                  <a:lnTo>
                    <a:pt x="40909" y="691"/>
                  </a:lnTo>
                  <a:lnTo>
                    <a:pt x="32690" y="94"/>
                  </a:lnTo>
                  <a:close/>
                </a:path>
              </a:pathLst>
            </a:custGeom>
            <a:solidFill>
              <a:srgbClr val="DD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67331" y="7603199"/>
              <a:ext cx="255904" cy="328295"/>
            </a:xfrm>
            <a:custGeom>
              <a:avLst/>
              <a:gdLst/>
              <a:ahLst/>
              <a:cxnLst/>
              <a:rect l="l" t="t" r="r" b="b"/>
              <a:pathLst>
                <a:path w="255904" h="328295">
                  <a:moveTo>
                    <a:pt x="113054" y="0"/>
                  </a:moveTo>
                  <a:lnTo>
                    <a:pt x="79871" y="8275"/>
                  </a:lnTo>
                  <a:lnTo>
                    <a:pt x="49368" y="22827"/>
                  </a:lnTo>
                  <a:lnTo>
                    <a:pt x="22445" y="43115"/>
                  </a:lnTo>
                  <a:lnTo>
                    <a:pt x="0" y="68594"/>
                  </a:lnTo>
                  <a:lnTo>
                    <a:pt x="41470" y="57633"/>
                  </a:lnTo>
                  <a:lnTo>
                    <a:pt x="82560" y="63016"/>
                  </a:lnTo>
                  <a:lnTo>
                    <a:pt x="118604" y="83198"/>
                  </a:lnTo>
                  <a:lnTo>
                    <a:pt x="144937" y="116635"/>
                  </a:lnTo>
                  <a:lnTo>
                    <a:pt x="156056" y="157526"/>
                  </a:lnTo>
                  <a:lnTo>
                    <a:pt x="150596" y="198038"/>
                  </a:lnTo>
                  <a:lnTo>
                    <a:pt x="130126" y="233575"/>
                  </a:lnTo>
                  <a:lnTo>
                    <a:pt x="96216" y="259541"/>
                  </a:lnTo>
                  <a:lnTo>
                    <a:pt x="72656" y="267887"/>
                  </a:lnTo>
                  <a:lnTo>
                    <a:pt x="48104" y="270669"/>
                  </a:lnTo>
                  <a:lnTo>
                    <a:pt x="23555" y="267887"/>
                  </a:lnTo>
                  <a:lnTo>
                    <a:pt x="0" y="259541"/>
                  </a:lnTo>
                  <a:lnTo>
                    <a:pt x="22445" y="285016"/>
                  </a:lnTo>
                  <a:lnTo>
                    <a:pt x="49368" y="305304"/>
                  </a:lnTo>
                  <a:lnTo>
                    <a:pt x="79871" y="319860"/>
                  </a:lnTo>
                  <a:lnTo>
                    <a:pt x="113054" y="328136"/>
                  </a:lnTo>
                  <a:lnTo>
                    <a:pt x="156425" y="315951"/>
                  </a:lnTo>
                  <a:lnTo>
                    <a:pt x="193741" y="293731"/>
                  </a:lnTo>
                  <a:lnTo>
                    <a:pt x="223646" y="263266"/>
                  </a:lnTo>
                  <a:lnTo>
                    <a:pt x="244782" y="226346"/>
                  </a:lnTo>
                  <a:lnTo>
                    <a:pt x="255793" y="184760"/>
                  </a:lnTo>
                  <a:lnTo>
                    <a:pt x="255322" y="140299"/>
                  </a:lnTo>
                  <a:lnTo>
                    <a:pt x="243499" y="98822"/>
                  </a:lnTo>
                  <a:lnTo>
                    <a:pt x="221853" y="62570"/>
                  </a:lnTo>
                  <a:lnTo>
                    <a:pt x="191892" y="33030"/>
                  </a:lnTo>
                  <a:lnTo>
                    <a:pt x="155123" y="11689"/>
                  </a:lnTo>
                  <a:lnTo>
                    <a:pt x="113054" y="31"/>
                  </a:lnTo>
                  <a:close/>
                </a:path>
              </a:pathLst>
            </a:custGeom>
            <a:solidFill>
              <a:srgbClr val="FF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09490" y="7275740"/>
              <a:ext cx="196850" cy="1017269"/>
            </a:xfrm>
            <a:custGeom>
              <a:avLst/>
              <a:gdLst/>
              <a:ahLst/>
              <a:cxnLst/>
              <a:rect l="l" t="t" r="r" b="b"/>
              <a:pathLst>
                <a:path w="196850" h="1017270">
                  <a:moveTo>
                    <a:pt x="0" y="1017037"/>
                  </a:moveTo>
                  <a:lnTo>
                    <a:pt x="0" y="41108"/>
                  </a:lnTo>
                  <a:lnTo>
                    <a:pt x="3230" y="25108"/>
                  </a:lnTo>
                  <a:lnTo>
                    <a:pt x="12041" y="12041"/>
                  </a:lnTo>
                  <a:lnTo>
                    <a:pt x="25108" y="3230"/>
                  </a:lnTo>
                  <a:lnTo>
                    <a:pt x="41108" y="0"/>
                  </a:lnTo>
                  <a:lnTo>
                    <a:pt x="155168" y="0"/>
                  </a:lnTo>
                  <a:lnTo>
                    <a:pt x="171172" y="3230"/>
                  </a:lnTo>
                  <a:lnTo>
                    <a:pt x="184239" y="12041"/>
                  </a:lnTo>
                  <a:lnTo>
                    <a:pt x="193047" y="25108"/>
                  </a:lnTo>
                  <a:lnTo>
                    <a:pt x="196276" y="41108"/>
                  </a:lnTo>
                  <a:lnTo>
                    <a:pt x="196276" y="1017037"/>
                  </a:lnTo>
                </a:path>
              </a:pathLst>
            </a:custGeom>
            <a:ln w="8617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09488" y="7420685"/>
              <a:ext cx="196850" cy="123189"/>
            </a:xfrm>
            <a:custGeom>
              <a:avLst/>
              <a:gdLst/>
              <a:ahLst/>
              <a:cxnLst/>
              <a:rect l="l" t="t" r="r" b="b"/>
              <a:pathLst>
                <a:path w="196850" h="123190">
                  <a:moveTo>
                    <a:pt x="196276" y="122676"/>
                  </a:moveTo>
                  <a:lnTo>
                    <a:pt x="0" y="122676"/>
                  </a:lnTo>
                  <a:lnTo>
                    <a:pt x="0" y="0"/>
                  </a:lnTo>
                  <a:lnTo>
                    <a:pt x="196276" y="0"/>
                  </a:lnTo>
                  <a:lnTo>
                    <a:pt x="196276" y="122676"/>
                  </a:lnTo>
                  <a:close/>
                </a:path>
              </a:pathLst>
            </a:custGeom>
            <a:ln w="8617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38369" y="8292768"/>
              <a:ext cx="3146425" cy="635"/>
            </a:xfrm>
            <a:custGeom>
              <a:avLst/>
              <a:gdLst/>
              <a:ahLst/>
              <a:cxnLst/>
              <a:rect l="l" t="t" r="r" b="b"/>
              <a:pathLst>
                <a:path w="3146425" h="634">
                  <a:moveTo>
                    <a:pt x="0" y="0"/>
                  </a:moveTo>
                  <a:lnTo>
                    <a:pt x="3146061" y="10"/>
                  </a:lnTo>
                </a:path>
              </a:pathLst>
            </a:custGeom>
            <a:ln w="8617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72447" y="3943832"/>
              <a:ext cx="7510780" cy="485775"/>
            </a:xfrm>
            <a:custGeom>
              <a:avLst/>
              <a:gdLst/>
              <a:ahLst/>
              <a:cxnLst/>
              <a:rect l="l" t="t" r="r" b="b"/>
              <a:pathLst>
                <a:path w="7510780" h="485775">
                  <a:moveTo>
                    <a:pt x="0" y="463483"/>
                  </a:moveTo>
                  <a:lnTo>
                    <a:pt x="4804523" y="463483"/>
                  </a:lnTo>
                  <a:lnTo>
                    <a:pt x="4849480" y="456231"/>
                  </a:lnTo>
                  <a:lnTo>
                    <a:pt x="4888525" y="436038"/>
                  </a:lnTo>
                  <a:lnTo>
                    <a:pt x="4919316" y="405246"/>
                  </a:lnTo>
                  <a:lnTo>
                    <a:pt x="4939508" y="366198"/>
                  </a:lnTo>
                  <a:lnTo>
                    <a:pt x="4946760" y="321236"/>
                  </a:lnTo>
                  <a:lnTo>
                    <a:pt x="4946760" y="142246"/>
                  </a:lnTo>
                  <a:lnTo>
                    <a:pt x="4954013" y="97285"/>
                  </a:lnTo>
                  <a:lnTo>
                    <a:pt x="4974208" y="58236"/>
                  </a:lnTo>
                  <a:lnTo>
                    <a:pt x="5005001" y="27444"/>
                  </a:lnTo>
                  <a:lnTo>
                    <a:pt x="5044049" y="7251"/>
                  </a:lnTo>
                  <a:lnTo>
                    <a:pt x="5089007" y="0"/>
                  </a:lnTo>
                  <a:lnTo>
                    <a:pt x="7338698" y="0"/>
                  </a:lnTo>
                  <a:lnTo>
                    <a:pt x="7384276" y="6124"/>
                  </a:lnTo>
                  <a:lnTo>
                    <a:pt x="7425234" y="23408"/>
                  </a:lnTo>
                  <a:lnTo>
                    <a:pt x="7459936" y="50218"/>
                  </a:lnTo>
                  <a:lnTo>
                    <a:pt x="7486747" y="84919"/>
                  </a:lnTo>
                  <a:lnTo>
                    <a:pt x="7504033" y="125878"/>
                  </a:lnTo>
                  <a:lnTo>
                    <a:pt x="7510158" y="171460"/>
                  </a:lnTo>
                  <a:lnTo>
                    <a:pt x="7510158" y="485168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6151" y="4327003"/>
              <a:ext cx="160623" cy="16062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543000" y="3943832"/>
              <a:ext cx="6182995" cy="463550"/>
            </a:xfrm>
            <a:custGeom>
              <a:avLst/>
              <a:gdLst/>
              <a:ahLst/>
              <a:cxnLst/>
              <a:rect l="l" t="t" r="r" b="b"/>
              <a:pathLst>
                <a:path w="6182994" h="463550">
                  <a:moveTo>
                    <a:pt x="6182523" y="463483"/>
                  </a:moveTo>
                  <a:lnTo>
                    <a:pt x="2705634" y="463483"/>
                  </a:lnTo>
                  <a:lnTo>
                    <a:pt x="2660672" y="456231"/>
                  </a:lnTo>
                  <a:lnTo>
                    <a:pt x="2621624" y="436038"/>
                  </a:lnTo>
                  <a:lnTo>
                    <a:pt x="2590832" y="405246"/>
                  </a:lnTo>
                  <a:lnTo>
                    <a:pt x="2570639" y="366198"/>
                  </a:lnTo>
                  <a:lnTo>
                    <a:pt x="2563387" y="321236"/>
                  </a:lnTo>
                  <a:lnTo>
                    <a:pt x="2563387" y="142246"/>
                  </a:lnTo>
                  <a:lnTo>
                    <a:pt x="2556136" y="97285"/>
                  </a:lnTo>
                  <a:lnTo>
                    <a:pt x="2535943" y="58236"/>
                  </a:lnTo>
                  <a:lnTo>
                    <a:pt x="2505151" y="27444"/>
                  </a:lnTo>
                  <a:lnTo>
                    <a:pt x="2466102" y="7251"/>
                  </a:lnTo>
                  <a:lnTo>
                    <a:pt x="2421140" y="0"/>
                  </a:lnTo>
                  <a:lnTo>
                    <a:pt x="171460" y="0"/>
                  </a:lnTo>
                  <a:lnTo>
                    <a:pt x="125878" y="6124"/>
                  </a:lnTo>
                  <a:lnTo>
                    <a:pt x="84919" y="23408"/>
                  </a:lnTo>
                  <a:lnTo>
                    <a:pt x="50218" y="50218"/>
                  </a:lnTo>
                  <a:lnTo>
                    <a:pt x="23408" y="84919"/>
                  </a:lnTo>
                  <a:lnTo>
                    <a:pt x="6124" y="125878"/>
                  </a:lnTo>
                  <a:lnTo>
                    <a:pt x="0" y="171460"/>
                  </a:lnTo>
                  <a:lnTo>
                    <a:pt x="0" y="447242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41195" y="4327005"/>
              <a:ext cx="160623" cy="16062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440526" y="3844152"/>
            <a:ext cx="4377374" cy="876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Red</a:t>
            </a:r>
            <a:r>
              <a:rPr sz="2600" b="1" spc="1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Virtual</a:t>
            </a:r>
            <a:endParaRPr sz="2600" dirty="0">
              <a:latin typeface="Terpel Sans"/>
              <a:cs typeface="Terpel Sans"/>
            </a:endParaRPr>
          </a:p>
          <a:p>
            <a:pPr marL="89535">
              <a:lnSpc>
                <a:spcPct val="100000"/>
              </a:lnSpc>
              <a:spcBef>
                <a:spcPts val="1630"/>
              </a:spcBef>
            </a:pP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sz="1650" b="1" spc="-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650" b="1" spc="-9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virtual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No se certifica</a:t>
            </a:r>
            <a:endParaRPr sz="1650" dirty="0">
              <a:latin typeface="Terpel Sans"/>
              <a:cs typeface="Terpel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88404" y="3844152"/>
            <a:ext cx="4575171" cy="876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Programa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EDS</a:t>
            </a:r>
            <a:r>
              <a:rPr sz="2600" b="1" spc="-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Confiable</a:t>
            </a:r>
            <a:endParaRPr sz="260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8</a:t>
            </a:r>
            <a:r>
              <a:rPr sz="1650" b="1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-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Formación</a:t>
            </a:r>
            <a:r>
              <a:rPr sz="1650" b="1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sz="1650" b="1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650" b="1" spc="-9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virtual</a:t>
            </a:r>
            <a:r>
              <a:rPr lang="es-MX"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 – Se certifica</a:t>
            </a:r>
            <a:endParaRPr sz="1650" dirty="0">
              <a:latin typeface="Terpel Sans"/>
              <a:cs typeface="Terpel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02418" y="4913554"/>
            <a:ext cx="4575175" cy="55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50" b="1" spc="270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Garantizar</a:t>
            </a:r>
            <a:r>
              <a:rPr sz="1150" spc="2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2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continuidad</a:t>
            </a:r>
            <a:r>
              <a:rPr sz="1150" spc="2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del</a:t>
            </a:r>
            <a:r>
              <a:rPr sz="1150" spc="2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negocio,</a:t>
            </a:r>
            <a:r>
              <a:rPr sz="1150" spc="2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28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través</a:t>
            </a:r>
            <a:r>
              <a:rPr sz="1150" spc="28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del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reconocimiento</a:t>
            </a:r>
            <a:r>
              <a:rPr sz="1150" spc="1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riesgos</a:t>
            </a:r>
            <a:r>
              <a:rPr sz="1150" spc="1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existentes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1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estaciones</a:t>
            </a:r>
            <a:r>
              <a:rPr sz="1150" spc="1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la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aplicación de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controles,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 que permitan tener EDS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confiables.</a:t>
            </a:r>
            <a:endParaRPr sz="1150">
              <a:latin typeface="Terpel Sans"/>
              <a:cs typeface="Terpel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470075" y="4913554"/>
            <a:ext cx="4667885" cy="55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solidFill>
                  <a:srgbClr val="808080"/>
                </a:solidFill>
                <a:latin typeface="Terpel Sans ExtraBold"/>
                <a:cs typeface="Terpel Sans ExtraBold"/>
              </a:rPr>
              <a:t>Objetivo:</a:t>
            </a:r>
            <a:r>
              <a:rPr sz="1150" b="1" spc="95" dirty="0">
                <a:solidFill>
                  <a:srgbClr val="808080"/>
                </a:solidFill>
                <a:latin typeface="Terpel Sans ExtraBold"/>
                <a:cs typeface="Terpel Sans ExtraBold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Conocer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funcionalidades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principales</a:t>
            </a:r>
            <a:r>
              <a:rPr sz="1150" spc="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procesos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del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sistema</a:t>
            </a:r>
            <a:r>
              <a:rPr sz="1150" spc="1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administrativo</a:t>
            </a:r>
            <a:r>
              <a:rPr sz="1150" spc="1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operativo,</a:t>
            </a:r>
            <a:r>
              <a:rPr sz="1150" spc="1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acuerdo</a:t>
            </a:r>
            <a:r>
              <a:rPr sz="1150" spc="1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</a:t>
            </a:r>
            <a:r>
              <a:rPr sz="1150" spc="1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1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etapa</a:t>
            </a:r>
            <a:r>
              <a:rPr sz="1150" spc="1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de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implementación</a:t>
            </a:r>
            <a:r>
              <a:rPr sz="1150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EDS,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Centro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lubricación,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Kiosco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-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Tienda.</a:t>
            </a:r>
            <a:endParaRPr sz="1150">
              <a:latin typeface="Terpel Sans"/>
              <a:cs typeface="Terpel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05931" y="5871078"/>
            <a:ext cx="11506200" cy="3581400"/>
            <a:chOff x="905931" y="5871078"/>
            <a:chExt cx="11506200" cy="358140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931" y="5871078"/>
              <a:ext cx="1671289" cy="358107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686184" y="6620928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08622" y="6513905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7691" y="6579556"/>
              <a:ext cx="175240" cy="15544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686184" y="6949278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08622" y="6842255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8083" y="6897771"/>
              <a:ext cx="174531" cy="17454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686184" y="7277628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08622" y="7170605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6467" y="7233471"/>
              <a:ext cx="188282" cy="14798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86184" y="760597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08622" y="7498954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22486" y="7560168"/>
              <a:ext cx="236338" cy="15997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681443" y="7916948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03881" y="7809925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1428" y="7834805"/>
              <a:ext cx="150415" cy="20805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2349885" y="6131932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872323" y="602490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24901" y="6093152"/>
              <a:ext cx="161712" cy="12898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2349885" y="6460282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872323" y="635325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24161" y="6424233"/>
              <a:ext cx="161712" cy="12898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2349885" y="6788633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872323" y="668161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23429" y="6753286"/>
              <a:ext cx="161712" cy="12898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2349885" y="7116982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872323" y="700996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24309" y="7079094"/>
              <a:ext cx="161712" cy="12898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2345143" y="7427952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867591" y="7320931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76" y="130938"/>
                  </a:moveTo>
                  <a:lnTo>
                    <a:pt x="251586" y="181904"/>
                  </a:lnTo>
                  <a:lnTo>
                    <a:pt x="223524" y="223524"/>
                  </a:lnTo>
                  <a:lnTo>
                    <a:pt x="181904" y="251586"/>
                  </a:lnTo>
                  <a:lnTo>
                    <a:pt x="130938" y="261876"/>
                  </a:lnTo>
                  <a:lnTo>
                    <a:pt x="79968" y="251586"/>
                  </a:lnTo>
                  <a:lnTo>
                    <a:pt x="38348" y="223524"/>
                  </a:lnTo>
                  <a:lnTo>
                    <a:pt x="10288" y="181904"/>
                  </a:lnTo>
                  <a:lnTo>
                    <a:pt x="0" y="130938"/>
                  </a:lnTo>
                  <a:lnTo>
                    <a:pt x="10288" y="79972"/>
                  </a:lnTo>
                  <a:lnTo>
                    <a:pt x="38348" y="38352"/>
                  </a:lnTo>
                  <a:lnTo>
                    <a:pt x="79968" y="10290"/>
                  </a:lnTo>
                  <a:lnTo>
                    <a:pt x="130938" y="0"/>
                  </a:lnTo>
                  <a:lnTo>
                    <a:pt x="181904" y="10290"/>
                  </a:lnTo>
                  <a:lnTo>
                    <a:pt x="223524" y="38352"/>
                  </a:lnTo>
                  <a:lnTo>
                    <a:pt x="251586" y="79972"/>
                  </a:lnTo>
                  <a:lnTo>
                    <a:pt x="261876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12669" y="7389944"/>
              <a:ext cx="171952" cy="13414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2349885" y="8141624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872323" y="8034602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925703" y="8088138"/>
              <a:ext cx="149890" cy="14989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11841932" y="5651352"/>
            <a:ext cx="7832090" cy="321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Contenido</a:t>
            </a:r>
            <a:endParaRPr sz="1650">
              <a:latin typeface="Terpel Sans"/>
              <a:cs typeface="Terpel Sans"/>
            </a:endParaRPr>
          </a:p>
          <a:p>
            <a:pPr marL="644525">
              <a:lnSpc>
                <a:spcPct val="100000"/>
              </a:lnSpc>
              <a:spcBef>
                <a:spcPts val="1060"/>
              </a:spcBef>
            </a:pP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Terpel</a:t>
            </a:r>
            <a:r>
              <a:rPr sz="1250" b="1" spc="-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Pos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administrativo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Parte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1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(Presencial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virtual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4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>
              <a:latin typeface="Terpel Sans"/>
              <a:cs typeface="Terpel Sans"/>
            </a:endParaRPr>
          </a:p>
          <a:p>
            <a:pPr marL="644525" marR="5080">
              <a:lnSpc>
                <a:spcPct val="172400"/>
              </a:lnSpc>
            </a:pP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Terpel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Pos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administrativo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Parte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/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Clientes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propios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(Presencial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sincrónico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 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Terpel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Pos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administrativo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Parte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3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/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Canastilla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(Presencial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sincrónico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r>
              <a:rPr sz="1250" b="1" spc="500" dirty="0">
                <a:solidFill>
                  <a:srgbClr val="999999"/>
                </a:solidFill>
                <a:latin typeface="Terpel Sans"/>
                <a:cs typeface="Terpel Sans"/>
              </a:rPr>
              <a:t>  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Terpel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Pos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operativo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capacitación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inicial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(Presencial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4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>
              <a:latin typeface="Terpel Sans"/>
              <a:cs typeface="Terpel Sans"/>
            </a:endParaRPr>
          </a:p>
          <a:p>
            <a:pPr marL="639445">
              <a:lnSpc>
                <a:spcPct val="100000"/>
              </a:lnSpc>
              <a:spcBef>
                <a:spcPts val="944"/>
              </a:spcBef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Gopass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-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(Presencial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/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Contenido</a:t>
            </a:r>
            <a:endParaRPr sz="1650">
              <a:latin typeface="Terpel Sans"/>
              <a:cs typeface="Terpel Sans"/>
            </a:endParaRPr>
          </a:p>
          <a:p>
            <a:pPr marL="644525" marR="3945254">
              <a:lnSpc>
                <a:spcPts val="1310"/>
              </a:lnSpc>
              <a:spcBef>
                <a:spcPts val="1260"/>
              </a:spcBef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Sckuba</a:t>
            </a:r>
            <a:r>
              <a:rPr sz="1250" b="1" spc="-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administrativo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Parte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1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50" dirty="0">
                <a:solidFill>
                  <a:srgbClr val="999999"/>
                </a:solidFill>
                <a:latin typeface="Terpel Sans"/>
                <a:cs typeface="Terpel Sans"/>
              </a:rPr>
              <a:t>–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(Presencial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4,5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>
              <a:latin typeface="Terpel Sans"/>
              <a:cs typeface="Terpel Sans"/>
            </a:endParaRPr>
          </a:p>
          <a:p>
            <a:pPr marL="644525">
              <a:lnSpc>
                <a:spcPts val="1405"/>
              </a:lnSpc>
              <a:spcBef>
                <a:spcPts val="585"/>
              </a:spcBef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Sckuba</a:t>
            </a:r>
            <a:r>
              <a:rPr sz="12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operativo</a:t>
            </a:r>
            <a:endParaRPr sz="1250">
              <a:latin typeface="Terpel Sans"/>
              <a:cs typeface="Terpel Sans"/>
            </a:endParaRPr>
          </a:p>
          <a:p>
            <a:pPr marL="644525">
              <a:lnSpc>
                <a:spcPts val="1405"/>
              </a:lnSpc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(Presencial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>
              <a:latin typeface="Terpel Sans"/>
              <a:cs typeface="Terpel San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1866926" y="8462263"/>
            <a:ext cx="545465" cy="273050"/>
            <a:chOff x="11866926" y="8462263"/>
            <a:chExt cx="545465" cy="273050"/>
          </a:xfrm>
        </p:grpSpPr>
        <p:sp>
          <p:nvSpPr>
            <p:cNvPr id="80" name="object 80"/>
            <p:cNvSpPr/>
            <p:nvPr/>
          </p:nvSpPr>
          <p:spPr>
            <a:xfrm>
              <a:off x="12349884" y="8574683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872323" y="846766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29261" y="8529916"/>
              <a:ext cx="149890" cy="149890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1841932" y="8876217"/>
            <a:ext cx="3085465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Contenido</a:t>
            </a:r>
            <a:endParaRPr sz="1650">
              <a:latin typeface="Terpel Sans"/>
              <a:cs typeface="Terpel Sans"/>
            </a:endParaRPr>
          </a:p>
          <a:p>
            <a:pPr marL="644525" marR="5080">
              <a:lnSpc>
                <a:spcPts val="1310"/>
              </a:lnSpc>
              <a:spcBef>
                <a:spcPts val="1260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Masterlub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(Presencial</a:t>
            </a:r>
            <a:r>
              <a:rPr sz="1250" b="1" spc="-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virtual sincrónico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 horas)</a:t>
            </a:r>
            <a:endParaRPr sz="1250">
              <a:latin typeface="Terpel Sans"/>
              <a:cs typeface="Terpel Sans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203225" y="8154051"/>
            <a:ext cx="9208770" cy="1363345"/>
            <a:chOff x="3203225" y="8154051"/>
            <a:chExt cx="9208770" cy="1363345"/>
          </a:xfrm>
        </p:grpSpPr>
        <p:sp>
          <p:nvSpPr>
            <p:cNvPr id="85" name="object 85"/>
            <p:cNvSpPr/>
            <p:nvPr/>
          </p:nvSpPr>
          <p:spPr>
            <a:xfrm>
              <a:off x="12349884" y="9356793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872323" y="924977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46885" y="9303828"/>
              <a:ext cx="122493" cy="15049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686184" y="8266471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208622" y="815944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41445" y="8200087"/>
              <a:ext cx="200684" cy="146424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686184" y="8594820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08622" y="8487797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0118" y="8535360"/>
              <a:ext cx="160994" cy="184653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3178423" y="6140327"/>
            <a:ext cx="4305935" cy="288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808080"/>
                </a:solidFill>
                <a:latin typeface="Terpel Sans"/>
                <a:cs typeface="Terpel Sans"/>
              </a:rPr>
              <a:t>Contenido</a:t>
            </a:r>
            <a:endParaRPr sz="1650">
              <a:latin typeface="Terpel Sans"/>
              <a:cs typeface="Terpel Sans"/>
            </a:endParaRPr>
          </a:p>
          <a:p>
            <a:pPr marL="643890">
              <a:lnSpc>
                <a:spcPct val="100000"/>
              </a:lnSpc>
              <a:spcBef>
                <a:spcPts val="1060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Elementos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ambientalmente</a:t>
            </a:r>
            <a:r>
              <a:rPr sz="1250" b="1" spc="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sensibles</a:t>
            </a:r>
            <a:endParaRPr sz="1250">
              <a:latin typeface="Terpel Sans"/>
              <a:cs typeface="Terpel Sans"/>
            </a:endParaRPr>
          </a:p>
          <a:p>
            <a:pPr marL="643890" marR="5080">
              <a:lnSpc>
                <a:spcPct val="172400"/>
              </a:lnSpc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Control</a:t>
            </a:r>
            <a:r>
              <a:rPr sz="1250" b="1" spc="-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derrames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atención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emergencias Control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calidad</a:t>
            </a:r>
            <a:endParaRPr sz="1250">
              <a:latin typeface="Terpel Sans"/>
              <a:cs typeface="Terpel Sans"/>
            </a:endParaRPr>
          </a:p>
          <a:p>
            <a:pPr marL="643890">
              <a:lnSpc>
                <a:spcPct val="100000"/>
              </a:lnSpc>
              <a:spcBef>
                <a:spcPts val="1085"/>
              </a:spcBef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Medida</a:t>
            </a:r>
            <a:r>
              <a:rPr sz="1250" b="1" spc="-4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exacta</a:t>
            </a:r>
            <a:endParaRPr sz="1250">
              <a:latin typeface="Terpel Sans"/>
              <a:cs typeface="Terpel Sans"/>
            </a:endParaRPr>
          </a:p>
          <a:p>
            <a:pPr marL="639445">
              <a:lnSpc>
                <a:spcPct val="100000"/>
              </a:lnSpc>
              <a:spcBef>
                <a:spcPts val="950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Riesgos</a:t>
            </a:r>
            <a:r>
              <a:rPr sz="1250" b="1" spc="-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controles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incendios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explosiones</a:t>
            </a:r>
            <a:endParaRPr sz="1250">
              <a:latin typeface="Terpel Sans"/>
              <a:cs typeface="Terpel Sans"/>
            </a:endParaRPr>
          </a:p>
          <a:p>
            <a:pPr marL="639445" marR="1555115" indent="4445">
              <a:lnSpc>
                <a:spcPct val="167800"/>
              </a:lnSpc>
              <a:spcBef>
                <a:spcPts val="234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Comportamiento</a:t>
            </a:r>
            <a:r>
              <a:rPr sz="1250" b="1" spc="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seguro Primeros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auxilios Investigación</a:t>
            </a:r>
            <a:r>
              <a:rPr sz="1250" b="1" spc="-4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accidentes</a:t>
            </a:r>
            <a:endParaRPr sz="1250">
              <a:latin typeface="Terpel Sans"/>
              <a:cs typeface="Terpel Sans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198646" y="8793534"/>
            <a:ext cx="544830" cy="272415"/>
            <a:chOff x="3198646" y="8793534"/>
            <a:chExt cx="544830" cy="272415"/>
          </a:xfrm>
        </p:grpSpPr>
        <p:sp>
          <p:nvSpPr>
            <p:cNvPr id="96" name="object 96"/>
            <p:cNvSpPr/>
            <p:nvPr/>
          </p:nvSpPr>
          <p:spPr>
            <a:xfrm>
              <a:off x="3681442" y="8905791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30941" y="0"/>
                  </a:moveTo>
                  <a:lnTo>
                    <a:pt x="18897" y="2431"/>
                  </a:lnTo>
                  <a:lnTo>
                    <a:pt x="9062" y="9062"/>
                  </a:lnTo>
                  <a:lnTo>
                    <a:pt x="2431" y="18897"/>
                  </a:lnTo>
                  <a:lnTo>
                    <a:pt x="0" y="30941"/>
                  </a:lnTo>
                  <a:lnTo>
                    <a:pt x="2431" y="42985"/>
                  </a:lnTo>
                  <a:lnTo>
                    <a:pt x="9062" y="52820"/>
                  </a:lnTo>
                  <a:lnTo>
                    <a:pt x="18897" y="59451"/>
                  </a:lnTo>
                  <a:lnTo>
                    <a:pt x="30941" y="61882"/>
                  </a:lnTo>
                  <a:lnTo>
                    <a:pt x="42985" y="59451"/>
                  </a:lnTo>
                  <a:lnTo>
                    <a:pt x="52820" y="52820"/>
                  </a:lnTo>
                  <a:lnTo>
                    <a:pt x="59451" y="42985"/>
                  </a:lnTo>
                  <a:lnTo>
                    <a:pt x="61882" y="30941"/>
                  </a:lnTo>
                  <a:lnTo>
                    <a:pt x="59451" y="18897"/>
                  </a:lnTo>
                  <a:lnTo>
                    <a:pt x="52820" y="9062"/>
                  </a:lnTo>
                  <a:lnTo>
                    <a:pt x="42985" y="2431"/>
                  </a:lnTo>
                  <a:lnTo>
                    <a:pt x="3094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203881" y="879877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27826" y="8852114"/>
              <a:ext cx="195046" cy="153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079" y="-10471"/>
            <a:ext cx="14356176" cy="63744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1197" y="854958"/>
            <a:ext cx="5342751" cy="1438659"/>
          </a:xfrm>
          <a:prstGeom prst="rect">
            <a:avLst/>
          </a:prstGeom>
        </p:spPr>
        <p:txBody>
          <a:bodyPr vert="horz" wrap="square" lIns="0" tIns="193861" rIns="0" bIns="0" rtlCol="0">
            <a:spAutoFit/>
          </a:bodyPr>
          <a:lstStyle/>
          <a:p>
            <a:pPr marL="2537460" marR="5080">
              <a:lnSpc>
                <a:spcPct val="73900"/>
              </a:lnSpc>
              <a:spcBef>
                <a:spcPts val="1145"/>
              </a:spcBef>
            </a:pPr>
            <a:r>
              <a:rPr dirty="0"/>
              <a:t>programas</a:t>
            </a:r>
            <a:r>
              <a:rPr spc="-170" dirty="0"/>
              <a:t> </a:t>
            </a:r>
            <a:r>
              <a:rPr spc="-25" dirty="0"/>
              <a:t>de </a:t>
            </a:r>
            <a:r>
              <a:rPr spc="-10" dirty="0"/>
              <a:t>formación</a:t>
            </a:r>
          </a:p>
          <a:p>
            <a:pPr marL="1633855">
              <a:lnSpc>
                <a:spcPct val="100000"/>
              </a:lnSpc>
              <a:spcBef>
                <a:spcPts val="755"/>
              </a:spcBef>
            </a:pPr>
            <a:r>
              <a:rPr sz="2600" spc="160" dirty="0">
                <a:solidFill>
                  <a:srgbClr val="4D4D4D"/>
                </a:solidFill>
              </a:rPr>
              <a:t>CLASE</a:t>
            </a:r>
            <a:r>
              <a:rPr sz="2600" spc="365" dirty="0">
                <a:solidFill>
                  <a:srgbClr val="4D4D4D"/>
                </a:solidFill>
              </a:rPr>
              <a:t> </a:t>
            </a:r>
            <a:r>
              <a:rPr sz="2600" spc="-50" dirty="0">
                <a:solidFill>
                  <a:srgbClr val="4D4D4D"/>
                </a:solidFill>
              </a:rPr>
              <a:t>T</a:t>
            </a:r>
            <a:endParaRPr sz="2600" dirty="0"/>
          </a:p>
        </p:txBody>
      </p:sp>
      <p:sp>
        <p:nvSpPr>
          <p:cNvPr id="4" name="object 4"/>
          <p:cNvSpPr txBox="1"/>
          <p:nvPr/>
        </p:nvSpPr>
        <p:spPr>
          <a:xfrm>
            <a:off x="437507" y="4515966"/>
            <a:ext cx="67036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Cursos</a:t>
            </a:r>
            <a:r>
              <a:rPr sz="2600" b="1" spc="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virtuales</a:t>
            </a:r>
            <a:r>
              <a:rPr sz="2600" b="1" spc="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para</a:t>
            </a:r>
            <a:r>
              <a:rPr sz="2600" b="1" spc="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promotores</a:t>
            </a:r>
            <a:r>
              <a:rPr sz="2600" b="1" spc="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de</a:t>
            </a:r>
            <a:r>
              <a:rPr sz="2600" b="1" spc="1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20" dirty="0">
                <a:solidFill>
                  <a:srgbClr val="4D4D4D"/>
                </a:solidFill>
                <a:latin typeface="Terpel Sans"/>
                <a:cs typeface="Terpel Sans"/>
              </a:rPr>
              <a:t>EDS:</a:t>
            </a:r>
            <a:endParaRPr sz="2600" dirty="0">
              <a:latin typeface="Terpel Sans"/>
              <a:cs typeface="Terpel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2279" y="4515966"/>
            <a:ext cx="74504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Cursos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virtuales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para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administradores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de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20" dirty="0">
                <a:solidFill>
                  <a:srgbClr val="4D4D4D"/>
                </a:solidFill>
                <a:latin typeface="Terpel Sans"/>
                <a:cs typeface="Terpel Sans"/>
              </a:rPr>
              <a:t>EDS:</a:t>
            </a:r>
            <a:endParaRPr sz="2600">
              <a:latin typeface="Terpel Sans"/>
              <a:cs typeface="Terpel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1518" y="8707672"/>
            <a:ext cx="74504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Cursos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virtuales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para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administradores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de</a:t>
            </a:r>
            <a:r>
              <a:rPr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lang="es-CO" sz="2600" b="1" spc="25" dirty="0">
                <a:solidFill>
                  <a:srgbClr val="4D4D4D"/>
                </a:solidFill>
                <a:latin typeface="Terpel Sans"/>
                <a:cs typeface="Terpel Sans"/>
              </a:rPr>
              <a:t>T</a:t>
            </a:r>
            <a:r>
              <a:rPr sz="2600" b="1" spc="-20" dirty="0">
                <a:solidFill>
                  <a:srgbClr val="4D4D4D"/>
                </a:solidFill>
                <a:latin typeface="Terpel Sans"/>
                <a:cs typeface="Terpel Sans"/>
              </a:rPr>
              <a:t>D</a:t>
            </a:r>
            <a:r>
              <a:rPr lang="es-CO" sz="2600" b="1" spc="-20" dirty="0">
                <a:solidFill>
                  <a:srgbClr val="4D4D4D"/>
                </a:solidFill>
                <a:latin typeface="Terpel Sans"/>
                <a:cs typeface="Terpel Sans"/>
              </a:rPr>
              <a:t>C</a:t>
            </a:r>
            <a:r>
              <a:rPr sz="2600" b="1" spc="-20" dirty="0">
                <a:solidFill>
                  <a:srgbClr val="4D4D4D"/>
                </a:solidFill>
                <a:latin typeface="Terpel Sans"/>
                <a:cs typeface="Terpel Sans"/>
              </a:rPr>
              <a:t>:</a:t>
            </a:r>
            <a:endParaRPr sz="2600" dirty="0">
              <a:latin typeface="Terpel Sans"/>
              <a:cs typeface="Terpel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41939" y="4998812"/>
            <a:ext cx="6398895" cy="160655"/>
            <a:chOff x="11741939" y="4998812"/>
            <a:chExt cx="6398895" cy="160655"/>
          </a:xfrm>
        </p:grpSpPr>
        <p:sp>
          <p:nvSpPr>
            <p:cNvPr id="8" name="object 8"/>
            <p:cNvSpPr/>
            <p:nvPr/>
          </p:nvSpPr>
          <p:spPr>
            <a:xfrm>
              <a:off x="11757814" y="5079122"/>
              <a:ext cx="6306820" cy="0"/>
            </a:xfrm>
            <a:custGeom>
              <a:avLst/>
              <a:gdLst/>
              <a:ahLst/>
              <a:cxnLst/>
              <a:rect l="l" t="t" r="r" b="b"/>
              <a:pathLst>
                <a:path w="6306819">
                  <a:moveTo>
                    <a:pt x="6306373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79862" y="4998812"/>
              <a:ext cx="160623" cy="160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479342" y="5659080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96545" y="5546822"/>
            <a:ext cx="272415" cy="272415"/>
            <a:chOff x="996545" y="5546822"/>
            <a:chExt cx="272415" cy="272415"/>
          </a:xfrm>
        </p:grpSpPr>
        <p:sp>
          <p:nvSpPr>
            <p:cNvPr id="12" name="object 12"/>
            <p:cNvSpPr/>
            <p:nvPr/>
          </p:nvSpPr>
          <p:spPr>
            <a:xfrm>
              <a:off x="1001781" y="555205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704" y="5622026"/>
              <a:ext cx="215880" cy="129739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479342" y="5987431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96545" y="5875172"/>
            <a:ext cx="272415" cy="272415"/>
            <a:chOff x="996545" y="5875172"/>
            <a:chExt cx="272415" cy="272415"/>
          </a:xfrm>
        </p:grpSpPr>
        <p:sp>
          <p:nvSpPr>
            <p:cNvPr id="16" name="object 16"/>
            <p:cNvSpPr/>
            <p:nvPr/>
          </p:nvSpPr>
          <p:spPr>
            <a:xfrm>
              <a:off x="1001781" y="588040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917" y="5969205"/>
              <a:ext cx="215754" cy="80730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479342" y="6315781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996545" y="6203523"/>
            <a:ext cx="272415" cy="272415"/>
            <a:chOff x="996545" y="6203523"/>
            <a:chExt cx="272415" cy="272415"/>
          </a:xfrm>
        </p:grpSpPr>
        <p:sp>
          <p:nvSpPr>
            <p:cNvPr id="20" name="object 20"/>
            <p:cNvSpPr/>
            <p:nvPr/>
          </p:nvSpPr>
          <p:spPr>
            <a:xfrm>
              <a:off x="1001781" y="620875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2662" y="6258134"/>
              <a:ext cx="207072" cy="16859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598656" y="5564346"/>
            <a:ext cx="6156960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Atención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isla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líquidos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para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promotores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Terpel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 dirty="0">
              <a:latin typeface="Terpel Sans"/>
              <a:cs typeface="Terpel Sans"/>
            </a:endParaRPr>
          </a:p>
          <a:p>
            <a:pPr marL="17145" marR="2011680">
              <a:lnSpc>
                <a:spcPct val="172400"/>
              </a:lnSpc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Atención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en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isla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GNV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 Productos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lubricantes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Vive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Terpel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1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hora)</a:t>
            </a:r>
            <a:endParaRPr sz="125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Facturación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electrónica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 dirty="0">
              <a:latin typeface="Terpel Sans"/>
              <a:cs typeface="Terpel Sans"/>
            </a:endParaRPr>
          </a:p>
          <a:p>
            <a:pPr marL="17145">
              <a:lnSpc>
                <a:spcPct val="100000"/>
              </a:lnSpc>
              <a:spcBef>
                <a:spcPts val="1250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Facturación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electrónica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GNV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 dirty="0">
              <a:latin typeface="Terpel Sans"/>
              <a:cs typeface="Terpel Sans"/>
            </a:endParaRPr>
          </a:p>
          <a:p>
            <a:pPr marL="12700" marR="784225" indent="4445">
              <a:lnSpc>
                <a:spcPct val="163200"/>
              </a:lnSpc>
              <a:spcBef>
                <a:spcPts val="140"/>
              </a:spcBef>
            </a:pP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Terpel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Pos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/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Solución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con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novedades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hr30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min </a:t>
            </a:r>
            <a:endParaRPr lang="es-CO" sz="1250" b="1" spc="-25" dirty="0">
              <a:solidFill>
                <a:srgbClr val="999999"/>
              </a:solidFill>
              <a:latin typeface="Terpel Sans"/>
              <a:cs typeface="Terpel Sans"/>
            </a:endParaRPr>
          </a:p>
          <a:p>
            <a:pPr marL="12700" marR="784225" indent="4445">
              <a:lnSpc>
                <a:spcPct val="163200"/>
              </a:lnSpc>
              <a:spcBef>
                <a:spcPts val="140"/>
              </a:spcBef>
            </a:pPr>
            <a:r>
              <a:rPr sz="1250" b="1" spc="-20">
                <a:solidFill>
                  <a:srgbClr val="999999"/>
                </a:solidFill>
                <a:latin typeface="Terpel Sans"/>
                <a:cs typeface="Terpel Sans"/>
              </a:rPr>
              <a:t>Terpel</a:t>
            </a:r>
            <a:r>
              <a:rPr sz="1250" b="1" spc="-35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Pos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/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EDS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con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bloqueo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interno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Virtual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48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min</a:t>
            </a:r>
            <a:endParaRPr sz="1250" dirty="0">
              <a:latin typeface="Terpel Sans"/>
              <a:cs typeface="Terpel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79342" y="6644130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991804" y="6531873"/>
            <a:ext cx="277495" cy="583565"/>
            <a:chOff x="991804" y="6531873"/>
            <a:chExt cx="277495" cy="583565"/>
          </a:xfrm>
        </p:grpSpPr>
        <p:sp>
          <p:nvSpPr>
            <p:cNvPr id="25" name="object 25"/>
            <p:cNvSpPr/>
            <p:nvPr/>
          </p:nvSpPr>
          <p:spPr>
            <a:xfrm>
              <a:off x="1001781" y="653710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7039" y="68480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7631" y="6577565"/>
              <a:ext cx="113178" cy="19031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2992" y="6883194"/>
              <a:ext cx="129011" cy="188276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1474601" y="6955101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9342" y="7304624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996545" y="7192366"/>
            <a:ext cx="272415" cy="272415"/>
            <a:chOff x="996545" y="7192366"/>
            <a:chExt cx="272415" cy="272415"/>
          </a:xfrm>
        </p:grpSpPr>
        <p:sp>
          <p:nvSpPr>
            <p:cNvPr id="32" name="object 32"/>
            <p:cNvSpPr/>
            <p:nvPr/>
          </p:nvSpPr>
          <p:spPr>
            <a:xfrm>
              <a:off x="1001781" y="7197601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2992" y="7228141"/>
              <a:ext cx="129011" cy="188276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1479342" y="763297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991804" y="7520716"/>
            <a:ext cx="277495" cy="583565"/>
            <a:chOff x="991804" y="7520716"/>
            <a:chExt cx="277495" cy="583565"/>
          </a:xfrm>
        </p:grpSpPr>
        <p:sp>
          <p:nvSpPr>
            <p:cNvPr id="36" name="object 36"/>
            <p:cNvSpPr/>
            <p:nvPr/>
          </p:nvSpPr>
          <p:spPr>
            <a:xfrm>
              <a:off x="1001781" y="7525952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7039" y="7836922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2452" y="7569530"/>
              <a:ext cx="177607" cy="17761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2452" y="7885300"/>
              <a:ext cx="177607" cy="177617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1474601" y="7943944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822789" y="5659080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2339993" y="5546822"/>
            <a:ext cx="272415" cy="272415"/>
            <a:chOff x="12339993" y="5546822"/>
            <a:chExt cx="272415" cy="272415"/>
          </a:xfrm>
        </p:grpSpPr>
        <p:sp>
          <p:nvSpPr>
            <p:cNvPr id="43" name="object 43"/>
            <p:cNvSpPr/>
            <p:nvPr/>
          </p:nvSpPr>
          <p:spPr>
            <a:xfrm>
              <a:off x="12345228" y="555205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85774" y="5605768"/>
              <a:ext cx="184727" cy="138257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12822789" y="5987431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12339993" y="5875172"/>
            <a:ext cx="272415" cy="272415"/>
            <a:chOff x="12339993" y="5875172"/>
            <a:chExt cx="272415" cy="272415"/>
          </a:xfrm>
        </p:grpSpPr>
        <p:sp>
          <p:nvSpPr>
            <p:cNvPr id="47" name="object 47"/>
            <p:cNvSpPr/>
            <p:nvPr/>
          </p:nvSpPr>
          <p:spPr>
            <a:xfrm>
              <a:off x="12345228" y="588040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94334" y="5947967"/>
              <a:ext cx="173198" cy="153649"/>
            </a:xfrm>
            <a:prstGeom prst="rect">
              <a:avLst/>
            </a:prstGeom>
          </p:spPr>
        </p:pic>
      </p:grpSp>
      <p:sp>
        <p:nvSpPr>
          <p:cNvPr id="49" name="object 49"/>
          <p:cNvSpPr/>
          <p:nvPr/>
        </p:nvSpPr>
        <p:spPr>
          <a:xfrm>
            <a:off x="12822789" y="6315781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12339993" y="6203523"/>
            <a:ext cx="272415" cy="272415"/>
            <a:chOff x="12339993" y="6203523"/>
            <a:chExt cx="272415" cy="272415"/>
          </a:xfrm>
        </p:grpSpPr>
        <p:sp>
          <p:nvSpPr>
            <p:cNvPr id="51" name="object 51"/>
            <p:cNvSpPr/>
            <p:nvPr/>
          </p:nvSpPr>
          <p:spPr>
            <a:xfrm>
              <a:off x="12345228" y="620875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07826" y="6252604"/>
              <a:ext cx="139430" cy="178138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2822789" y="6644130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12335261" y="6531873"/>
            <a:ext cx="277495" cy="583565"/>
            <a:chOff x="12335261" y="6531873"/>
            <a:chExt cx="277495" cy="583565"/>
          </a:xfrm>
        </p:grpSpPr>
        <p:sp>
          <p:nvSpPr>
            <p:cNvPr id="55" name="object 55"/>
            <p:cNvSpPr/>
            <p:nvPr/>
          </p:nvSpPr>
          <p:spPr>
            <a:xfrm>
              <a:off x="12345227" y="653710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48365" y="6572404"/>
              <a:ext cx="66072" cy="2031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2340497" y="684807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76" y="130938"/>
                  </a:moveTo>
                  <a:lnTo>
                    <a:pt x="251586" y="181904"/>
                  </a:lnTo>
                  <a:lnTo>
                    <a:pt x="223524" y="223524"/>
                  </a:lnTo>
                  <a:lnTo>
                    <a:pt x="181904" y="251586"/>
                  </a:lnTo>
                  <a:lnTo>
                    <a:pt x="130938" y="261876"/>
                  </a:lnTo>
                  <a:lnTo>
                    <a:pt x="79968" y="251586"/>
                  </a:lnTo>
                  <a:lnTo>
                    <a:pt x="38348" y="223524"/>
                  </a:lnTo>
                  <a:lnTo>
                    <a:pt x="10288" y="181904"/>
                  </a:lnTo>
                  <a:lnTo>
                    <a:pt x="0" y="130938"/>
                  </a:lnTo>
                  <a:lnTo>
                    <a:pt x="10288" y="79972"/>
                  </a:lnTo>
                  <a:lnTo>
                    <a:pt x="38348" y="38352"/>
                  </a:lnTo>
                  <a:lnTo>
                    <a:pt x="79968" y="10290"/>
                  </a:lnTo>
                  <a:lnTo>
                    <a:pt x="130938" y="0"/>
                  </a:lnTo>
                  <a:lnTo>
                    <a:pt x="181904" y="10290"/>
                  </a:lnTo>
                  <a:lnTo>
                    <a:pt x="223524" y="38352"/>
                  </a:lnTo>
                  <a:lnTo>
                    <a:pt x="251586" y="79972"/>
                  </a:lnTo>
                  <a:lnTo>
                    <a:pt x="261876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27091" y="6868203"/>
              <a:ext cx="87568" cy="21707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2942106" y="5564346"/>
            <a:ext cx="6906895" cy="151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Aliados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Terpel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40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minutos)</a:t>
            </a:r>
            <a:endParaRPr sz="1250">
              <a:latin typeface="Terpel Sans"/>
              <a:cs typeface="Terpel Sans"/>
            </a:endParaRPr>
          </a:p>
          <a:p>
            <a:pPr marL="17145" marR="1805305">
              <a:lnSpc>
                <a:spcPct val="172400"/>
              </a:lnSpc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Régimen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ambiental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40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minutos) Declaración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residuos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peligrosos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 Estación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 servicio confiable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 asincrónico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40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minutos)</a:t>
            </a:r>
            <a:endParaRPr sz="125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Administración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control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de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inventarios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EDS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Franquiciadas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1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>
              <a:latin typeface="Terpel Sans"/>
              <a:cs typeface="Terpel San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818048" y="6955101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202307" y="9551806"/>
            <a:ext cx="6083935" cy="52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Para</a:t>
            </a:r>
            <a:r>
              <a:rPr sz="1250" b="1" spc="-5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lo</a:t>
            </a:r>
            <a:r>
              <a:rPr sz="1250" b="1" spc="-3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que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quieras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para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en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Altoque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1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hora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y</a:t>
            </a:r>
            <a:r>
              <a:rPr sz="1250" b="1" spc="-6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30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minutos)</a:t>
            </a:r>
            <a:endParaRPr sz="125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Mi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mundo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Altoque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(Virtual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asincrónico</a:t>
            </a:r>
            <a:r>
              <a:rPr sz="1250" b="1" spc="-30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–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dirty="0">
                <a:solidFill>
                  <a:srgbClr val="999999"/>
                </a:solidFill>
                <a:latin typeface="Terpel Sans"/>
                <a:cs typeface="Terpel Sans"/>
              </a:rPr>
              <a:t>2</a:t>
            </a:r>
            <a:r>
              <a:rPr sz="1250" b="1" spc="-25" dirty="0">
                <a:solidFill>
                  <a:srgbClr val="999999"/>
                </a:solidFill>
                <a:latin typeface="Terpel Sans"/>
                <a:cs typeface="Terpel Sans"/>
              </a:rPr>
              <a:t> </a:t>
            </a:r>
            <a:r>
              <a:rPr sz="1250" b="1" spc="-10" dirty="0">
                <a:solidFill>
                  <a:srgbClr val="999999"/>
                </a:solidFill>
                <a:latin typeface="Terpel Sans"/>
                <a:cs typeface="Terpel Sans"/>
              </a:rPr>
              <a:t>horas)</a:t>
            </a:r>
            <a:endParaRPr sz="1250">
              <a:latin typeface="Terpel Sans"/>
              <a:cs typeface="Terpel San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082994" y="9646548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6595455" y="9534290"/>
            <a:ext cx="277495" cy="583565"/>
            <a:chOff x="6595455" y="9534290"/>
            <a:chExt cx="277495" cy="583565"/>
          </a:xfrm>
        </p:grpSpPr>
        <p:sp>
          <p:nvSpPr>
            <p:cNvPr id="64" name="object 64"/>
            <p:cNvSpPr/>
            <p:nvPr/>
          </p:nvSpPr>
          <p:spPr>
            <a:xfrm>
              <a:off x="6605433" y="9539525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82561" y="9582492"/>
              <a:ext cx="35560" cy="75565"/>
            </a:xfrm>
            <a:custGeom>
              <a:avLst/>
              <a:gdLst/>
              <a:ahLst/>
              <a:cxnLst/>
              <a:rect l="l" t="t" r="r" b="b"/>
              <a:pathLst>
                <a:path w="35559" h="75565">
                  <a:moveTo>
                    <a:pt x="0" y="0"/>
                  </a:moveTo>
                  <a:lnTo>
                    <a:pt x="0" y="57589"/>
                  </a:lnTo>
                  <a:lnTo>
                    <a:pt x="0" y="67380"/>
                  </a:lnTo>
                  <a:lnTo>
                    <a:pt x="7936" y="75317"/>
                  </a:lnTo>
                  <a:lnTo>
                    <a:pt x="17716" y="75317"/>
                  </a:lnTo>
                  <a:lnTo>
                    <a:pt x="27507" y="75317"/>
                  </a:lnTo>
                  <a:lnTo>
                    <a:pt x="35443" y="67380"/>
                  </a:lnTo>
                  <a:lnTo>
                    <a:pt x="35443" y="57589"/>
                  </a:lnTo>
                  <a:lnTo>
                    <a:pt x="35443" y="0"/>
                  </a:lnTo>
                </a:path>
              </a:pathLst>
            </a:custGeom>
            <a:ln w="10470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53445" y="9578066"/>
              <a:ext cx="35560" cy="190500"/>
            </a:xfrm>
            <a:custGeom>
              <a:avLst/>
              <a:gdLst/>
              <a:ahLst/>
              <a:cxnLst/>
              <a:rect l="l" t="t" r="r" b="b"/>
              <a:pathLst>
                <a:path w="35559" h="190500">
                  <a:moveTo>
                    <a:pt x="0" y="190496"/>
                  </a:moveTo>
                  <a:lnTo>
                    <a:pt x="125" y="0"/>
                  </a:lnTo>
                  <a:lnTo>
                    <a:pt x="13423" y="0"/>
                  </a:lnTo>
                  <a:lnTo>
                    <a:pt x="29938" y="24870"/>
                  </a:lnTo>
                  <a:lnTo>
                    <a:pt x="35443" y="53160"/>
                  </a:lnTo>
                  <a:lnTo>
                    <a:pt x="29938" y="81451"/>
                  </a:lnTo>
                  <a:lnTo>
                    <a:pt x="13423" y="106321"/>
                  </a:lnTo>
                </a:path>
              </a:pathLst>
            </a:custGeom>
            <a:ln w="10470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0282" y="9582492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h="186690">
                  <a:moveTo>
                    <a:pt x="0" y="0"/>
                  </a:moveTo>
                  <a:lnTo>
                    <a:pt x="0" y="186067"/>
                  </a:lnTo>
                </a:path>
              </a:pathLst>
            </a:custGeom>
            <a:ln w="10470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00691" y="9850496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1887" y="130938"/>
                  </a:moveTo>
                  <a:lnTo>
                    <a:pt x="251597" y="181904"/>
                  </a:lnTo>
                  <a:lnTo>
                    <a:pt x="223535" y="223524"/>
                  </a:lnTo>
                  <a:lnTo>
                    <a:pt x="181914" y="251586"/>
                  </a:lnTo>
                  <a:lnTo>
                    <a:pt x="130948" y="261876"/>
                  </a:lnTo>
                  <a:lnTo>
                    <a:pt x="79977" y="251586"/>
                  </a:lnTo>
                  <a:lnTo>
                    <a:pt x="38353" y="223524"/>
                  </a:lnTo>
                  <a:lnTo>
                    <a:pt x="10290" y="181904"/>
                  </a:lnTo>
                  <a:lnTo>
                    <a:pt x="0" y="130938"/>
                  </a:lnTo>
                  <a:lnTo>
                    <a:pt x="10290" y="79972"/>
                  </a:lnTo>
                  <a:lnTo>
                    <a:pt x="38353" y="38352"/>
                  </a:lnTo>
                  <a:lnTo>
                    <a:pt x="79977" y="10290"/>
                  </a:lnTo>
                  <a:lnTo>
                    <a:pt x="130948" y="0"/>
                  </a:lnTo>
                  <a:lnTo>
                    <a:pt x="181914" y="10290"/>
                  </a:lnTo>
                  <a:lnTo>
                    <a:pt x="223535" y="38352"/>
                  </a:lnTo>
                  <a:lnTo>
                    <a:pt x="251597" y="79972"/>
                  </a:lnTo>
                  <a:lnTo>
                    <a:pt x="261887" y="130938"/>
                  </a:lnTo>
                  <a:close/>
                </a:path>
              </a:pathLst>
            </a:custGeom>
            <a:ln w="10470">
              <a:solidFill>
                <a:srgbClr val="FF1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79240" y="9936027"/>
              <a:ext cx="105410" cy="139065"/>
            </a:xfrm>
            <a:custGeom>
              <a:avLst/>
              <a:gdLst/>
              <a:ahLst/>
              <a:cxnLst/>
              <a:rect l="l" t="t" r="r" b="b"/>
              <a:pathLst>
                <a:path w="105409" h="139065">
                  <a:moveTo>
                    <a:pt x="72626" y="76353"/>
                  </a:moveTo>
                  <a:lnTo>
                    <a:pt x="8376" y="75735"/>
                  </a:lnTo>
                  <a:lnTo>
                    <a:pt x="17685" y="139053"/>
                  </a:lnTo>
                  <a:lnTo>
                    <a:pt x="88761" y="139053"/>
                  </a:lnTo>
                  <a:lnTo>
                    <a:pt x="104907" y="0"/>
                  </a:lnTo>
                  <a:lnTo>
                    <a:pt x="0" y="0"/>
                  </a:lnTo>
                  <a:lnTo>
                    <a:pt x="6596" y="54532"/>
                  </a:lnTo>
                </a:path>
              </a:pathLst>
            </a:custGeom>
            <a:ln w="10470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29521" y="9883265"/>
              <a:ext cx="31115" cy="53975"/>
            </a:xfrm>
            <a:custGeom>
              <a:avLst/>
              <a:gdLst/>
              <a:ahLst/>
              <a:cxnLst/>
              <a:rect l="l" t="t" r="r" b="b"/>
              <a:pathLst>
                <a:path w="31115" h="53975">
                  <a:moveTo>
                    <a:pt x="31035" y="0"/>
                  </a:moveTo>
                  <a:lnTo>
                    <a:pt x="7863" y="0"/>
                  </a:lnTo>
                  <a:lnTo>
                    <a:pt x="3518" y="0"/>
                  </a:lnTo>
                  <a:lnTo>
                    <a:pt x="0" y="3518"/>
                  </a:lnTo>
                  <a:lnTo>
                    <a:pt x="0" y="7874"/>
                  </a:lnTo>
                  <a:lnTo>
                    <a:pt x="0" y="53380"/>
                  </a:lnTo>
                </a:path>
              </a:pathLst>
            </a:custGeom>
            <a:ln w="10470">
              <a:solidFill>
                <a:srgbClr val="FF17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7078252" y="9957518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0941" y="0"/>
                </a:moveTo>
                <a:lnTo>
                  <a:pt x="18897" y="2431"/>
                </a:lnTo>
                <a:lnTo>
                  <a:pt x="9062" y="9062"/>
                </a:lnTo>
                <a:lnTo>
                  <a:pt x="2431" y="18897"/>
                </a:lnTo>
                <a:lnTo>
                  <a:pt x="0" y="30941"/>
                </a:lnTo>
                <a:lnTo>
                  <a:pt x="2431" y="42985"/>
                </a:lnTo>
                <a:lnTo>
                  <a:pt x="9062" y="52820"/>
                </a:lnTo>
                <a:lnTo>
                  <a:pt x="18897" y="59451"/>
                </a:lnTo>
                <a:lnTo>
                  <a:pt x="30941" y="61882"/>
                </a:lnTo>
                <a:lnTo>
                  <a:pt x="42985" y="59451"/>
                </a:lnTo>
                <a:lnTo>
                  <a:pt x="52820" y="52820"/>
                </a:lnTo>
                <a:lnTo>
                  <a:pt x="59451" y="42985"/>
                </a:lnTo>
                <a:lnTo>
                  <a:pt x="61882" y="30941"/>
                </a:lnTo>
                <a:lnTo>
                  <a:pt x="59451" y="18897"/>
                </a:lnTo>
                <a:lnTo>
                  <a:pt x="52820" y="9062"/>
                </a:lnTo>
                <a:lnTo>
                  <a:pt x="42985" y="2431"/>
                </a:lnTo>
                <a:lnTo>
                  <a:pt x="3094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6082299" y="4807779"/>
            <a:ext cx="6217285" cy="4434205"/>
            <a:chOff x="6082299" y="4807779"/>
            <a:chExt cx="6217285" cy="4434205"/>
          </a:xfrm>
        </p:grpSpPr>
        <p:sp>
          <p:nvSpPr>
            <p:cNvPr id="73" name="object 73"/>
            <p:cNvSpPr/>
            <p:nvPr/>
          </p:nvSpPr>
          <p:spPr>
            <a:xfrm>
              <a:off x="6098006" y="7613581"/>
              <a:ext cx="5747385" cy="1543685"/>
            </a:xfrm>
            <a:custGeom>
              <a:avLst/>
              <a:gdLst/>
              <a:ahLst/>
              <a:cxnLst/>
              <a:rect l="l" t="t" r="r" b="b"/>
              <a:pathLst>
                <a:path w="5747384" h="1543684">
                  <a:moveTo>
                    <a:pt x="3618580" y="0"/>
                  </a:moveTo>
                  <a:lnTo>
                    <a:pt x="3618580" y="945342"/>
                  </a:lnTo>
                  <a:lnTo>
                    <a:pt x="3610845" y="993301"/>
                  </a:lnTo>
                  <a:lnTo>
                    <a:pt x="3589304" y="1034954"/>
                  </a:lnTo>
                  <a:lnTo>
                    <a:pt x="3556458" y="1067800"/>
                  </a:lnTo>
                  <a:lnTo>
                    <a:pt x="3514806" y="1089340"/>
                  </a:lnTo>
                  <a:lnTo>
                    <a:pt x="3466847" y="1097076"/>
                  </a:lnTo>
                  <a:lnTo>
                    <a:pt x="79138" y="1097076"/>
                  </a:lnTo>
                  <a:lnTo>
                    <a:pt x="48335" y="1108999"/>
                  </a:lnTo>
                  <a:lnTo>
                    <a:pt x="23179" y="1141513"/>
                  </a:lnTo>
                  <a:lnTo>
                    <a:pt x="6219" y="1189740"/>
                  </a:lnTo>
                  <a:lnTo>
                    <a:pt x="0" y="1248799"/>
                  </a:lnTo>
                  <a:lnTo>
                    <a:pt x="0" y="1391643"/>
                  </a:lnTo>
                  <a:lnTo>
                    <a:pt x="6219" y="1450702"/>
                  </a:lnTo>
                  <a:lnTo>
                    <a:pt x="23179" y="1498929"/>
                  </a:lnTo>
                  <a:lnTo>
                    <a:pt x="48335" y="1531444"/>
                  </a:lnTo>
                  <a:lnTo>
                    <a:pt x="79138" y="1543366"/>
                  </a:lnTo>
                  <a:lnTo>
                    <a:pt x="5747353" y="1543366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56071" y="9071917"/>
              <a:ext cx="170068" cy="17006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0350805" y="4807788"/>
              <a:ext cx="1646555" cy="2794000"/>
            </a:xfrm>
            <a:custGeom>
              <a:avLst/>
              <a:gdLst/>
              <a:ahLst/>
              <a:cxnLst/>
              <a:rect l="l" t="t" r="r" b="b"/>
              <a:pathLst>
                <a:path w="1646554" h="2794000">
                  <a:moveTo>
                    <a:pt x="1129944" y="1970506"/>
                  </a:moveTo>
                  <a:lnTo>
                    <a:pt x="0" y="1970506"/>
                  </a:lnTo>
                  <a:lnTo>
                    <a:pt x="0" y="2704261"/>
                  </a:lnTo>
                  <a:lnTo>
                    <a:pt x="1129944" y="2704261"/>
                  </a:lnTo>
                  <a:lnTo>
                    <a:pt x="1129944" y="1970506"/>
                  </a:lnTo>
                  <a:close/>
                </a:path>
                <a:path w="1646554" h="2794000">
                  <a:moveTo>
                    <a:pt x="1646326" y="115354"/>
                  </a:moveTo>
                  <a:lnTo>
                    <a:pt x="1637271" y="70446"/>
                  </a:lnTo>
                  <a:lnTo>
                    <a:pt x="1612544" y="33782"/>
                  </a:lnTo>
                  <a:lnTo>
                    <a:pt x="1575879" y="9067"/>
                  </a:lnTo>
                  <a:lnTo>
                    <a:pt x="1530972" y="0"/>
                  </a:lnTo>
                  <a:lnTo>
                    <a:pt x="1130795" y="0"/>
                  </a:lnTo>
                  <a:lnTo>
                    <a:pt x="1130795" y="2793644"/>
                  </a:lnTo>
                  <a:lnTo>
                    <a:pt x="1646326" y="2793644"/>
                  </a:lnTo>
                  <a:lnTo>
                    <a:pt x="1646326" y="115354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50815" y="4934635"/>
              <a:ext cx="389255" cy="841375"/>
            </a:xfrm>
            <a:custGeom>
              <a:avLst/>
              <a:gdLst/>
              <a:ahLst/>
              <a:cxnLst/>
              <a:rect l="l" t="t" r="r" b="b"/>
              <a:pathLst>
                <a:path w="389254" h="841375">
                  <a:moveTo>
                    <a:pt x="389160" y="0"/>
                  </a:moveTo>
                  <a:lnTo>
                    <a:pt x="0" y="0"/>
                  </a:lnTo>
                  <a:lnTo>
                    <a:pt x="0" y="840916"/>
                  </a:lnTo>
                  <a:lnTo>
                    <a:pt x="389160" y="840916"/>
                  </a:lnTo>
                  <a:lnTo>
                    <a:pt x="389160" y="0"/>
                  </a:lnTo>
                  <a:close/>
                </a:path>
              </a:pathLst>
            </a:custGeom>
            <a:solidFill>
              <a:srgbClr val="B9C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34312" y="5495802"/>
              <a:ext cx="138550" cy="18474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0223779" y="4807788"/>
              <a:ext cx="1384300" cy="2794000"/>
            </a:xfrm>
            <a:custGeom>
              <a:avLst/>
              <a:gdLst/>
              <a:ahLst/>
              <a:cxnLst/>
              <a:rect l="l" t="t" r="r" b="b"/>
              <a:pathLst>
                <a:path w="1384300" h="2794000">
                  <a:moveTo>
                    <a:pt x="127203" y="0"/>
                  </a:moveTo>
                  <a:lnTo>
                    <a:pt x="33185" y="0"/>
                  </a:lnTo>
                  <a:lnTo>
                    <a:pt x="20269" y="2603"/>
                  </a:lnTo>
                  <a:lnTo>
                    <a:pt x="9715" y="9715"/>
                  </a:lnTo>
                  <a:lnTo>
                    <a:pt x="2603" y="20269"/>
                  </a:lnTo>
                  <a:lnTo>
                    <a:pt x="0" y="33185"/>
                  </a:lnTo>
                  <a:lnTo>
                    <a:pt x="0" y="2793657"/>
                  </a:lnTo>
                  <a:lnTo>
                    <a:pt x="127203" y="2793657"/>
                  </a:lnTo>
                  <a:lnTo>
                    <a:pt x="127203" y="0"/>
                  </a:lnTo>
                  <a:close/>
                </a:path>
                <a:path w="1384300" h="2794000">
                  <a:moveTo>
                    <a:pt x="1384185" y="33185"/>
                  </a:moveTo>
                  <a:lnTo>
                    <a:pt x="1381582" y="20269"/>
                  </a:lnTo>
                  <a:lnTo>
                    <a:pt x="1374470" y="9715"/>
                  </a:lnTo>
                  <a:lnTo>
                    <a:pt x="1363929" y="2603"/>
                  </a:lnTo>
                  <a:lnTo>
                    <a:pt x="1351013" y="0"/>
                  </a:lnTo>
                  <a:lnTo>
                    <a:pt x="1256982" y="0"/>
                  </a:lnTo>
                  <a:lnTo>
                    <a:pt x="1256982" y="2793657"/>
                  </a:lnTo>
                  <a:lnTo>
                    <a:pt x="1384185" y="2793657"/>
                  </a:lnTo>
                  <a:lnTo>
                    <a:pt x="1384185" y="33185"/>
                  </a:lnTo>
                  <a:close/>
                </a:path>
              </a:pathLst>
            </a:custGeom>
            <a:solidFill>
              <a:srgbClr val="7D8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50815" y="5775552"/>
              <a:ext cx="1130300" cy="1003300"/>
            </a:xfrm>
            <a:custGeom>
              <a:avLst/>
              <a:gdLst/>
              <a:ahLst/>
              <a:cxnLst/>
              <a:rect l="l" t="t" r="r" b="b"/>
              <a:pathLst>
                <a:path w="1130300" h="1003300">
                  <a:moveTo>
                    <a:pt x="1129955" y="0"/>
                  </a:moveTo>
                  <a:lnTo>
                    <a:pt x="0" y="0"/>
                  </a:lnTo>
                  <a:lnTo>
                    <a:pt x="0" y="1002733"/>
                  </a:lnTo>
                  <a:lnTo>
                    <a:pt x="1129955" y="1002733"/>
                  </a:lnTo>
                  <a:lnTo>
                    <a:pt x="1129955" y="0"/>
                  </a:lnTo>
                  <a:close/>
                </a:path>
              </a:pathLst>
            </a:custGeom>
            <a:solidFill>
              <a:srgbClr val="4A5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50805" y="4807788"/>
              <a:ext cx="1130935" cy="2794000"/>
            </a:xfrm>
            <a:custGeom>
              <a:avLst/>
              <a:gdLst/>
              <a:ahLst/>
              <a:cxnLst/>
              <a:rect l="l" t="t" r="r" b="b"/>
              <a:pathLst>
                <a:path w="1130934" h="2794000">
                  <a:moveTo>
                    <a:pt x="1129944" y="2704261"/>
                  </a:moveTo>
                  <a:lnTo>
                    <a:pt x="0" y="2704261"/>
                  </a:lnTo>
                  <a:lnTo>
                    <a:pt x="0" y="2793644"/>
                  </a:lnTo>
                  <a:lnTo>
                    <a:pt x="1129944" y="2793644"/>
                  </a:lnTo>
                  <a:lnTo>
                    <a:pt x="1129944" y="2704261"/>
                  </a:lnTo>
                  <a:close/>
                </a:path>
                <a:path w="1130934" h="2794000">
                  <a:moveTo>
                    <a:pt x="1130795" y="127203"/>
                  </a:moveTo>
                  <a:lnTo>
                    <a:pt x="1129957" y="0"/>
                  </a:lnTo>
                  <a:lnTo>
                    <a:pt x="0" y="0"/>
                  </a:lnTo>
                  <a:lnTo>
                    <a:pt x="0" y="127203"/>
                  </a:lnTo>
                  <a:lnTo>
                    <a:pt x="1130795" y="127203"/>
                  </a:lnTo>
                  <a:close/>
                </a:path>
              </a:pathLst>
            </a:custGeom>
            <a:solidFill>
              <a:srgbClr val="7D8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739937" y="5850384"/>
              <a:ext cx="367030" cy="172720"/>
            </a:xfrm>
            <a:custGeom>
              <a:avLst/>
              <a:gdLst/>
              <a:ahLst/>
              <a:cxnLst/>
              <a:rect l="l" t="t" r="r" b="b"/>
              <a:pathLst>
                <a:path w="367029" h="172720">
                  <a:moveTo>
                    <a:pt x="344219" y="0"/>
                  </a:moveTo>
                  <a:lnTo>
                    <a:pt x="22449" y="0"/>
                  </a:lnTo>
                  <a:lnTo>
                    <a:pt x="13711" y="1764"/>
                  </a:lnTo>
                  <a:lnTo>
                    <a:pt x="6575" y="6575"/>
                  </a:lnTo>
                  <a:lnTo>
                    <a:pt x="1764" y="13711"/>
                  </a:lnTo>
                  <a:lnTo>
                    <a:pt x="0" y="22449"/>
                  </a:lnTo>
                  <a:lnTo>
                    <a:pt x="0" y="149660"/>
                  </a:lnTo>
                  <a:lnTo>
                    <a:pt x="1764" y="158398"/>
                  </a:lnTo>
                  <a:lnTo>
                    <a:pt x="6575" y="165534"/>
                  </a:lnTo>
                  <a:lnTo>
                    <a:pt x="13711" y="170345"/>
                  </a:lnTo>
                  <a:lnTo>
                    <a:pt x="22449" y="172109"/>
                  </a:lnTo>
                  <a:lnTo>
                    <a:pt x="344219" y="172109"/>
                  </a:lnTo>
                  <a:lnTo>
                    <a:pt x="352957" y="170345"/>
                  </a:lnTo>
                  <a:lnTo>
                    <a:pt x="360093" y="165534"/>
                  </a:lnTo>
                  <a:lnTo>
                    <a:pt x="364905" y="158398"/>
                  </a:lnTo>
                  <a:lnTo>
                    <a:pt x="366669" y="149660"/>
                  </a:lnTo>
                  <a:lnTo>
                    <a:pt x="366669" y="22449"/>
                  </a:lnTo>
                  <a:lnTo>
                    <a:pt x="364905" y="13711"/>
                  </a:lnTo>
                  <a:lnTo>
                    <a:pt x="360093" y="6575"/>
                  </a:lnTo>
                  <a:lnTo>
                    <a:pt x="352957" y="1764"/>
                  </a:lnTo>
                  <a:lnTo>
                    <a:pt x="344219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739935" y="6486452"/>
              <a:ext cx="367030" cy="187325"/>
            </a:xfrm>
            <a:custGeom>
              <a:avLst/>
              <a:gdLst/>
              <a:ahLst/>
              <a:cxnLst/>
              <a:rect l="l" t="t" r="r" b="b"/>
              <a:pathLst>
                <a:path w="367029" h="187325">
                  <a:moveTo>
                    <a:pt x="366669" y="0"/>
                  </a:moveTo>
                  <a:lnTo>
                    <a:pt x="0" y="0"/>
                  </a:lnTo>
                  <a:lnTo>
                    <a:pt x="0" y="139241"/>
                  </a:lnTo>
                  <a:lnTo>
                    <a:pt x="3758" y="157860"/>
                  </a:lnTo>
                  <a:lnTo>
                    <a:pt x="14008" y="173064"/>
                  </a:lnTo>
                  <a:lnTo>
                    <a:pt x="29212" y="183314"/>
                  </a:lnTo>
                  <a:lnTo>
                    <a:pt x="47831" y="187072"/>
                  </a:lnTo>
                  <a:lnTo>
                    <a:pt x="318848" y="187072"/>
                  </a:lnTo>
                  <a:lnTo>
                    <a:pt x="337461" y="183314"/>
                  </a:lnTo>
                  <a:lnTo>
                    <a:pt x="352662" y="173064"/>
                  </a:lnTo>
                  <a:lnTo>
                    <a:pt x="362911" y="157860"/>
                  </a:lnTo>
                  <a:lnTo>
                    <a:pt x="366669" y="139241"/>
                  </a:lnTo>
                  <a:lnTo>
                    <a:pt x="366669" y="0"/>
                  </a:lnTo>
                  <a:close/>
                </a:path>
              </a:pathLst>
            </a:custGeom>
            <a:solidFill>
              <a:srgbClr val="B9C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739935" y="6269437"/>
              <a:ext cx="367030" cy="217170"/>
            </a:xfrm>
            <a:custGeom>
              <a:avLst/>
              <a:gdLst/>
              <a:ahLst/>
              <a:cxnLst/>
              <a:rect l="l" t="t" r="r" b="b"/>
              <a:pathLst>
                <a:path w="367029" h="217170">
                  <a:moveTo>
                    <a:pt x="318848" y="0"/>
                  </a:moveTo>
                  <a:lnTo>
                    <a:pt x="47831" y="0"/>
                  </a:lnTo>
                  <a:lnTo>
                    <a:pt x="29212" y="3758"/>
                  </a:lnTo>
                  <a:lnTo>
                    <a:pt x="14008" y="14008"/>
                  </a:lnTo>
                  <a:lnTo>
                    <a:pt x="3758" y="29212"/>
                  </a:lnTo>
                  <a:lnTo>
                    <a:pt x="0" y="47831"/>
                  </a:lnTo>
                  <a:lnTo>
                    <a:pt x="0" y="217009"/>
                  </a:lnTo>
                  <a:lnTo>
                    <a:pt x="366669" y="217009"/>
                  </a:lnTo>
                  <a:lnTo>
                    <a:pt x="366669" y="47831"/>
                  </a:lnTo>
                  <a:lnTo>
                    <a:pt x="362911" y="29212"/>
                  </a:lnTo>
                  <a:lnTo>
                    <a:pt x="352662" y="14008"/>
                  </a:lnTo>
                  <a:lnTo>
                    <a:pt x="337461" y="3758"/>
                  </a:lnTo>
                  <a:lnTo>
                    <a:pt x="318848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298381" y="5569470"/>
              <a:ext cx="524510" cy="1827530"/>
            </a:xfrm>
            <a:custGeom>
              <a:avLst/>
              <a:gdLst/>
              <a:ahLst/>
              <a:cxnLst/>
              <a:rect l="l" t="t" r="r" b="b"/>
              <a:pathLst>
                <a:path w="524509" h="1827529">
                  <a:moveTo>
                    <a:pt x="504078" y="0"/>
                  </a:moveTo>
                  <a:lnTo>
                    <a:pt x="496227" y="1584"/>
                  </a:lnTo>
                  <a:lnTo>
                    <a:pt x="489817" y="5905"/>
                  </a:lnTo>
                  <a:lnTo>
                    <a:pt x="485496" y="12315"/>
                  </a:lnTo>
                  <a:lnTo>
                    <a:pt x="483911" y="20166"/>
                  </a:lnTo>
                  <a:lnTo>
                    <a:pt x="483911" y="1568056"/>
                  </a:lnTo>
                  <a:lnTo>
                    <a:pt x="479406" y="1612754"/>
                  </a:lnTo>
                  <a:lnTo>
                    <a:pt x="466483" y="1654387"/>
                  </a:lnTo>
                  <a:lnTo>
                    <a:pt x="446034" y="1692061"/>
                  </a:lnTo>
                  <a:lnTo>
                    <a:pt x="418953" y="1724887"/>
                  </a:lnTo>
                  <a:lnTo>
                    <a:pt x="386129" y="1751970"/>
                  </a:lnTo>
                  <a:lnTo>
                    <a:pt x="348456" y="1772420"/>
                  </a:lnTo>
                  <a:lnTo>
                    <a:pt x="306825" y="1785344"/>
                  </a:lnTo>
                  <a:lnTo>
                    <a:pt x="262117" y="1789851"/>
                  </a:lnTo>
                  <a:lnTo>
                    <a:pt x="217419" y="1785344"/>
                  </a:lnTo>
                  <a:lnTo>
                    <a:pt x="175787" y="1772420"/>
                  </a:lnTo>
                  <a:lnTo>
                    <a:pt x="138112" y="1751970"/>
                  </a:lnTo>
                  <a:lnTo>
                    <a:pt x="105287" y="1724887"/>
                  </a:lnTo>
                  <a:lnTo>
                    <a:pt x="78203" y="1692061"/>
                  </a:lnTo>
                  <a:lnTo>
                    <a:pt x="57753" y="1654387"/>
                  </a:lnTo>
                  <a:lnTo>
                    <a:pt x="44829" y="1612754"/>
                  </a:lnTo>
                  <a:lnTo>
                    <a:pt x="40323" y="1568056"/>
                  </a:lnTo>
                  <a:lnTo>
                    <a:pt x="40323" y="1083391"/>
                  </a:lnTo>
                  <a:lnTo>
                    <a:pt x="0" y="1083391"/>
                  </a:lnTo>
                  <a:lnTo>
                    <a:pt x="0" y="1563847"/>
                  </a:lnTo>
                  <a:lnTo>
                    <a:pt x="4131" y="1611166"/>
                  </a:lnTo>
                  <a:lnTo>
                    <a:pt x="16042" y="1655703"/>
                  </a:lnTo>
                  <a:lnTo>
                    <a:pt x="35008" y="1696714"/>
                  </a:lnTo>
                  <a:lnTo>
                    <a:pt x="60305" y="1733455"/>
                  </a:lnTo>
                  <a:lnTo>
                    <a:pt x="91210" y="1765183"/>
                  </a:lnTo>
                  <a:lnTo>
                    <a:pt x="126997" y="1791155"/>
                  </a:lnTo>
                  <a:lnTo>
                    <a:pt x="166942" y="1810626"/>
                  </a:lnTo>
                  <a:lnTo>
                    <a:pt x="210321" y="1822854"/>
                  </a:lnTo>
                  <a:lnTo>
                    <a:pt x="256411" y="1827096"/>
                  </a:lnTo>
                  <a:lnTo>
                    <a:pt x="267824" y="1827096"/>
                  </a:lnTo>
                  <a:lnTo>
                    <a:pt x="313916" y="1822848"/>
                  </a:lnTo>
                  <a:lnTo>
                    <a:pt x="357298" y="1810603"/>
                  </a:lnTo>
                  <a:lnTo>
                    <a:pt x="397245" y="1791104"/>
                  </a:lnTo>
                  <a:lnTo>
                    <a:pt x="433033" y="1765096"/>
                  </a:lnTo>
                  <a:lnTo>
                    <a:pt x="463939" y="1733323"/>
                  </a:lnTo>
                  <a:lnTo>
                    <a:pt x="489236" y="1696531"/>
                  </a:lnTo>
                  <a:lnTo>
                    <a:pt x="508203" y="1655463"/>
                  </a:lnTo>
                  <a:lnTo>
                    <a:pt x="520114" y="1610865"/>
                  </a:lnTo>
                  <a:lnTo>
                    <a:pt x="524245" y="1563481"/>
                  </a:lnTo>
                  <a:lnTo>
                    <a:pt x="524245" y="20166"/>
                  </a:lnTo>
                  <a:lnTo>
                    <a:pt x="522659" y="12315"/>
                  </a:lnTo>
                  <a:lnTo>
                    <a:pt x="518336" y="5905"/>
                  </a:lnTo>
                  <a:lnTo>
                    <a:pt x="511925" y="1584"/>
                  </a:lnTo>
                  <a:lnTo>
                    <a:pt x="504078" y="0"/>
                  </a:lnTo>
                  <a:close/>
                </a:path>
              </a:pathLst>
            </a:custGeom>
            <a:solidFill>
              <a:srgbClr val="0F2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70009" y="6276920"/>
              <a:ext cx="95358" cy="37593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0707120" y="6939467"/>
              <a:ext cx="417830" cy="411480"/>
            </a:xfrm>
            <a:custGeom>
              <a:avLst/>
              <a:gdLst/>
              <a:ahLst/>
              <a:cxnLst/>
              <a:rect l="l" t="t" r="r" b="b"/>
              <a:pathLst>
                <a:path w="417829" h="411479">
                  <a:moveTo>
                    <a:pt x="208653" y="0"/>
                  </a:moveTo>
                  <a:lnTo>
                    <a:pt x="160816" y="5428"/>
                  </a:lnTo>
                  <a:lnTo>
                    <a:pt x="116902" y="20897"/>
                  </a:lnTo>
                  <a:lnTo>
                    <a:pt x="78163" y="45175"/>
                  </a:lnTo>
                  <a:lnTo>
                    <a:pt x="45852" y="77025"/>
                  </a:lnTo>
                  <a:lnTo>
                    <a:pt x="21219" y="115214"/>
                  </a:lnTo>
                  <a:lnTo>
                    <a:pt x="5518" y="158507"/>
                  </a:lnTo>
                  <a:lnTo>
                    <a:pt x="0" y="205669"/>
                  </a:lnTo>
                  <a:lnTo>
                    <a:pt x="5505" y="252836"/>
                  </a:lnTo>
                  <a:lnTo>
                    <a:pt x="21195" y="296135"/>
                  </a:lnTo>
                  <a:lnTo>
                    <a:pt x="45819" y="334330"/>
                  </a:lnTo>
                  <a:lnTo>
                    <a:pt x="78124" y="366189"/>
                  </a:lnTo>
                  <a:lnTo>
                    <a:pt x="116859" y="390474"/>
                  </a:lnTo>
                  <a:lnTo>
                    <a:pt x="160772" y="405953"/>
                  </a:lnTo>
                  <a:lnTo>
                    <a:pt x="208611" y="411390"/>
                  </a:lnTo>
                  <a:lnTo>
                    <a:pt x="256439" y="405958"/>
                  </a:lnTo>
                  <a:lnTo>
                    <a:pt x="300346" y="390486"/>
                  </a:lnTo>
                  <a:lnTo>
                    <a:pt x="339078" y="366207"/>
                  </a:lnTo>
                  <a:lnTo>
                    <a:pt x="371383" y="334357"/>
                  </a:lnTo>
                  <a:lnTo>
                    <a:pt x="396008" y="296169"/>
                  </a:lnTo>
                  <a:lnTo>
                    <a:pt x="411702" y="252879"/>
                  </a:lnTo>
                  <a:lnTo>
                    <a:pt x="417212" y="205721"/>
                  </a:lnTo>
                  <a:lnTo>
                    <a:pt x="409770" y="251216"/>
                  </a:lnTo>
                  <a:lnTo>
                    <a:pt x="389045" y="290727"/>
                  </a:lnTo>
                  <a:lnTo>
                    <a:pt x="357444" y="321884"/>
                  </a:lnTo>
                  <a:lnTo>
                    <a:pt x="317370" y="342316"/>
                  </a:lnTo>
                  <a:lnTo>
                    <a:pt x="271279" y="349654"/>
                  </a:lnTo>
                  <a:lnTo>
                    <a:pt x="225136" y="342316"/>
                  </a:lnTo>
                  <a:lnTo>
                    <a:pt x="185062" y="321884"/>
                  </a:lnTo>
                  <a:lnTo>
                    <a:pt x="153461" y="290727"/>
                  </a:lnTo>
                  <a:lnTo>
                    <a:pt x="132736" y="251216"/>
                  </a:lnTo>
                  <a:lnTo>
                    <a:pt x="125294" y="205721"/>
                  </a:lnTo>
                  <a:lnTo>
                    <a:pt x="132736" y="160231"/>
                  </a:lnTo>
                  <a:lnTo>
                    <a:pt x="153461" y="120723"/>
                  </a:lnTo>
                  <a:lnTo>
                    <a:pt x="185062" y="89568"/>
                  </a:lnTo>
                  <a:lnTo>
                    <a:pt x="225136" y="69136"/>
                  </a:lnTo>
                  <a:lnTo>
                    <a:pt x="271279" y="61799"/>
                  </a:lnTo>
                  <a:lnTo>
                    <a:pt x="317422" y="69136"/>
                  </a:lnTo>
                  <a:lnTo>
                    <a:pt x="357496" y="89568"/>
                  </a:lnTo>
                  <a:lnTo>
                    <a:pt x="389098" y="120723"/>
                  </a:lnTo>
                  <a:lnTo>
                    <a:pt x="409822" y="160231"/>
                  </a:lnTo>
                  <a:lnTo>
                    <a:pt x="417264" y="205721"/>
                  </a:lnTo>
                  <a:lnTo>
                    <a:pt x="411758" y="158558"/>
                  </a:lnTo>
                  <a:lnTo>
                    <a:pt x="396067" y="115262"/>
                  </a:lnTo>
                  <a:lnTo>
                    <a:pt x="371442" y="77067"/>
                  </a:lnTo>
                  <a:lnTo>
                    <a:pt x="339136" y="45209"/>
                  </a:lnTo>
                  <a:lnTo>
                    <a:pt x="300401" y="20922"/>
                  </a:lnTo>
                  <a:lnTo>
                    <a:pt x="256489" y="5440"/>
                  </a:lnTo>
                  <a:lnTo>
                    <a:pt x="208653" y="0"/>
                  </a:lnTo>
                  <a:close/>
                </a:path>
              </a:pathLst>
            </a:custGeom>
            <a:solidFill>
              <a:srgbClr val="FF1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957154" y="7001186"/>
              <a:ext cx="165735" cy="287020"/>
            </a:xfrm>
            <a:custGeom>
              <a:avLst/>
              <a:gdLst/>
              <a:ahLst/>
              <a:cxnLst/>
              <a:rect l="l" t="t" r="r" b="b"/>
              <a:pathLst>
                <a:path w="165734" h="287020">
                  <a:moveTo>
                    <a:pt x="28386" y="73"/>
                  </a:moveTo>
                  <a:lnTo>
                    <a:pt x="21245" y="0"/>
                  </a:lnTo>
                  <a:lnTo>
                    <a:pt x="14135" y="0"/>
                  </a:lnTo>
                  <a:lnTo>
                    <a:pt x="7036" y="502"/>
                  </a:lnTo>
                  <a:lnTo>
                    <a:pt x="0" y="1518"/>
                  </a:lnTo>
                  <a:lnTo>
                    <a:pt x="44596" y="15305"/>
                  </a:lnTo>
                  <a:lnTo>
                    <a:pt x="81281" y="41193"/>
                  </a:lnTo>
                  <a:lnTo>
                    <a:pt x="108021" y="76496"/>
                  </a:lnTo>
                  <a:lnTo>
                    <a:pt x="122781" y="118527"/>
                  </a:lnTo>
                  <a:lnTo>
                    <a:pt x="123525" y="164602"/>
                  </a:lnTo>
                  <a:lnTo>
                    <a:pt x="109313" y="208961"/>
                  </a:lnTo>
                  <a:lnTo>
                    <a:pt x="82282" y="245726"/>
                  </a:lnTo>
                  <a:lnTo>
                    <a:pt x="44992" y="272379"/>
                  </a:lnTo>
                  <a:lnTo>
                    <a:pt x="0" y="286399"/>
                  </a:lnTo>
                  <a:lnTo>
                    <a:pt x="46735" y="285770"/>
                  </a:lnTo>
                  <a:lnTo>
                    <a:pt x="89403" y="271316"/>
                  </a:lnTo>
                  <a:lnTo>
                    <a:pt x="125274" y="245036"/>
                  </a:lnTo>
                  <a:lnTo>
                    <a:pt x="151620" y="208928"/>
                  </a:lnTo>
                  <a:lnTo>
                    <a:pt x="165712" y="164989"/>
                  </a:lnTo>
                  <a:lnTo>
                    <a:pt x="165078" y="118914"/>
                  </a:lnTo>
                  <a:lnTo>
                    <a:pt x="150420" y="76848"/>
                  </a:lnTo>
                  <a:lnTo>
                    <a:pt x="123765" y="41481"/>
                  </a:lnTo>
                  <a:lnTo>
                    <a:pt x="87140" y="15505"/>
                  </a:lnTo>
                  <a:lnTo>
                    <a:pt x="42574" y="1612"/>
                  </a:lnTo>
                  <a:lnTo>
                    <a:pt x="35517" y="586"/>
                  </a:lnTo>
                  <a:lnTo>
                    <a:pt x="28386" y="73"/>
                  </a:lnTo>
                  <a:close/>
                </a:path>
              </a:pathLst>
            </a:custGeom>
            <a:solidFill>
              <a:srgbClr val="DDB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858991" y="7002701"/>
              <a:ext cx="222250" cy="285115"/>
            </a:xfrm>
            <a:custGeom>
              <a:avLst/>
              <a:gdLst/>
              <a:ahLst/>
              <a:cxnLst/>
              <a:rect l="l" t="t" r="r" b="b"/>
              <a:pathLst>
                <a:path w="222250" h="285115">
                  <a:moveTo>
                    <a:pt x="98164" y="0"/>
                  </a:moveTo>
                  <a:lnTo>
                    <a:pt x="69353" y="7185"/>
                  </a:lnTo>
                  <a:lnTo>
                    <a:pt x="42870" y="19821"/>
                  </a:lnTo>
                  <a:lnTo>
                    <a:pt x="19493" y="37436"/>
                  </a:lnTo>
                  <a:lnTo>
                    <a:pt x="0" y="59558"/>
                  </a:lnTo>
                  <a:lnTo>
                    <a:pt x="36011" y="50042"/>
                  </a:lnTo>
                  <a:lnTo>
                    <a:pt x="71688" y="54716"/>
                  </a:lnTo>
                  <a:lnTo>
                    <a:pt x="102984" y="72240"/>
                  </a:lnTo>
                  <a:lnTo>
                    <a:pt x="125849" y="101274"/>
                  </a:lnTo>
                  <a:lnTo>
                    <a:pt x="135500" y="136775"/>
                  </a:lnTo>
                  <a:lnTo>
                    <a:pt x="130759" y="171948"/>
                  </a:lnTo>
                  <a:lnTo>
                    <a:pt x="112987" y="202805"/>
                  </a:lnTo>
                  <a:lnTo>
                    <a:pt x="83547" y="225354"/>
                  </a:lnTo>
                  <a:lnTo>
                    <a:pt x="63092" y="232598"/>
                  </a:lnTo>
                  <a:lnTo>
                    <a:pt x="41773" y="235013"/>
                  </a:lnTo>
                  <a:lnTo>
                    <a:pt x="20454" y="232598"/>
                  </a:lnTo>
                  <a:lnTo>
                    <a:pt x="0" y="225354"/>
                  </a:lnTo>
                  <a:lnTo>
                    <a:pt x="19493" y="247470"/>
                  </a:lnTo>
                  <a:lnTo>
                    <a:pt x="42870" y="265082"/>
                  </a:lnTo>
                  <a:lnTo>
                    <a:pt x="69353" y="277716"/>
                  </a:lnTo>
                  <a:lnTo>
                    <a:pt x="98164" y="284902"/>
                  </a:lnTo>
                  <a:lnTo>
                    <a:pt x="142760" y="271115"/>
                  </a:lnTo>
                  <a:lnTo>
                    <a:pt x="179446" y="245227"/>
                  </a:lnTo>
                  <a:lnTo>
                    <a:pt x="206186" y="209924"/>
                  </a:lnTo>
                  <a:lnTo>
                    <a:pt x="220945" y="167892"/>
                  </a:lnTo>
                  <a:lnTo>
                    <a:pt x="221689" y="121818"/>
                  </a:lnTo>
                  <a:lnTo>
                    <a:pt x="207473" y="77459"/>
                  </a:lnTo>
                  <a:lnTo>
                    <a:pt x="180443" y="40693"/>
                  </a:lnTo>
                  <a:lnTo>
                    <a:pt x="143155" y="14040"/>
                  </a:lnTo>
                  <a:lnTo>
                    <a:pt x="98164" y="20"/>
                  </a:lnTo>
                  <a:close/>
                </a:path>
              </a:pathLst>
            </a:custGeom>
            <a:solidFill>
              <a:srgbClr val="F0E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794227" y="7584694"/>
              <a:ext cx="2505075" cy="33655"/>
            </a:xfrm>
            <a:custGeom>
              <a:avLst/>
              <a:gdLst/>
              <a:ahLst/>
              <a:cxnLst/>
              <a:rect l="l" t="t" r="r" b="b"/>
              <a:pathLst>
                <a:path w="2505075" h="33654">
                  <a:moveTo>
                    <a:pt x="57632" y="7493"/>
                  </a:moveTo>
                  <a:lnTo>
                    <a:pt x="50126" y="0"/>
                  </a:lnTo>
                  <a:lnTo>
                    <a:pt x="7505" y="0"/>
                  </a:lnTo>
                  <a:lnTo>
                    <a:pt x="0" y="7493"/>
                  </a:lnTo>
                  <a:lnTo>
                    <a:pt x="0" y="25996"/>
                  </a:lnTo>
                  <a:lnTo>
                    <a:pt x="7505" y="33502"/>
                  </a:lnTo>
                  <a:lnTo>
                    <a:pt x="40881" y="33502"/>
                  </a:lnTo>
                  <a:lnTo>
                    <a:pt x="50126" y="33502"/>
                  </a:lnTo>
                  <a:lnTo>
                    <a:pt x="57632" y="25996"/>
                  </a:lnTo>
                  <a:lnTo>
                    <a:pt x="57632" y="7493"/>
                  </a:lnTo>
                  <a:close/>
                </a:path>
                <a:path w="2505075" h="33654">
                  <a:moveTo>
                    <a:pt x="265264" y="7493"/>
                  </a:moveTo>
                  <a:lnTo>
                    <a:pt x="257759" y="0"/>
                  </a:lnTo>
                  <a:lnTo>
                    <a:pt x="119684" y="0"/>
                  </a:lnTo>
                  <a:lnTo>
                    <a:pt x="112179" y="7493"/>
                  </a:lnTo>
                  <a:lnTo>
                    <a:pt x="112179" y="25996"/>
                  </a:lnTo>
                  <a:lnTo>
                    <a:pt x="119684" y="33502"/>
                  </a:lnTo>
                  <a:lnTo>
                    <a:pt x="248513" y="33502"/>
                  </a:lnTo>
                  <a:lnTo>
                    <a:pt x="257759" y="33502"/>
                  </a:lnTo>
                  <a:lnTo>
                    <a:pt x="265264" y="25996"/>
                  </a:lnTo>
                  <a:lnTo>
                    <a:pt x="265264" y="7493"/>
                  </a:lnTo>
                  <a:close/>
                </a:path>
                <a:path w="2505075" h="33654">
                  <a:moveTo>
                    <a:pt x="2393531" y="7493"/>
                  </a:moveTo>
                  <a:lnTo>
                    <a:pt x="2386025" y="0"/>
                  </a:lnTo>
                  <a:lnTo>
                    <a:pt x="300647" y="0"/>
                  </a:lnTo>
                  <a:lnTo>
                    <a:pt x="293141" y="7493"/>
                  </a:lnTo>
                  <a:lnTo>
                    <a:pt x="293141" y="25996"/>
                  </a:lnTo>
                  <a:lnTo>
                    <a:pt x="300647" y="33502"/>
                  </a:lnTo>
                  <a:lnTo>
                    <a:pt x="2376779" y="33502"/>
                  </a:lnTo>
                  <a:lnTo>
                    <a:pt x="2386025" y="33502"/>
                  </a:lnTo>
                  <a:lnTo>
                    <a:pt x="2393531" y="25996"/>
                  </a:lnTo>
                  <a:lnTo>
                    <a:pt x="2393531" y="7493"/>
                  </a:lnTo>
                  <a:close/>
                </a:path>
                <a:path w="2505075" h="33654">
                  <a:moveTo>
                    <a:pt x="2504960" y="7493"/>
                  </a:moveTo>
                  <a:lnTo>
                    <a:pt x="2497455" y="0"/>
                  </a:lnTo>
                  <a:lnTo>
                    <a:pt x="2454033" y="0"/>
                  </a:lnTo>
                  <a:lnTo>
                    <a:pt x="2446515" y="7493"/>
                  </a:lnTo>
                  <a:lnTo>
                    <a:pt x="2446515" y="25996"/>
                  </a:lnTo>
                  <a:lnTo>
                    <a:pt x="2454033" y="33502"/>
                  </a:lnTo>
                  <a:lnTo>
                    <a:pt x="2488209" y="33502"/>
                  </a:lnTo>
                  <a:lnTo>
                    <a:pt x="2497455" y="33502"/>
                  </a:lnTo>
                  <a:lnTo>
                    <a:pt x="2504960" y="25996"/>
                  </a:lnTo>
                  <a:lnTo>
                    <a:pt x="2504960" y="7493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574713" y="8090240"/>
              <a:ext cx="4041140" cy="95885"/>
            </a:xfrm>
            <a:custGeom>
              <a:avLst/>
              <a:gdLst/>
              <a:ahLst/>
              <a:cxnLst/>
              <a:rect l="l" t="t" r="r" b="b"/>
              <a:pathLst>
                <a:path w="4041140" h="95884">
                  <a:moveTo>
                    <a:pt x="1937188" y="0"/>
                  </a:moveTo>
                  <a:lnTo>
                    <a:pt x="1692739" y="586"/>
                  </a:lnTo>
                  <a:lnTo>
                    <a:pt x="1457762" y="1840"/>
                  </a:lnTo>
                  <a:lnTo>
                    <a:pt x="1234010" y="3720"/>
                  </a:lnTo>
                  <a:lnTo>
                    <a:pt x="1023240" y="6185"/>
                  </a:lnTo>
                  <a:lnTo>
                    <a:pt x="827205" y="9193"/>
                  </a:lnTo>
                  <a:lnTo>
                    <a:pt x="647660" y="12702"/>
                  </a:lnTo>
                  <a:lnTo>
                    <a:pt x="486361" y="16671"/>
                  </a:lnTo>
                  <a:lnTo>
                    <a:pt x="389832" y="19553"/>
                  </a:lnTo>
                  <a:lnTo>
                    <a:pt x="302711" y="22608"/>
                  </a:lnTo>
                  <a:lnTo>
                    <a:pt x="225520" y="25824"/>
                  </a:lnTo>
                  <a:lnTo>
                    <a:pt x="158777" y="29190"/>
                  </a:lnTo>
                  <a:lnTo>
                    <a:pt x="103004" y="32692"/>
                  </a:lnTo>
                  <a:lnTo>
                    <a:pt x="58719" y="36318"/>
                  </a:lnTo>
                  <a:lnTo>
                    <a:pt x="14972" y="41965"/>
                  </a:lnTo>
                  <a:lnTo>
                    <a:pt x="0" y="47822"/>
                  </a:lnTo>
                  <a:lnTo>
                    <a:pt x="1685" y="49795"/>
                  </a:lnTo>
                  <a:lnTo>
                    <a:pt x="41048" y="57466"/>
                  </a:lnTo>
                  <a:lnTo>
                    <a:pt x="79393" y="61150"/>
                  </a:lnTo>
                  <a:lnTo>
                    <a:pt x="158777" y="66450"/>
                  </a:lnTo>
                  <a:lnTo>
                    <a:pt x="225520" y="69815"/>
                  </a:lnTo>
                  <a:lnTo>
                    <a:pt x="302711" y="73032"/>
                  </a:lnTo>
                  <a:lnTo>
                    <a:pt x="389832" y="76087"/>
                  </a:lnTo>
                  <a:lnTo>
                    <a:pt x="486361" y="78968"/>
                  </a:lnTo>
                  <a:lnTo>
                    <a:pt x="591780" y="81664"/>
                  </a:lnTo>
                  <a:lnTo>
                    <a:pt x="765437" y="85332"/>
                  </a:lnTo>
                  <a:lnTo>
                    <a:pt x="956171" y="88512"/>
                  </a:lnTo>
                  <a:lnTo>
                    <a:pt x="1162224" y="91163"/>
                  </a:lnTo>
                  <a:lnTo>
                    <a:pt x="1381844" y="93244"/>
                  </a:lnTo>
                  <a:lnTo>
                    <a:pt x="1613275" y="94712"/>
                  </a:lnTo>
                  <a:lnTo>
                    <a:pt x="1854761" y="95526"/>
                  </a:lnTo>
                  <a:lnTo>
                    <a:pt x="2103755" y="95644"/>
                  </a:lnTo>
                  <a:lnTo>
                    <a:pt x="2348202" y="95058"/>
                  </a:lnTo>
                  <a:lnTo>
                    <a:pt x="2583178" y="93803"/>
                  </a:lnTo>
                  <a:lnTo>
                    <a:pt x="2806929" y="91922"/>
                  </a:lnTo>
                  <a:lnTo>
                    <a:pt x="3017700" y="89457"/>
                  </a:lnTo>
                  <a:lnTo>
                    <a:pt x="3213735" y="86448"/>
                  </a:lnTo>
                  <a:lnTo>
                    <a:pt x="3393280" y="82938"/>
                  </a:lnTo>
                  <a:lnTo>
                    <a:pt x="3554579" y="78968"/>
                  </a:lnTo>
                  <a:lnTo>
                    <a:pt x="3651109" y="76087"/>
                  </a:lnTo>
                  <a:lnTo>
                    <a:pt x="3738230" y="73032"/>
                  </a:lnTo>
                  <a:lnTo>
                    <a:pt x="3815422" y="69815"/>
                  </a:lnTo>
                  <a:lnTo>
                    <a:pt x="3882165" y="66450"/>
                  </a:lnTo>
                  <a:lnTo>
                    <a:pt x="3937939" y="62948"/>
                  </a:lnTo>
                  <a:lnTo>
                    <a:pt x="3982224" y="59322"/>
                  </a:lnTo>
                  <a:lnTo>
                    <a:pt x="4025972" y="53677"/>
                  </a:lnTo>
                  <a:lnTo>
                    <a:pt x="4040945" y="47822"/>
                  </a:lnTo>
                  <a:lnTo>
                    <a:pt x="4039259" y="45849"/>
                  </a:lnTo>
                  <a:lnTo>
                    <a:pt x="3999896" y="38175"/>
                  </a:lnTo>
                  <a:lnTo>
                    <a:pt x="3961550" y="34490"/>
                  </a:lnTo>
                  <a:lnTo>
                    <a:pt x="3882165" y="29190"/>
                  </a:lnTo>
                  <a:lnTo>
                    <a:pt x="3815422" y="25824"/>
                  </a:lnTo>
                  <a:lnTo>
                    <a:pt x="3738230" y="22608"/>
                  </a:lnTo>
                  <a:lnTo>
                    <a:pt x="3651109" y="19553"/>
                  </a:lnTo>
                  <a:lnTo>
                    <a:pt x="3554579" y="16671"/>
                  </a:lnTo>
                  <a:lnTo>
                    <a:pt x="3449160" y="13976"/>
                  </a:lnTo>
                  <a:lnTo>
                    <a:pt x="3275502" y="10309"/>
                  </a:lnTo>
                  <a:lnTo>
                    <a:pt x="3084769" y="7129"/>
                  </a:lnTo>
                  <a:lnTo>
                    <a:pt x="2878715" y="4479"/>
                  </a:lnTo>
                  <a:lnTo>
                    <a:pt x="2659096" y="2399"/>
                  </a:lnTo>
                  <a:lnTo>
                    <a:pt x="2427666" y="932"/>
                  </a:lnTo>
                  <a:lnTo>
                    <a:pt x="2186182" y="118"/>
                  </a:lnTo>
                  <a:lnTo>
                    <a:pt x="1937188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135277" y="7378082"/>
              <a:ext cx="420370" cy="774700"/>
            </a:xfrm>
            <a:custGeom>
              <a:avLst/>
              <a:gdLst/>
              <a:ahLst/>
              <a:cxnLst/>
              <a:rect l="l" t="t" r="r" b="b"/>
              <a:pathLst>
                <a:path w="420370" h="774700">
                  <a:moveTo>
                    <a:pt x="129870" y="0"/>
                  </a:moveTo>
                  <a:lnTo>
                    <a:pt x="0" y="0"/>
                  </a:lnTo>
                  <a:lnTo>
                    <a:pt x="0" y="774636"/>
                  </a:lnTo>
                  <a:lnTo>
                    <a:pt x="129870" y="774636"/>
                  </a:lnTo>
                  <a:lnTo>
                    <a:pt x="169288" y="771100"/>
                  </a:lnTo>
                  <a:lnTo>
                    <a:pt x="207095" y="760800"/>
                  </a:lnTo>
                  <a:lnTo>
                    <a:pt x="242943" y="744198"/>
                  </a:lnTo>
                  <a:lnTo>
                    <a:pt x="276487" y="721755"/>
                  </a:lnTo>
                  <a:lnTo>
                    <a:pt x="307382" y="693933"/>
                  </a:lnTo>
                  <a:lnTo>
                    <a:pt x="335280" y="661193"/>
                  </a:lnTo>
                  <a:lnTo>
                    <a:pt x="359836" y="623996"/>
                  </a:lnTo>
                  <a:lnTo>
                    <a:pt x="380703" y="582804"/>
                  </a:lnTo>
                  <a:lnTo>
                    <a:pt x="397535" y="538079"/>
                  </a:lnTo>
                  <a:lnTo>
                    <a:pt x="409987" y="490282"/>
                  </a:lnTo>
                  <a:lnTo>
                    <a:pt x="417712" y="439874"/>
                  </a:lnTo>
                  <a:lnTo>
                    <a:pt x="420364" y="387318"/>
                  </a:lnTo>
                  <a:lnTo>
                    <a:pt x="417712" y="334761"/>
                  </a:lnTo>
                  <a:lnTo>
                    <a:pt x="409987" y="284353"/>
                  </a:lnTo>
                  <a:lnTo>
                    <a:pt x="397535" y="236556"/>
                  </a:lnTo>
                  <a:lnTo>
                    <a:pt x="380703" y="191831"/>
                  </a:lnTo>
                  <a:lnTo>
                    <a:pt x="359836" y="150639"/>
                  </a:lnTo>
                  <a:lnTo>
                    <a:pt x="335280" y="113442"/>
                  </a:lnTo>
                  <a:lnTo>
                    <a:pt x="307382" y="80702"/>
                  </a:lnTo>
                  <a:lnTo>
                    <a:pt x="276487" y="52880"/>
                  </a:lnTo>
                  <a:lnTo>
                    <a:pt x="242943" y="30437"/>
                  </a:lnTo>
                  <a:lnTo>
                    <a:pt x="207095" y="13835"/>
                  </a:lnTo>
                  <a:lnTo>
                    <a:pt x="169288" y="3535"/>
                  </a:lnTo>
                  <a:lnTo>
                    <a:pt x="129870" y="0"/>
                  </a:lnTo>
                  <a:close/>
                </a:path>
              </a:pathLst>
            </a:custGeom>
            <a:solidFill>
              <a:srgbClr val="0F2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844791" y="7378081"/>
              <a:ext cx="581025" cy="774700"/>
            </a:xfrm>
            <a:custGeom>
              <a:avLst/>
              <a:gdLst/>
              <a:ahLst/>
              <a:cxnLst/>
              <a:rect l="l" t="t" r="r" b="b"/>
              <a:pathLst>
                <a:path w="581025" h="774700">
                  <a:moveTo>
                    <a:pt x="290483" y="0"/>
                  </a:moveTo>
                  <a:lnTo>
                    <a:pt x="251067" y="3535"/>
                  </a:lnTo>
                  <a:lnTo>
                    <a:pt x="213263" y="13835"/>
                  </a:lnTo>
                  <a:lnTo>
                    <a:pt x="177416" y="30437"/>
                  </a:lnTo>
                  <a:lnTo>
                    <a:pt x="143873" y="52880"/>
                  </a:lnTo>
                  <a:lnTo>
                    <a:pt x="112979" y="80702"/>
                  </a:lnTo>
                  <a:lnTo>
                    <a:pt x="85082" y="113442"/>
                  </a:lnTo>
                  <a:lnTo>
                    <a:pt x="60527" y="150639"/>
                  </a:lnTo>
                  <a:lnTo>
                    <a:pt x="39660" y="191831"/>
                  </a:lnTo>
                  <a:lnTo>
                    <a:pt x="22828" y="236556"/>
                  </a:lnTo>
                  <a:lnTo>
                    <a:pt x="10376" y="284353"/>
                  </a:lnTo>
                  <a:lnTo>
                    <a:pt x="2651" y="334761"/>
                  </a:lnTo>
                  <a:lnTo>
                    <a:pt x="0" y="387318"/>
                  </a:lnTo>
                  <a:lnTo>
                    <a:pt x="2651" y="439874"/>
                  </a:lnTo>
                  <a:lnTo>
                    <a:pt x="10376" y="490282"/>
                  </a:lnTo>
                  <a:lnTo>
                    <a:pt x="22828" y="538079"/>
                  </a:lnTo>
                  <a:lnTo>
                    <a:pt x="39660" y="582804"/>
                  </a:lnTo>
                  <a:lnTo>
                    <a:pt x="60527" y="623996"/>
                  </a:lnTo>
                  <a:lnTo>
                    <a:pt x="85082" y="661193"/>
                  </a:lnTo>
                  <a:lnTo>
                    <a:pt x="112979" y="693933"/>
                  </a:lnTo>
                  <a:lnTo>
                    <a:pt x="143873" y="721755"/>
                  </a:lnTo>
                  <a:lnTo>
                    <a:pt x="177416" y="744198"/>
                  </a:lnTo>
                  <a:lnTo>
                    <a:pt x="213263" y="760800"/>
                  </a:lnTo>
                  <a:lnTo>
                    <a:pt x="251067" y="771100"/>
                  </a:lnTo>
                  <a:lnTo>
                    <a:pt x="290483" y="774636"/>
                  </a:lnTo>
                  <a:lnTo>
                    <a:pt x="329901" y="771100"/>
                  </a:lnTo>
                  <a:lnTo>
                    <a:pt x="367707" y="760800"/>
                  </a:lnTo>
                  <a:lnTo>
                    <a:pt x="403556" y="744198"/>
                  </a:lnTo>
                  <a:lnTo>
                    <a:pt x="437100" y="721755"/>
                  </a:lnTo>
                  <a:lnTo>
                    <a:pt x="467995" y="693933"/>
                  </a:lnTo>
                  <a:lnTo>
                    <a:pt x="495893" y="661193"/>
                  </a:lnTo>
                  <a:lnTo>
                    <a:pt x="507380" y="643791"/>
                  </a:lnTo>
                  <a:lnTo>
                    <a:pt x="290483" y="643791"/>
                  </a:lnTo>
                  <a:lnTo>
                    <a:pt x="251719" y="638580"/>
                  </a:lnTo>
                  <a:lnTo>
                    <a:pt x="215614" y="623635"/>
                  </a:lnTo>
                  <a:lnTo>
                    <a:pt x="182940" y="599988"/>
                  </a:lnTo>
                  <a:lnTo>
                    <a:pt x="154473" y="568669"/>
                  </a:lnTo>
                  <a:lnTo>
                    <a:pt x="130984" y="530711"/>
                  </a:lnTo>
                  <a:lnTo>
                    <a:pt x="113249" y="487146"/>
                  </a:lnTo>
                  <a:lnTo>
                    <a:pt x="102041" y="439004"/>
                  </a:lnTo>
                  <a:lnTo>
                    <a:pt x="98133" y="387318"/>
                  </a:lnTo>
                  <a:lnTo>
                    <a:pt x="102041" y="335628"/>
                  </a:lnTo>
                  <a:lnTo>
                    <a:pt x="113249" y="287485"/>
                  </a:lnTo>
                  <a:lnTo>
                    <a:pt x="130984" y="243919"/>
                  </a:lnTo>
                  <a:lnTo>
                    <a:pt x="154473" y="205962"/>
                  </a:lnTo>
                  <a:lnTo>
                    <a:pt x="182940" y="174644"/>
                  </a:lnTo>
                  <a:lnTo>
                    <a:pt x="215614" y="150998"/>
                  </a:lnTo>
                  <a:lnTo>
                    <a:pt x="251719" y="136054"/>
                  </a:lnTo>
                  <a:lnTo>
                    <a:pt x="290483" y="130844"/>
                  </a:lnTo>
                  <a:lnTo>
                    <a:pt x="507380" y="130844"/>
                  </a:lnTo>
                  <a:lnTo>
                    <a:pt x="495893" y="113442"/>
                  </a:lnTo>
                  <a:lnTo>
                    <a:pt x="467995" y="80702"/>
                  </a:lnTo>
                  <a:lnTo>
                    <a:pt x="437100" y="52880"/>
                  </a:lnTo>
                  <a:lnTo>
                    <a:pt x="403556" y="30437"/>
                  </a:lnTo>
                  <a:lnTo>
                    <a:pt x="367707" y="13835"/>
                  </a:lnTo>
                  <a:lnTo>
                    <a:pt x="329901" y="3535"/>
                  </a:lnTo>
                  <a:lnTo>
                    <a:pt x="290483" y="0"/>
                  </a:lnTo>
                  <a:close/>
                </a:path>
                <a:path w="581025" h="774700">
                  <a:moveTo>
                    <a:pt x="507380" y="130844"/>
                  </a:moveTo>
                  <a:lnTo>
                    <a:pt x="290483" y="130844"/>
                  </a:lnTo>
                  <a:lnTo>
                    <a:pt x="329250" y="136054"/>
                  </a:lnTo>
                  <a:lnTo>
                    <a:pt x="365358" y="150998"/>
                  </a:lnTo>
                  <a:lnTo>
                    <a:pt x="398033" y="174644"/>
                  </a:lnTo>
                  <a:lnTo>
                    <a:pt x="426502" y="205962"/>
                  </a:lnTo>
                  <a:lnTo>
                    <a:pt x="449991" y="243919"/>
                  </a:lnTo>
                  <a:lnTo>
                    <a:pt x="467727" y="287485"/>
                  </a:lnTo>
                  <a:lnTo>
                    <a:pt x="478935" y="335628"/>
                  </a:lnTo>
                  <a:lnTo>
                    <a:pt x="482843" y="387318"/>
                  </a:lnTo>
                  <a:lnTo>
                    <a:pt x="478935" y="439004"/>
                  </a:lnTo>
                  <a:lnTo>
                    <a:pt x="467727" y="487146"/>
                  </a:lnTo>
                  <a:lnTo>
                    <a:pt x="449991" y="530711"/>
                  </a:lnTo>
                  <a:lnTo>
                    <a:pt x="426502" y="568669"/>
                  </a:lnTo>
                  <a:lnTo>
                    <a:pt x="398033" y="599988"/>
                  </a:lnTo>
                  <a:lnTo>
                    <a:pt x="365358" y="623635"/>
                  </a:lnTo>
                  <a:lnTo>
                    <a:pt x="329250" y="638580"/>
                  </a:lnTo>
                  <a:lnTo>
                    <a:pt x="290483" y="643791"/>
                  </a:lnTo>
                  <a:lnTo>
                    <a:pt x="507380" y="643791"/>
                  </a:lnTo>
                  <a:lnTo>
                    <a:pt x="541316" y="582804"/>
                  </a:lnTo>
                  <a:lnTo>
                    <a:pt x="558148" y="538079"/>
                  </a:lnTo>
                  <a:lnTo>
                    <a:pt x="570600" y="490282"/>
                  </a:lnTo>
                  <a:lnTo>
                    <a:pt x="578325" y="439874"/>
                  </a:lnTo>
                  <a:lnTo>
                    <a:pt x="580977" y="387318"/>
                  </a:lnTo>
                  <a:lnTo>
                    <a:pt x="578325" y="334761"/>
                  </a:lnTo>
                  <a:lnTo>
                    <a:pt x="570600" y="284353"/>
                  </a:lnTo>
                  <a:lnTo>
                    <a:pt x="558148" y="236556"/>
                  </a:lnTo>
                  <a:lnTo>
                    <a:pt x="541316" y="191831"/>
                  </a:lnTo>
                  <a:lnTo>
                    <a:pt x="520448" y="150639"/>
                  </a:lnTo>
                  <a:lnTo>
                    <a:pt x="507380" y="130844"/>
                  </a:lnTo>
                  <a:close/>
                </a:path>
              </a:pathLst>
            </a:custGeom>
            <a:solidFill>
              <a:srgbClr val="4A5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942140" y="7508927"/>
              <a:ext cx="384810" cy="513080"/>
            </a:xfrm>
            <a:custGeom>
              <a:avLst/>
              <a:gdLst/>
              <a:ahLst/>
              <a:cxnLst/>
              <a:rect l="l" t="t" r="r" b="b"/>
              <a:pathLst>
                <a:path w="384809" h="513079">
                  <a:moveTo>
                    <a:pt x="192350" y="0"/>
                  </a:moveTo>
                  <a:lnTo>
                    <a:pt x="153583" y="5210"/>
                  </a:lnTo>
                  <a:lnTo>
                    <a:pt x="117476" y="20154"/>
                  </a:lnTo>
                  <a:lnTo>
                    <a:pt x="84802" y="43800"/>
                  </a:lnTo>
                  <a:lnTo>
                    <a:pt x="56335" y="75118"/>
                  </a:lnTo>
                  <a:lnTo>
                    <a:pt x="32848" y="113075"/>
                  </a:lnTo>
                  <a:lnTo>
                    <a:pt x="15115" y="156641"/>
                  </a:lnTo>
                  <a:lnTo>
                    <a:pt x="3907" y="204784"/>
                  </a:lnTo>
                  <a:lnTo>
                    <a:pt x="0" y="256473"/>
                  </a:lnTo>
                  <a:lnTo>
                    <a:pt x="3907" y="308160"/>
                  </a:lnTo>
                  <a:lnTo>
                    <a:pt x="15115" y="356302"/>
                  </a:lnTo>
                  <a:lnTo>
                    <a:pt x="32848" y="399867"/>
                  </a:lnTo>
                  <a:lnTo>
                    <a:pt x="56335" y="437825"/>
                  </a:lnTo>
                  <a:lnTo>
                    <a:pt x="84802" y="469144"/>
                  </a:lnTo>
                  <a:lnTo>
                    <a:pt x="117476" y="492791"/>
                  </a:lnTo>
                  <a:lnTo>
                    <a:pt x="153583" y="507736"/>
                  </a:lnTo>
                  <a:lnTo>
                    <a:pt x="192350" y="512947"/>
                  </a:lnTo>
                  <a:lnTo>
                    <a:pt x="231117" y="507736"/>
                  </a:lnTo>
                  <a:lnTo>
                    <a:pt x="267223" y="492791"/>
                  </a:lnTo>
                  <a:lnTo>
                    <a:pt x="299897" y="469144"/>
                  </a:lnTo>
                  <a:lnTo>
                    <a:pt x="328364" y="437825"/>
                  </a:lnTo>
                  <a:lnTo>
                    <a:pt x="351851" y="399867"/>
                  </a:lnTo>
                  <a:lnTo>
                    <a:pt x="369585" y="356302"/>
                  </a:lnTo>
                  <a:lnTo>
                    <a:pt x="380792" y="308160"/>
                  </a:lnTo>
                  <a:lnTo>
                    <a:pt x="384700" y="256473"/>
                  </a:lnTo>
                  <a:lnTo>
                    <a:pt x="380792" y="204784"/>
                  </a:lnTo>
                  <a:lnTo>
                    <a:pt x="369585" y="156641"/>
                  </a:lnTo>
                  <a:lnTo>
                    <a:pt x="351851" y="113075"/>
                  </a:lnTo>
                  <a:lnTo>
                    <a:pt x="328364" y="75118"/>
                  </a:lnTo>
                  <a:lnTo>
                    <a:pt x="299897" y="43800"/>
                  </a:lnTo>
                  <a:lnTo>
                    <a:pt x="267223" y="20154"/>
                  </a:lnTo>
                  <a:lnTo>
                    <a:pt x="231117" y="5210"/>
                  </a:lnTo>
                  <a:lnTo>
                    <a:pt x="192350" y="0"/>
                  </a:lnTo>
                  <a:close/>
                </a:path>
              </a:pathLst>
            </a:custGeom>
            <a:solidFill>
              <a:srgbClr val="B9C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74542" y="6878637"/>
              <a:ext cx="4152900" cy="1100455"/>
            </a:xfrm>
            <a:custGeom>
              <a:avLst/>
              <a:gdLst/>
              <a:ahLst/>
              <a:cxnLst/>
              <a:rect l="l" t="t" r="r" b="b"/>
              <a:pathLst>
                <a:path w="4152900" h="1100454">
                  <a:moveTo>
                    <a:pt x="3240571" y="0"/>
                  </a:moveTo>
                  <a:lnTo>
                    <a:pt x="180842" y="0"/>
                  </a:lnTo>
                  <a:lnTo>
                    <a:pt x="146988" y="6556"/>
                  </a:lnTo>
                  <a:lnTo>
                    <a:pt x="87294" y="54158"/>
                  </a:lnTo>
                  <a:lnTo>
                    <a:pt x="62223" y="91972"/>
                  </a:lnTo>
                  <a:lnTo>
                    <a:pt x="40848" y="136974"/>
                  </a:lnTo>
                  <a:lnTo>
                    <a:pt x="23553" y="187548"/>
                  </a:lnTo>
                  <a:lnTo>
                    <a:pt x="10724" y="242078"/>
                  </a:lnTo>
                  <a:lnTo>
                    <a:pt x="2745" y="298948"/>
                  </a:lnTo>
                  <a:lnTo>
                    <a:pt x="0" y="356544"/>
                  </a:lnTo>
                  <a:lnTo>
                    <a:pt x="0" y="886747"/>
                  </a:lnTo>
                  <a:lnTo>
                    <a:pt x="2569" y="833376"/>
                  </a:lnTo>
                  <a:lnTo>
                    <a:pt x="10071" y="781964"/>
                  </a:lnTo>
                  <a:lnTo>
                    <a:pt x="22195" y="732911"/>
                  </a:lnTo>
                  <a:lnTo>
                    <a:pt x="38629" y="686621"/>
                  </a:lnTo>
                  <a:lnTo>
                    <a:pt x="59063" y="643496"/>
                  </a:lnTo>
                  <a:lnTo>
                    <a:pt x="83186" y="603937"/>
                  </a:lnTo>
                  <a:lnTo>
                    <a:pt x="110687" y="568349"/>
                  </a:lnTo>
                  <a:lnTo>
                    <a:pt x="141255" y="537131"/>
                  </a:lnTo>
                  <a:lnTo>
                    <a:pt x="174579" y="510688"/>
                  </a:lnTo>
                  <a:lnTo>
                    <a:pt x="210349" y="489420"/>
                  </a:lnTo>
                  <a:lnTo>
                    <a:pt x="248254" y="473731"/>
                  </a:lnTo>
                  <a:lnTo>
                    <a:pt x="287983" y="464023"/>
                  </a:lnTo>
                  <a:lnTo>
                    <a:pt x="329225" y="460698"/>
                  </a:lnTo>
                  <a:lnTo>
                    <a:pt x="370467" y="464023"/>
                  </a:lnTo>
                  <a:lnTo>
                    <a:pt x="410195" y="473731"/>
                  </a:lnTo>
                  <a:lnTo>
                    <a:pt x="448099" y="489420"/>
                  </a:lnTo>
                  <a:lnTo>
                    <a:pt x="483869" y="510688"/>
                  </a:lnTo>
                  <a:lnTo>
                    <a:pt x="517192" y="537131"/>
                  </a:lnTo>
                  <a:lnTo>
                    <a:pt x="547759" y="568349"/>
                  </a:lnTo>
                  <a:lnTo>
                    <a:pt x="575259" y="603937"/>
                  </a:lnTo>
                  <a:lnTo>
                    <a:pt x="599380" y="643496"/>
                  </a:lnTo>
                  <a:lnTo>
                    <a:pt x="619813" y="686621"/>
                  </a:lnTo>
                  <a:lnTo>
                    <a:pt x="636246" y="732911"/>
                  </a:lnTo>
                  <a:lnTo>
                    <a:pt x="648369" y="781964"/>
                  </a:lnTo>
                  <a:lnTo>
                    <a:pt x="655871" y="833376"/>
                  </a:lnTo>
                  <a:lnTo>
                    <a:pt x="658440" y="886747"/>
                  </a:lnTo>
                  <a:lnTo>
                    <a:pt x="658440" y="1100123"/>
                  </a:lnTo>
                  <a:lnTo>
                    <a:pt x="1767433" y="1100123"/>
                  </a:lnTo>
                  <a:lnTo>
                    <a:pt x="1767433" y="886747"/>
                  </a:lnTo>
                  <a:lnTo>
                    <a:pt x="1770002" y="833376"/>
                  </a:lnTo>
                  <a:lnTo>
                    <a:pt x="1777504" y="781964"/>
                  </a:lnTo>
                  <a:lnTo>
                    <a:pt x="1789626" y="732911"/>
                  </a:lnTo>
                  <a:lnTo>
                    <a:pt x="1806060" y="686621"/>
                  </a:lnTo>
                  <a:lnTo>
                    <a:pt x="1826492" y="643496"/>
                  </a:lnTo>
                  <a:lnTo>
                    <a:pt x="1850614" y="603937"/>
                  </a:lnTo>
                  <a:lnTo>
                    <a:pt x="1878114" y="568349"/>
                  </a:lnTo>
                  <a:lnTo>
                    <a:pt x="1908681" y="537131"/>
                  </a:lnTo>
                  <a:lnTo>
                    <a:pt x="1942004" y="510688"/>
                  </a:lnTo>
                  <a:lnTo>
                    <a:pt x="1977773" y="489420"/>
                  </a:lnTo>
                  <a:lnTo>
                    <a:pt x="2015678" y="473731"/>
                  </a:lnTo>
                  <a:lnTo>
                    <a:pt x="2055406" y="464023"/>
                  </a:lnTo>
                  <a:lnTo>
                    <a:pt x="2096648" y="460698"/>
                  </a:lnTo>
                  <a:lnTo>
                    <a:pt x="2137877" y="464023"/>
                  </a:lnTo>
                  <a:lnTo>
                    <a:pt x="2177598" y="473731"/>
                  </a:lnTo>
                  <a:lnTo>
                    <a:pt x="2215498" y="489420"/>
                  </a:lnTo>
                  <a:lnTo>
                    <a:pt x="2251266" y="510688"/>
                  </a:lnTo>
                  <a:lnTo>
                    <a:pt x="2284591" y="537131"/>
                  </a:lnTo>
                  <a:lnTo>
                    <a:pt x="2315161" y="568349"/>
                  </a:lnTo>
                  <a:lnTo>
                    <a:pt x="2342666" y="603937"/>
                  </a:lnTo>
                  <a:lnTo>
                    <a:pt x="2366793" y="643496"/>
                  </a:lnTo>
                  <a:lnTo>
                    <a:pt x="2387232" y="686621"/>
                  </a:lnTo>
                  <a:lnTo>
                    <a:pt x="2403670" y="732911"/>
                  </a:lnTo>
                  <a:lnTo>
                    <a:pt x="2415798" y="781964"/>
                  </a:lnTo>
                  <a:lnTo>
                    <a:pt x="2423302" y="833376"/>
                  </a:lnTo>
                  <a:lnTo>
                    <a:pt x="2425873" y="886747"/>
                  </a:lnTo>
                  <a:lnTo>
                    <a:pt x="2430541" y="923354"/>
                  </a:lnTo>
                  <a:lnTo>
                    <a:pt x="2443833" y="963475"/>
                  </a:lnTo>
                  <a:lnTo>
                    <a:pt x="2464681" y="1003778"/>
                  </a:lnTo>
                  <a:lnTo>
                    <a:pt x="2492017" y="1040928"/>
                  </a:lnTo>
                  <a:lnTo>
                    <a:pt x="2524774" y="1071591"/>
                  </a:lnTo>
                  <a:lnTo>
                    <a:pt x="2561883" y="1092435"/>
                  </a:lnTo>
                  <a:lnTo>
                    <a:pt x="2602276" y="1100123"/>
                  </a:lnTo>
                  <a:lnTo>
                    <a:pt x="3985407" y="1100123"/>
                  </a:lnTo>
                  <a:lnTo>
                    <a:pt x="4028391" y="1093655"/>
                  </a:lnTo>
                  <a:lnTo>
                    <a:pt x="4066398" y="1075487"/>
                  </a:lnTo>
                  <a:lnTo>
                    <a:pt x="4097378" y="1047475"/>
                  </a:lnTo>
                  <a:lnTo>
                    <a:pt x="4119280" y="1011475"/>
                  </a:lnTo>
                  <a:lnTo>
                    <a:pt x="4130052" y="969342"/>
                  </a:lnTo>
                  <a:lnTo>
                    <a:pt x="4152093" y="750971"/>
                  </a:lnTo>
                  <a:lnTo>
                    <a:pt x="4152302" y="747097"/>
                  </a:lnTo>
                  <a:lnTo>
                    <a:pt x="4149293" y="732183"/>
                  </a:lnTo>
                  <a:lnTo>
                    <a:pt x="4141062" y="719903"/>
                  </a:lnTo>
                  <a:lnTo>
                    <a:pt x="4128802" y="711571"/>
                  </a:lnTo>
                  <a:lnTo>
                    <a:pt x="4113707" y="708501"/>
                  </a:lnTo>
                  <a:lnTo>
                    <a:pt x="4116585" y="675876"/>
                  </a:lnTo>
                  <a:lnTo>
                    <a:pt x="4113284" y="591684"/>
                  </a:lnTo>
                  <a:lnTo>
                    <a:pt x="4085899" y="476451"/>
                  </a:lnTo>
                  <a:lnTo>
                    <a:pt x="4016526" y="350701"/>
                  </a:lnTo>
                  <a:lnTo>
                    <a:pt x="3904504" y="216439"/>
                  </a:lnTo>
                  <a:lnTo>
                    <a:pt x="3786334" y="135154"/>
                  </a:lnTo>
                  <a:lnTo>
                    <a:pt x="3589272" y="73967"/>
                  </a:lnTo>
                  <a:lnTo>
                    <a:pt x="3240571" y="0"/>
                  </a:lnTo>
                  <a:close/>
                </a:path>
              </a:pathLst>
            </a:custGeom>
            <a:solidFill>
              <a:srgbClr val="FF1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74554" y="6878640"/>
              <a:ext cx="2840990" cy="1100455"/>
            </a:xfrm>
            <a:custGeom>
              <a:avLst/>
              <a:gdLst/>
              <a:ahLst/>
              <a:cxnLst/>
              <a:rect l="l" t="t" r="r" b="b"/>
              <a:pathLst>
                <a:path w="2840990" h="1100454">
                  <a:moveTo>
                    <a:pt x="1803746" y="0"/>
                  </a:moveTo>
                  <a:lnTo>
                    <a:pt x="180832" y="0"/>
                  </a:lnTo>
                  <a:lnTo>
                    <a:pt x="146992" y="6555"/>
                  </a:lnTo>
                  <a:lnTo>
                    <a:pt x="87310" y="54150"/>
                  </a:lnTo>
                  <a:lnTo>
                    <a:pt x="62238" y="91960"/>
                  </a:lnTo>
                  <a:lnTo>
                    <a:pt x="40860" y="136957"/>
                  </a:lnTo>
                  <a:lnTo>
                    <a:pt x="23562" y="187528"/>
                  </a:lnTo>
                  <a:lnTo>
                    <a:pt x="10729" y="242055"/>
                  </a:lnTo>
                  <a:lnTo>
                    <a:pt x="2746" y="298925"/>
                  </a:lnTo>
                  <a:lnTo>
                    <a:pt x="0" y="356523"/>
                  </a:lnTo>
                  <a:lnTo>
                    <a:pt x="0" y="886768"/>
                  </a:lnTo>
                  <a:lnTo>
                    <a:pt x="2569" y="833395"/>
                  </a:lnTo>
                  <a:lnTo>
                    <a:pt x="10071" y="781980"/>
                  </a:lnTo>
                  <a:lnTo>
                    <a:pt x="22195" y="732926"/>
                  </a:lnTo>
                  <a:lnTo>
                    <a:pt x="38630" y="686635"/>
                  </a:lnTo>
                  <a:lnTo>
                    <a:pt x="59065" y="643509"/>
                  </a:lnTo>
                  <a:lnTo>
                    <a:pt x="83190" y="603950"/>
                  </a:lnTo>
                  <a:lnTo>
                    <a:pt x="110693" y="568360"/>
                  </a:lnTo>
                  <a:lnTo>
                    <a:pt x="141264" y="537142"/>
                  </a:lnTo>
                  <a:lnTo>
                    <a:pt x="174593" y="510699"/>
                  </a:lnTo>
                  <a:lnTo>
                    <a:pt x="210368" y="489431"/>
                  </a:lnTo>
                  <a:lnTo>
                    <a:pt x="248280" y="473742"/>
                  </a:lnTo>
                  <a:lnTo>
                    <a:pt x="288016" y="464034"/>
                  </a:lnTo>
                  <a:lnTo>
                    <a:pt x="329267" y="460708"/>
                  </a:lnTo>
                  <a:lnTo>
                    <a:pt x="370502" y="464034"/>
                  </a:lnTo>
                  <a:lnTo>
                    <a:pt x="410225" y="473742"/>
                  </a:lnTo>
                  <a:lnTo>
                    <a:pt x="448125" y="489431"/>
                  </a:lnTo>
                  <a:lnTo>
                    <a:pt x="483892" y="510699"/>
                  </a:lnTo>
                  <a:lnTo>
                    <a:pt x="517213" y="537142"/>
                  </a:lnTo>
                  <a:lnTo>
                    <a:pt x="547779" y="568360"/>
                  </a:lnTo>
                  <a:lnTo>
                    <a:pt x="575278" y="603950"/>
                  </a:lnTo>
                  <a:lnTo>
                    <a:pt x="599400" y="643509"/>
                  </a:lnTo>
                  <a:lnTo>
                    <a:pt x="619833" y="686635"/>
                  </a:lnTo>
                  <a:lnTo>
                    <a:pt x="636266" y="732926"/>
                  </a:lnTo>
                  <a:lnTo>
                    <a:pt x="648389" y="781980"/>
                  </a:lnTo>
                  <a:lnTo>
                    <a:pt x="655891" y="833395"/>
                  </a:lnTo>
                  <a:lnTo>
                    <a:pt x="658461" y="886768"/>
                  </a:lnTo>
                  <a:lnTo>
                    <a:pt x="658461" y="1100134"/>
                  </a:lnTo>
                  <a:lnTo>
                    <a:pt x="1767433" y="1100134"/>
                  </a:lnTo>
                  <a:lnTo>
                    <a:pt x="1767433" y="886768"/>
                  </a:lnTo>
                  <a:lnTo>
                    <a:pt x="1770002" y="833395"/>
                  </a:lnTo>
                  <a:lnTo>
                    <a:pt x="1777504" y="781980"/>
                  </a:lnTo>
                  <a:lnTo>
                    <a:pt x="1789628" y="732926"/>
                  </a:lnTo>
                  <a:lnTo>
                    <a:pt x="1806061" y="686635"/>
                  </a:lnTo>
                  <a:lnTo>
                    <a:pt x="1826495" y="643509"/>
                  </a:lnTo>
                  <a:lnTo>
                    <a:pt x="1850617" y="603950"/>
                  </a:lnTo>
                  <a:lnTo>
                    <a:pt x="1878116" y="568360"/>
                  </a:lnTo>
                  <a:lnTo>
                    <a:pt x="1908683" y="537142"/>
                  </a:lnTo>
                  <a:lnTo>
                    <a:pt x="1942005" y="510699"/>
                  </a:lnTo>
                  <a:lnTo>
                    <a:pt x="1977773" y="489431"/>
                  </a:lnTo>
                  <a:lnTo>
                    <a:pt x="2015675" y="473742"/>
                  </a:lnTo>
                  <a:lnTo>
                    <a:pt x="2055400" y="464034"/>
                  </a:lnTo>
                  <a:lnTo>
                    <a:pt x="2096637" y="460708"/>
                  </a:lnTo>
                  <a:lnTo>
                    <a:pt x="2137874" y="464034"/>
                  </a:lnTo>
                  <a:lnTo>
                    <a:pt x="2177600" y="473742"/>
                  </a:lnTo>
                  <a:lnTo>
                    <a:pt x="2215506" y="489431"/>
                  </a:lnTo>
                  <a:lnTo>
                    <a:pt x="2251279" y="510699"/>
                  </a:lnTo>
                  <a:lnTo>
                    <a:pt x="2284608" y="537142"/>
                  </a:lnTo>
                  <a:lnTo>
                    <a:pt x="2315182" y="568360"/>
                  </a:lnTo>
                  <a:lnTo>
                    <a:pt x="2342689" y="603950"/>
                  </a:lnTo>
                  <a:lnTo>
                    <a:pt x="2366819" y="643509"/>
                  </a:lnTo>
                  <a:lnTo>
                    <a:pt x="2387260" y="686635"/>
                  </a:lnTo>
                  <a:lnTo>
                    <a:pt x="2403700" y="732926"/>
                  </a:lnTo>
                  <a:lnTo>
                    <a:pt x="2415828" y="781980"/>
                  </a:lnTo>
                  <a:lnTo>
                    <a:pt x="2423334" y="833395"/>
                  </a:lnTo>
                  <a:lnTo>
                    <a:pt x="2425905" y="886768"/>
                  </a:lnTo>
                  <a:lnTo>
                    <a:pt x="2430571" y="923367"/>
                  </a:lnTo>
                  <a:lnTo>
                    <a:pt x="2443858" y="963485"/>
                  </a:lnTo>
                  <a:lnTo>
                    <a:pt x="2464701" y="1003786"/>
                  </a:lnTo>
                  <a:lnTo>
                    <a:pt x="2492031" y="1040936"/>
                  </a:lnTo>
                  <a:lnTo>
                    <a:pt x="2524784" y="1071600"/>
                  </a:lnTo>
                  <a:lnTo>
                    <a:pt x="2561891" y="1092444"/>
                  </a:lnTo>
                  <a:lnTo>
                    <a:pt x="2602287" y="1100134"/>
                  </a:lnTo>
                  <a:lnTo>
                    <a:pt x="2840793" y="1100134"/>
                  </a:lnTo>
                  <a:lnTo>
                    <a:pt x="2796727" y="1083837"/>
                  </a:lnTo>
                  <a:lnTo>
                    <a:pt x="2774043" y="1047903"/>
                  </a:lnTo>
                  <a:lnTo>
                    <a:pt x="2765641" y="1011763"/>
                  </a:lnTo>
                  <a:lnTo>
                    <a:pt x="2764418" y="994849"/>
                  </a:lnTo>
                  <a:lnTo>
                    <a:pt x="2764418" y="520581"/>
                  </a:lnTo>
                  <a:lnTo>
                    <a:pt x="2732380" y="295351"/>
                  </a:lnTo>
                  <a:lnTo>
                    <a:pt x="2621630" y="168246"/>
                  </a:lnTo>
                  <a:lnTo>
                    <a:pt x="2342107" y="92437"/>
                  </a:lnTo>
                  <a:lnTo>
                    <a:pt x="1803746" y="21098"/>
                  </a:lnTo>
                  <a:lnTo>
                    <a:pt x="1803746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39786" y="6631749"/>
              <a:ext cx="2490470" cy="247015"/>
            </a:xfrm>
            <a:custGeom>
              <a:avLst/>
              <a:gdLst/>
              <a:ahLst/>
              <a:cxnLst/>
              <a:rect l="l" t="t" r="r" b="b"/>
              <a:pathLst>
                <a:path w="2490470" h="247015">
                  <a:moveTo>
                    <a:pt x="1258595" y="137871"/>
                  </a:moveTo>
                  <a:lnTo>
                    <a:pt x="1255179" y="120916"/>
                  </a:lnTo>
                  <a:lnTo>
                    <a:pt x="1245857" y="107086"/>
                  </a:lnTo>
                  <a:lnTo>
                    <a:pt x="1232014" y="97751"/>
                  </a:lnTo>
                  <a:lnTo>
                    <a:pt x="1215440" y="94411"/>
                  </a:lnTo>
                  <a:lnTo>
                    <a:pt x="1215440" y="43548"/>
                  </a:lnTo>
                  <a:lnTo>
                    <a:pt x="1212011" y="26593"/>
                  </a:lnTo>
                  <a:lnTo>
                    <a:pt x="1202690" y="12750"/>
                  </a:lnTo>
                  <a:lnTo>
                    <a:pt x="1188847" y="3416"/>
                  </a:lnTo>
                  <a:lnTo>
                    <a:pt x="1171892" y="0"/>
                  </a:lnTo>
                  <a:lnTo>
                    <a:pt x="776287" y="0"/>
                  </a:lnTo>
                  <a:lnTo>
                    <a:pt x="759345" y="3416"/>
                  </a:lnTo>
                  <a:lnTo>
                    <a:pt x="745502" y="12750"/>
                  </a:lnTo>
                  <a:lnTo>
                    <a:pt x="736168" y="26593"/>
                  </a:lnTo>
                  <a:lnTo>
                    <a:pt x="732751" y="43548"/>
                  </a:lnTo>
                  <a:lnTo>
                    <a:pt x="732751" y="94322"/>
                  </a:lnTo>
                  <a:lnTo>
                    <a:pt x="43535" y="94322"/>
                  </a:lnTo>
                  <a:lnTo>
                    <a:pt x="26593" y="97751"/>
                  </a:lnTo>
                  <a:lnTo>
                    <a:pt x="12750" y="107086"/>
                  </a:lnTo>
                  <a:lnTo>
                    <a:pt x="3429" y="120916"/>
                  </a:lnTo>
                  <a:lnTo>
                    <a:pt x="0" y="137871"/>
                  </a:lnTo>
                  <a:lnTo>
                    <a:pt x="0" y="246900"/>
                  </a:lnTo>
                  <a:lnTo>
                    <a:pt x="732751" y="246900"/>
                  </a:lnTo>
                  <a:lnTo>
                    <a:pt x="1215440" y="246900"/>
                  </a:lnTo>
                  <a:lnTo>
                    <a:pt x="1258595" y="246900"/>
                  </a:lnTo>
                  <a:lnTo>
                    <a:pt x="1258595" y="137871"/>
                  </a:lnTo>
                  <a:close/>
                </a:path>
                <a:path w="2490470" h="247015">
                  <a:moveTo>
                    <a:pt x="2490025" y="246900"/>
                  </a:moveTo>
                  <a:lnTo>
                    <a:pt x="2482862" y="229108"/>
                  </a:lnTo>
                  <a:lnTo>
                    <a:pt x="2481542" y="225806"/>
                  </a:lnTo>
                  <a:lnTo>
                    <a:pt x="2460117" y="186448"/>
                  </a:lnTo>
                  <a:lnTo>
                    <a:pt x="2434844" y="151015"/>
                  </a:lnTo>
                  <a:lnTo>
                    <a:pt x="2406040" y="119900"/>
                  </a:lnTo>
                  <a:lnTo>
                    <a:pt x="2374061" y="93535"/>
                  </a:lnTo>
                  <a:lnTo>
                    <a:pt x="2339225" y="72313"/>
                  </a:lnTo>
                  <a:lnTo>
                    <a:pt x="2301875" y="56654"/>
                  </a:lnTo>
                  <a:lnTo>
                    <a:pt x="2262327" y="46951"/>
                  </a:lnTo>
                  <a:lnTo>
                    <a:pt x="2220912" y="43637"/>
                  </a:lnTo>
                  <a:lnTo>
                    <a:pt x="2179510" y="46951"/>
                  </a:lnTo>
                  <a:lnTo>
                    <a:pt x="2139962" y="56654"/>
                  </a:lnTo>
                  <a:lnTo>
                    <a:pt x="2102612" y="72313"/>
                  </a:lnTo>
                  <a:lnTo>
                    <a:pt x="2067775" y="93535"/>
                  </a:lnTo>
                  <a:lnTo>
                    <a:pt x="2035784" y="119900"/>
                  </a:lnTo>
                  <a:lnTo>
                    <a:pt x="2006993" y="151015"/>
                  </a:lnTo>
                  <a:lnTo>
                    <a:pt x="1981720" y="186448"/>
                  </a:lnTo>
                  <a:lnTo>
                    <a:pt x="1960295" y="225806"/>
                  </a:lnTo>
                  <a:lnTo>
                    <a:pt x="1954847" y="239356"/>
                  </a:lnTo>
                  <a:lnTo>
                    <a:pt x="1954847" y="43548"/>
                  </a:lnTo>
                  <a:lnTo>
                    <a:pt x="1951418" y="26593"/>
                  </a:lnTo>
                  <a:lnTo>
                    <a:pt x="1942096" y="12750"/>
                  </a:lnTo>
                  <a:lnTo>
                    <a:pt x="1928253" y="3416"/>
                  </a:lnTo>
                  <a:lnTo>
                    <a:pt x="1911299" y="0"/>
                  </a:lnTo>
                  <a:lnTo>
                    <a:pt x="1515694" y="0"/>
                  </a:lnTo>
                  <a:lnTo>
                    <a:pt x="1498752" y="3416"/>
                  </a:lnTo>
                  <a:lnTo>
                    <a:pt x="1484909" y="12750"/>
                  </a:lnTo>
                  <a:lnTo>
                    <a:pt x="1475574" y="26593"/>
                  </a:lnTo>
                  <a:lnTo>
                    <a:pt x="1472158" y="43548"/>
                  </a:lnTo>
                  <a:lnTo>
                    <a:pt x="1472158" y="246900"/>
                  </a:lnTo>
                  <a:lnTo>
                    <a:pt x="1951812" y="246900"/>
                  </a:lnTo>
                  <a:lnTo>
                    <a:pt x="1954847" y="246900"/>
                  </a:lnTo>
                  <a:lnTo>
                    <a:pt x="2176576" y="246900"/>
                  </a:lnTo>
                  <a:lnTo>
                    <a:pt x="2187867" y="237883"/>
                  </a:lnTo>
                  <a:lnTo>
                    <a:pt x="2220912" y="229108"/>
                  </a:lnTo>
                  <a:lnTo>
                    <a:pt x="2253958" y="237883"/>
                  </a:lnTo>
                  <a:lnTo>
                    <a:pt x="2265261" y="246900"/>
                  </a:lnTo>
                  <a:lnTo>
                    <a:pt x="2490025" y="246900"/>
                  </a:lnTo>
                  <a:close/>
                </a:path>
              </a:pathLst>
            </a:custGeom>
            <a:solidFill>
              <a:srgbClr val="4A5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755385" y="6254070"/>
              <a:ext cx="3060065" cy="624840"/>
            </a:xfrm>
            <a:custGeom>
              <a:avLst/>
              <a:gdLst/>
              <a:ahLst/>
              <a:cxnLst/>
              <a:rect l="l" t="t" r="r" b="b"/>
              <a:pathLst>
                <a:path w="3060065" h="624840">
                  <a:moveTo>
                    <a:pt x="1482583" y="0"/>
                  </a:moveTo>
                  <a:lnTo>
                    <a:pt x="795071" y="1472"/>
                  </a:lnTo>
                  <a:lnTo>
                    <a:pt x="442024" y="11778"/>
                  </a:lnTo>
                  <a:lnTo>
                    <a:pt x="311954" y="39752"/>
                  </a:lnTo>
                  <a:lnTo>
                    <a:pt x="293373" y="94227"/>
                  </a:lnTo>
                  <a:lnTo>
                    <a:pt x="165796" y="231449"/>
                  </a:lnTo>
                  <a:lnTo>
                    <a:pt x="92711" y="332433"/>
                  </a:lnTo>
                  <a:lnTo>
                    <a:pt x="46614" y="446899"/>
                  </a:lnTo>
                  <a:lnTo>
                    <a:pt x="0" y="624567"/>
                  </a:lnTo>
                  <a:lnTo>
                    <a:pt x="3059728" y="624567"/>
                  </a:lnTo>
                  <a:lnTo>
                    <a:pt x="3028831" y="579084"/>
                  </a:lnTo>
                  <a:lnTo>
                    <a:pt x="2932487" y="459085"/>
                  </a:lnTo>
                  <a:lnTo>
                    <a:pt x="2765224" y="289242"/>
                  </a:lnTo>
                  <a:lnTo>
                    <a:pt x="2521567" y="94227"/>
                  </a:lnTo>
                  <a:lnTo>
                    <a:pt x="2505333" y="79504"/>
                  </a:lnTo>
                  <a:lnTo>
                    <a:pt x="2391694" y="47113"/>
                  </a:lnTo>
                  <a:lnTo>
                    <a:pt x="2083245" y="14723"/>
                  </a:lnTo>
                  <a:lnTo>
                    <a:pt x="1482583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823225" y="6254699"/>
              <a:ext cx="2355850" cy="624205"/>
            </a:xfrm>
            <a:custGeom>
              <a:avLst/>
              <a:gdLst/>
              <a:ahLst/>
              <a:cxnLst/>
              <a:rect l="l" t="t" r="r" b="b"/>
              <a:pathLst>
                <a:path w="2355850" h="624204">
                  <a:moveTo>
                    <a:pt x="234162" y="623951"/>
                  </a:moveTo>
                  <a:lnTo>
                    <a:pt x="54622" y="335330"/>
                  </a:lnTo>
                  <a:lnTo>
                    <a:pt x="0" y="438759"/>
                  </a:lnTo>
                  <a:lnTo>
                    <a:pt x="115189" y="623951"/>
                  </a:lnTo>
                  <a:lnTo>
                    <a:pt x="234162" y="623951"/>
                  </a:lnTo>
                  <a:close/>
                </a:path>
                <a:path w="2355850" h="624204">
                  <a:moveTo>
                    <a:pt x="413410" y="623951"/>
                  </a:moveTo>
                  <a:lnTo>
                    <a:pt x="147002" y="195719"/>
                  </a:lnTo>
                  <a:lnTo>
                    <a:pt x="124612" y="224840"/>
                  </a:lnTo>
                  <a:lnTo>
                    <a:pt x="372884" y="623951"/>
                  </a:lnTo>
                  <a:lnTo>
                    <a:pt x="413410" y="623951"/>
                  </a:lnTo>
                  <a:close/>
                </a:path>
                <a:path w="2355850" h="624204">
                  <a:moveTo>
                    <a:pt x="1222616" y="623951"/>
                  </a:moveTo>
                  <a:lnTo>
                    <a:pt x="841705" y="11645"/>
                  </a:lnTo>
                  <a:lnTo>
                    <a:pt x="727227" y="14097"/>
                  </a:lnTo>
                  <a:lnTo>
                    <a:pt x="724420" y="14363"/>
                  </a:lnTo>
                  <a:lnTo>
                    <a:pt x="1103642" y="623951"/>
                  </a:lnTo>
                  <a:lnTo>
                    <a:pt x="1222616" y="623951"/>
                  </a:lnTo>
                  <a:close/>
                </a:path>
                <a:path w="2355850" h="624204">
                  <a:moveTo>
                    <a:pt x="1401851" y="623951"/>
                  </a:moveTo>
                  <a:lnTo>
                    <a:pt x="1018590" y="7861"/>
                  </a:lnTo>
                  <a:lnTo>
                    <a:pt x="978611" y="8712"/>
                  </a:lnTo>
                  <a:lnTo>
                    <a:pt x="1361338" y="623951"/>
                  </a:lnTo>
                  <a:lnTo>
                    <a:pt x="1401851" y="623951"/>
                  </a:lnTo>
                  <a:close/>
                </a:path>
                <a:path w="2355850" h="624204">
                  <a:moveTo>
                    <a:pt x="2176322" y="623951"/>
                  </a:moveTo>
                  <a:lnTo>
                    <a:pt x="1788350" y="292"/>
                  </a:lnTo>
                  <a:lnTo>
                    <a:pt x="1669199" y="0"/>
                  </a:lnTo>
                  <a:lnTo>
                    <a:pt x="2057361" y="623951"/>
                  </a:lnTo>
                  <a:lnTo>
                    <a:pt x="2176322" y="623951"/>
                  </a:lnTo>
                  <a:close/>
                </a:path>
                <a:path w="2355850" h="624204">
                  <a:moveTo>
                    <a:pt x="2355570" y="623951"/>
                  </a:moveTo>
                  <a:lnTo>
                    <a:pt x="1967865" y="736"/>
                  </a:lnTo>
                  <a:lnTo>
                    <a:pt x="1927288" y="635"/>
                  </a:lnTo>
                  <a:lnTo>
                    <a:pt x="2315045" y="623951"/>
                  </a:lnTo>
                  <a:lnTo>
                    <a:pt x="2355570" y="62395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75897" y="7699570"/>
              <a:ext cx="138613" cy="184811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0852709" y="7307940"/>
              <a:ext cx="185420" cy="62865"/>
            </a:xfrm>
            <a:custGeom>
              <a:avLst/>
              <a:gdLst/>
              <a:ahLst/>
              <a:cxnLst/>
              <a:rect l="l" t="t" r="r" b="b"/>
              <a:pathLst>
                <a:path w="185420" h="62865">
                  <a:moveTo>
                    <a:pt x="92405" y="0"/>
                  </a:moveTo>
                  <a:lnTo>
                    <a:pt x="56436" y="2468"/>
                  </a:lnTo>
                  <a:lnTo>
                    <a:pt x="27064" y="9198"/>
                  </a:lnTo>
                  <a:lnTo>
                    <a:pt x="7261" y="19180"/>
                  </a:lnTo>
                  <a:lnTo>
                    <a:pt x="0" y="31402"/>
                  </a:lnTo>
                  <a:lnTo>
                    <a:pt x="7261" y="43630"/>
                  </a:lnTo>
                  <a:lnTo>
                    <a:pt x="27064" y="53614"/>
                  </a:lnTo>
                  <a:lnTo>
                    <a:pt x="56436" y="60346"/>
                  </a:lnTo>
                  <a:lnTo>
                    <a:pt x="92405" y="62814"/>
                  </a:lnTo>
                  <a:lnTo>
                    <a:pt x="128374" y="60346"/>
                  </a:lnTo>
                  <a:lnTo>
                    <a:pt x="157746" y="53614"/>
                  </a:lnTo>
                  <a:lnTo>
                    <a:pt x="177549" y="43630"/>
                  </a:lnTo>
                  <a:lnTo>
                    <a:pt x="184811" y="31402"/>
                  </a:lnTo>
                  <a:lnTo>
                    <a:pt x="177549" y="19180"/>
                  </a:lnTo>
                  <a:lnTo>
                    <a:pt x="157746" y="9198"/>
                  </a:lnTo>
                  <a:lnTo>
                    <a:pt x="128374" y="2468"/>
                  </a:lnTo>
                  <a:lnTo>
                    <a:pt x="92405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07921" y="7699570"/>
              <a:ext cx="138613" cy="184811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048714" y="6254102"/>
              <a:ext cx="2766695" cy="624840"/>
            </a:xfrm>
            <a:custGeom>
              <a:avLst/>
              <a:gdLst/>
              <a:ahLst/>
              <a:cxnLst/>
              <a:rect l="l" t="t" r="r" b="b"/>
              <a:pathLst>
                <a:path w="2766695" h="624840">
                  <a:moveTo>
                    <a:pt x="2766390" y="624547"/>
                  </a:moveTo>
                  <a:lnTo>
                    <a:pt x="2668003" y="467474"/>
                  </a:lnTo>
                  <a:lnTo>
                    <a:pt x="2579154" y="359867"/>
                  </a:lnTo>
                  <a:lnTo>
                    <a:pt x="2449360" y="252018"/>
                  </a:lnTo>
                  <a:lnTo>
                    <a:pt x="2228177" y="94208"/>
                  </a:lnTo>
                  <a:lnTo>
                    <a:pt x="2211946" y="39751"/>
                  </a:lnTo>
                  <a:lnTo>
                    <a:pt x="2098306" y="11772"/>
                  </a:lnTo>
                  <a:lnTo>
                    <a:pt x="1789874" y="1473"/>
                  </a:lnTo>
                  <a:lnTo>
                    <a:pt x="1189228" y="0"/>
                  </a:lnTo>
                  <a:lnTo>
                    <a:pt x="501700" y="14719"/>
                  </a:lnTo>
                  <a:lnTo>
                    <a:pt x="148653" y="47104"/>
                  </a:lnTo>
                  <a:lnTo>
                    <a:pt x="18580" y="79489"/>
                  </a:lnTo>
                  <a:lnTo>
                    <a:pt x="0" y="94208"/>
                  </a:lnTo>
                  <a:lnTo>
                    <a:pt x="1066596" y="94208"/>
                  </a:lnTo>
                  <a:lnTo>
                    <a:pt x="1153744" y="289217"/>
                  </a:lnTo>
                  <a:lnTo>
                    <a:pt x="1213573" y="459066"/>
                  </a:lnTo>
                  <a:lnTo>
                    <a:pt x="1248041" y="579069"/>
                  </a:lnTo>
                  <a:lnTo>
                    <a:pt x="1259090" y="624547"/>
                  </a:lnTo>
                  <a:lnTo>
                    <a:pt x="1329512" y="624547"/>
                  </a:lnTo>
                  <a:lnTo>
                    <a:pt x="1294320" y="467474"/>
                  </a:lnTo>
                  <a:lnTo>
                    <a:pt x="1262545" y="359867"/>
                  </a:lnTo>
                  <a:lnTo>
                    <a:pt x="1216126" y="252018"/>
                  </a:lnTo>
                  <a:lnTo>
                    <a:pt x="1137005" y="94208"/>
                  </a:lnTo>
                  <a:lnTo>
                    <a:pt x="2143671" y="94208"/>
                  </a:lnTo>
                  <a:lnTo>
                    <a:pt x="2387346" y="289217"/>
                  </a:lnTo>
                  <a:lnTo>
                    <a:pt x="2554630" y="459066"/>
                  </a:lnTo>
                  <a:lnTo>
                    <a:pt x="2650985" y="579069"/>
                  </a:lnTo>
                  <a:lnTo>
                    <a:pt x="2681884" y="624547"/>
                  </a:lnTo>
                  <a:lnTo>
                    <a:pt x="2766390" y="624547"/>
                  </a:lnTo>
                  <a:close/>
                </a:path>
              </a:pathLst>
            </a:custGeom>
            <a:solidFill>
              <a:srgbClr val="0F27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74564" y="6348305"/>
              <a:ext cx="4116818" cy="18044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015" y="-10471"/>
            <a:ext cx="10948240" cy="49690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1197" y="854958"/>
            <a:ext cx="5342751" cy="1438659"/>
          </a:xfrm>
          <a:prstGeom prst="rect">
            <a:avLst/>
          </a:prstGeom>
        </p:spPr>
        <p:txBody>
          <a:bodyPr vert="horz" wrap="square" lIns="0" tIns="193861" rIns="0" bIns="0" rtlCol="0">
            <a:spAutoFit/>
          </a:bodyPr>
          <a:lstStyle/>
          <a:p>
            <a:pPr marL="2537460" marR="5080">
              <a:lnSpc>
                <a:spcPct val="73900"/>
              </a:lnSpc>
              <a:spcBef>
                <a:spcPts val="1145"/>
              </a:spcBef>
            </a:pPr>
            <a:r>
              <a:rPr dirty="0"/>
              <a:t>programas</a:t>
            </a:r>
            <a:r>
              <a:rPr spc="-170" dirty="0"/>
              <a:t> </a:t>
            </a:r>
            <a:r>
              <a:rPr spc="-25" dirty="0"/>
              <a:t>de </a:t>
            </a:r>
            <a:r>
              <a:rPr spc="-10" dirty="0"/>
              <a:t>formación</a:t>
            </a:r>
          </a:p>
          <a:p>
            <a:pPr marL="438784">
              <a:lnSpc>
                <a:spcPct val="100000"/>
              </a:lnSpc>
              <a:spcBef>
                <a:spcPts val="755"/>
              </a:spcBef>
            </a:pPr>
            <a:r>
              <a:rPr sz="2600" spc="150" dirty="0">
                <a:solidFill>
                  <a:srgbClr val="4D4D4D"/>
                </a:solidFill>
              </a:rPr>
              <a:t>PROCESO</a:t>
            </a:r>
            <a:r>
              <a:rPr sz="2600" spc="375" dirty="0">
                <a:solidFill>
                  <a:srgbClr val="4D4D4D"/>
                </a:solidFill>
              </a:rPr>
              <a:t> </a:t>
            </a:r>
            <a:r>
              <a:rPr sz="2600" spc="100" dirty="0">
                <a:solidFill>
                  <a:srgbClr val="4D4D4D"/>
                </a:solidFill>
              </a:rPr>
              <a:t>DE</a:t>
            </a:r>
            <a:r>
              <a:rPr sz="2600" spc="375" dirty="0">
                <a:solidFill>
                  <a:srgbClr val="4D4D4D"/>
                </a:solidFill>
              </a:rPr>
              <a:t> </a:t>
            </a:r>
            <a:r>
              <a:rPr sz="2600" spc="160" dirty="0">
                <a:solidFill>
                  <a:srgbClr val="4D4D4D"/>
                </a:solidFill>
              </a:rPr>
              <a:t>INSCRIPCIÓN </a:t>
            </a:r>
            <a:endParaRPr sz="2600" dirty="0"/>
          </a:p>
        </p:txBody>
      </p:sp>
      <p:sp>
        <p:nvSpPr>
          <p:cNvPr id="4" name="object 4"/>
          <p:cNvSpPr txBox="1"/>
          <p:nvPr/>
        </p:nvSpPr>
        <p:spPr>
          <a:xfrm>
            <a:off x="1647073" y="3184231"/>
            <a:ext cx="68973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Escuelas</a:t>
            </a:r>
            <a:r>
              <a:rPr sz="2600" b="1" spc="7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Colombia</a:t>
            </a:r>
            <a:r>
              <a:rPr sz="2600" b="1" spc="7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–</a:t>
            </a:r>
            <a:r>
              <a:rPr sz="2600" b="1" spc="7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Formación</a:t>
            </a:r>
            <a:r>
              <a:rPr sz="2600" b="1" spc="8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presencial:</a:t>
            </a:r>
            <a:endParaRPr sz="2600">
              <a:latin typeface="Terpel Sans"/>
              <a:cs typeface="Terpel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2367" y="3224104"/>
            <a:ext cx="55943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Políticas</a:t>
            </a:r>
            <a:r>
              <a:rPr sz="2600" b="1" spc="9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de</a:t>
            </a:r>
            <a:r>
              <a:rPr sz="2600" b="1" spc="9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inscripciones</a:t>
            </a:r>
            <a:r>
              <a:rPr sz="2600" b="1" spc="9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escuelas:</a:t>
            </a:r>
            <a:endParaRPr sz="2600">
              <a:latin typeface="Terpel Sans"/>
              <a:cs typeface="Terpel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22889" y="3706950"/>
            <a:ext cx="16217900" cy="4516755"/>
            <a:chOff x="1922889" y="3706950"/>
            <a:chExt cx="16217900" cy="4516755"/>
          </a:xfrm>
        </p:grpSpPr>
        <p:sp>
          <p:nvSpPr>
            <p:cNvPr id="7" name="object 7"/>
            <p:cNvSpPr/>
            <p:nvPr/>
          </p:nvSpPr>
          <p:spPr>
            <a:xfrm>
              <a:off x="11239997" y="3787262"/>
              <a:ext cx="6824345" cy="0"/>
            </a:xfrm>
            <a:custGeom>
              <a:avLst/>
              <a:gdLst/>
              <a:ahLst/>
              <a:cxnLst/>
              <a:rect l="l" t="t" r="r" b="b"/>
              <a:pathLst>
                <a:path w="6824344">
                  <a:moveTo>
                    <a:pt x="6824190" y="0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79862" y="3706951"/>
              <a:ext cx="160623" cy="1606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998183" y="6369044"/>
              <a:ext cx="7066280" cy="1774825"/>
            </a:xfrm>
            <a:custGeom>
              <a:avLst/>
              <a:gdLst/>
              <a:ahLst/>
              <a:cxnLst/>
              <a:rect l="l" t="t" r="r" b="b"/>
              <a:pathLst>
                <a:path w="7066280" h="1774825">
                  <a:moveTo>
                    <a:pt x="7066004" y="1774207"/>
                  </a:moveTo>
                  <a:lnTo>
                    <a:pt x="296786" y="1774207"/>
                  </a:lnTo>
                  <a:lnTo>
                    <a:pt x="248646" y="1770323"/>
                  </a:lnTo>
                  <a:lnTo>
                    <a:pt x="202979" y="1759077"/>
                  </a:lnTo>
                  <a:lnTo>
                    <a:pt x="160395" y="1741081"/>
                  </a:lnTo>
                  <a:lnTo>
                    <a:pt x="121508" y="1716945"/>
                  </a:lnTo>
                  <a:lnTo>
                    <a:pt x="86926" y="1687281"/>
                  </a:lnTo>
                  <a:lnTo>
                    <a:pt x="57262" y="1652699"/>
                  </a:lnTo>
                  <a:lnTo>
                    <a:pt x="33126" y="1613811"/>
                  </a:lnTo>
                  <a:lnTo>
                    <a:pt x="15130" y="1571228"/>
                  </a:lnTo>
                  <a:lnTo>
                    <a:pt x="3884" y="1525561"/>
                  </a:lnTo>
                  <a:lnTo>
                    <a:pt x="0" y="147742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79862" y="8062941"/>
              <a:ext cx="160623" cy="1606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99185" y="6476580"/>
              <a:ext cx="7066280" cy="1666875"/>
            </a:xfrm>
            <a:custGeom>
              <a:avLst/>
              <a:gdLst/>
              <a:ahLst/>
              <a:cxnLst/>
              <a:rect l="l" t="t" r="r" b="b"/>
              <a:pathLst>
                <a:path w="7066280" h="1666875">
                  <a:moveTo>
                    <a:pt x="0" y="1666671"/>
                  </a:moveTo>
                  <a:lnTo>
                    <a:pt x="6769217" y="1666671"/>
                  </a:lnTo>
                  <a:lnTo>
                    <a:pt x="6817358" y="1662787"/>
                  </a:lnTo>
                  <a:lnTo>
                    <a:pt x="6863025" y="1651541"/>
                  </a:lnTo>
                  <a:lnTo>
                    <a:pt x="6905608" y="1633545"/>
                  </a:lnTo>
                  <a:lnTo>
                    <a:pt x="6944496" y="1609409"/>
                  </a:lnTo>
                  <a:lnTo>
                    <a:pt x="6979078" y="1579745"/>
                  </a:lnTo>
                  <a:lnTo>
                    <a:pt x="7008742" y="1545163"/>
                  </a:lnTo>
                  <a:lnTo>
                    <a:pt x="7032878" y="1506275"/>
                  </a:lnTo>
                  <a:lnTo>
                    <a:pt x="7050874" y="1463692"/>
                  </a:lnTo>
                  <a:lnTo>
                    <a:pt x="7062120" y="1418025"/>
                  </a:lnTo>
                  <a:lnTo>
                    <a:pt x="7066004" y="1369884"/>
                  </a:lnTo>
                  <a:lnTo>
                    <a:pt x="7066004" y="0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2889" y="8062940"/>
              <a:ext cx="160623" cy="1606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99185" y="3787262"/>
              <a:ext cx="6824345" cy="0"/>
            </a:xfrm>
            <a:custGeom>
              <a:avLst/>
              <a:gdLst/>
              <a:ahLst/>
              <a:cxnLst/>
              <a:rect l="l" t="t" r="r" b="b"/>
              <a:pathLst>
                <a:path w="6824345">
                  <a:moveTo>
                    <a:pt x="0" y="0"/>
                  </a:moveTo>
                  <a:lnTo>
                    <a:pt x="6824190" y="0"/>
                  </a:lnTo>
                </a:path>
              </a:pathLst>
            </a:custGeom>
            <a:ln w="31412">
              <a:solidFill>
                <a:srgbClr val="B11B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2889" y="3706950"/>
              <a:ext cx="160623" cy="16062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803343" y="4022089"/>
            <a:ext cx="6189345" cy="301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cronograma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está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sujeto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cambios,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cuales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comunicarán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manera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oportuna.</a:t>
            </a:r>
            <a:endParaRPr sz="115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erpel Sans"/>
              <a:cs typeface="Terpel Sans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Escuelas</a:t>
            </a:r>
            <a:r>
              <a:rPr sz="1150" spc="2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Colombia</a:t>
            </a:r>
            <a:r>
              <a:rPr sz="1150" spc="2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enviará</a:t>
            </a:r>
            <a:r>
              <a:rPr sz="1150" spc="2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r>
              <a:rPr sz="1150" spc="2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electrónico</a:t>
            </a:r>
            <a:r>
              <a:rPr sz="1150" spc="2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previo</a:t>
            </a:r>
            <a:r>
              <a:rPr sz="1150" spc="2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2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2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fecha</a:t>
            </a:r>
            <a:r>
              <a:rPr sz="1150" spc="2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2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ejecución</a:t>
            </a:r>
            <a:r>
              <a:rPr sz="1150" spc="2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2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los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Módulos,</a:t>
            </a:r>
            <a:r>
              <a:rPr sz="1150" spc="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confirmación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o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cancelación</a:t>
            </a:r>
            <a:r>
              <a:rPr sz="1150" spc="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estos;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se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notificará</a:t>
            </a:r>
            <a:r>
              <a:rPr sz="1150" spc="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EDS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realizaron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inscripciones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copia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al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jefe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zona.</a:t>
            </a:r>
            <a:endParaRPr sz="115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erpel Sans"/>
              <a:cs typeface="Terpel Sans"/>
            </a:endParaRPr>
          </a:p>
          <a:p>
            <a:pPr marL="12700" marR="5080" algn="just">
              <a:lnSpc>
                <a:spcPct val="100000"/>
              </a:lnSpc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9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confirmación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Escuelas</a:t>
            </a:r>
            <a:r>
              <a:rPr sz="1150" spc="10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se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relaciona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personal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10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puede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asistir,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así</a:t>
            </a:r>
            <a:r>
              <a:rPr sz="1150" spc="10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como</a:t>
            </a:r>
            <a:r>
              <a:rPr sz="1150" spc="10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el 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lugar,</a:t>
            </a:r>
            <a:r>
              <a:rPr sz="1150" spc="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fecha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-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hora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formación.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personal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deberá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asistir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puntualmente,</a:t>
            </a:r>
            <a:r>
              <a:rPr sz="1150" spc="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presentar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uniforme</a:t>
            </a:r>
            <a:r>
              <a:rPr sz="1150" spc="3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completo,</a:t>
            </a:r>
            <a:r>
              <a:rPr sz="1150" spc="3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tener</a:t>
            </a:r>
            <a:r>
              <a:rPr sz="1150" spc="3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documento</a:t>
            </a:r>
            <a:r>
              <a:rPr sz="1150" spc="3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3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identidad</a:t>
            </a:r>
            <a:r>
              <a:rPr sz="1150" spc="3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2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certificado</a:t>
            </a:r>
            <a:r>
              <a:rPr sz="1150" spc="3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3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aportes</a:t>
            </a:r>
            <a:r>
              <a:rPr sz="1150" spc="36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3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la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seguridad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 social - ARL vigente, sin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excepción.</a:t>
            </a:r>
            <a:endParaRPr sz="115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erpel Sans"/>
              <a:cs typeface="Terpel Sans"/>
            </a:endParaRPr>
          </a:p>
          <a:p>
            <a:pPr marL="12700" algn="just">
              <a:lnSpc>
                <a:spcPct val="100000"/>
              </a:lnSpc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 personal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inscrito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debe estar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previamente</a:t>
            </a:r>
            <a:r>
              <a:rPr sz="1150" spc="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contratado.</a:t>
            </a:r>
            <a:endParaRPr sz="115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erpel Sans"/>
              <a:cs typeface="Terpel Sans"/>
            </a:endParaRPr>
          </a:p>
          <a:p>
            <a:pPr marL="12700" marR="5080" algn="just">
              <a:lnSpc>
                <a:spcPct val="100000"/>
              </a:lnSpc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caso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no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quedar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inscrito,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no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podrá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participar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formación;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por</a:t>
            </a:r>
            <a:r>
              <a:rPr sz="1150" spc="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política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del</a:t>
            </a:r>
            <a:r>
              <a:rPr sz="1150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área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formación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debe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actualizar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certificados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formación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cada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2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años.</a:t>
            </a:r>
            <a:endParaRPr sz="115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erpel Sans"/>
              <a:cs typeface="Terpel Sans"/>
            </a:endParaRPr>
          </a:p>
          <a:p>
            <a:pPr marL="12700" algn="just">
              <a:lnSpc>
                <a:spcPct val="100000"/>
              </a:lnSpc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formación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presencial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intensidad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8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horas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incluye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almuerzo.</a:t>
            </a:r>
            <a:endParaRPr sz="1150">
              <a:latin typeface="Terpel Sans"/>
              <a:cs typeface="Terpel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26933" y="2843113"/>
            <a:ext cx="3016250" cy="4942840"/>
            <a:chOff x="8726933" y="2843113"/>
            <a:chExt cx="3016250" cy="4942840"/>
          </a:xfrm>
        </p:grpSpPr>
        <p:sp>
          <p:nvSpPr>
            <p:cNvPr id="17" name="object 17"/>
            <p:cNvSpPr/>
            <p:nvPr/>
          </p:nvSpPr>
          <p:spPr>
            <a:xfrm>
              <a:off x="8759020" y="7687750"/>
              <a:ext cx="2398395" cy="97790"/>
            </a:xfrm>
            <a:custGeom>
              <a:avLst/>
              <a:gdLst/>
              <a:ahLst/>
              <a:cxnLst/>
              <a:rect l="l" t="t" r="r" b="b"/>
              <a:pathLst>
                <a:path w="2398395" h="97790">
                  <a:moveTo>
                    <a:pt x="1198989" y="0"/>
                  </a:moveTo>
                  <a:lnTo>
                    <a:pt x="1116898" y="112"/>
                  </a:lnTo>
                  <a:lnTo>
                    <a:pt x="1036292" y="446"/>
                  </a:lnTo>
                  <a:lnTo>
                    <a:pt x="957349" y="992"/>
                  </a:lnTo>
                  <a:lnTo>
                    <a:pt x="880248" y="1745"/>
                  </a:lnTo>
                  <a:lnTo>
                    <a:pt x="805168" y="2696"/>
                  </a:lnTo>
                  <a:lnTo>
                    <a:pt x="732286" y="3839"/>
                  </a:lnTo>
                  <a:lnTo>
                    <a:pt x="661782" y="5166"/>
                  </a:lnTo>
                  <a:lnTo>
                    <a:pt x="593834" y="6670"/>
                  </a:lnTo>
                  <a:lnTo>
                    <a:pt x="528620" y="8344"/>
                  </a:lnTo>
                  <a:lnTo>
                    <a:pt x="466320" y="10180"/>
                  </a:lnTo>
                  <a:lnTo>
                    <a:pt x="407111" y="12171"/>
                  </a:lnTo>
                  <a:lnTo>
                    <a:pt x="351173" y="14311"/>
                  </a:lnTo>
                  <a:lnTo>
                    <a:pt x="298684" y="16590"/>
                  </a:lnTo>
                  <a:lnTo>
                    <a:pt x="249822" y="19003"/>
                  </a:lnTo>
                  <a:lnTo>
                    <a:pt x="204767" y="21543"/>
                  </a:lnTo>
                  <a:lnTo>
                    <a:pt x="163696" y="24200"/>
                  </a:lnTo>
                  <a:lnTo>
                    <a:pt x="94221" y="29843"/>
                  </a:lnTo>
                  <a:lnTo>
                    <a:pt x="42828" y="35874"/>
                  </a:lnTo>
                  <a:lnTo>
                    <a:pt x="2766" y="45521"/>
                  </a:lnTo>
                  <a:lnTo>
                    <a:pt x="0" y="48867"/>
                  </a:lnTo>
                  <a:lnTo>
                    <a:pt x="2766" y="52212"/>
                  </a:lnTo>
                  <a:lnTo>
                    <a:pt x="42828" y="61855"/>
                  </a:lnTo>
                  <a:lnTo>
                    <a:pt x="94221" y="67885"/>
                  </a:lnTo>
                  <a:lnTo>
                    <a:pt x="163696" y="73526"/>
                  </a:lnTo>
                  <a:lnTo>
                    <a:pt x="204767" y="76184"/>
                  </a:lnTo>
                  <a:lnTo>
                    <a:pt x="249822" y="78722"/>
                  </a:lnTo>
                  <a:lnTo>
                    <a:pt x="298684" y="81135"/>
                  </a:lnTo>
                  <a:lnTo>
                    <a:pt x="351173" y="83414"/>
                  </a:lnTo>
                  <a:lnTo>
                    <a:pt x="407111" y="85553"/>
                  </a:lnTo>
                  <a:lnTo>
                    <a:pt x="466320" y="87544"/>
                  </a:lnTo>
                  <a:lnTo>
                    <a:pt x="528620" y="89380"/>
                  </a:lnTo>
                  <a:lnTo>
                    <a:pt x="593834" y="91054"/>
                  </a:lnTo>
                  <a:lnTo>
                    <a:pt x="661782" y="92558"/>
                  </a:lnTo>
                  <a:lnTo>
                    <a:pt x="732286" y="93885"/>
                  </a:lnTo>
                  <a:lnTo>
                    <a:pt x="805168" y="95028"/>
                  </a:lnTo>
                  <a:lnTo>
                    <a:pt x="880248" y="95979"/>
                  </a:lnTo>
                  <a:lnTo>
                    <a:pt x="957349" y="96732"/>
                  </a:lnTo>
                  <a:lnTo>
                    <a:pt x="1036292" y="97278"/>
                  </a:lnTo>
                  <a:lnTo>
                    <a:pt x="1116898" y="97612"/>
                  </a:lnTo>
                  <a:lnTo>
                    <a:pt x="1198989" y="97724"/>
                  </a:lnTo>
                  <a:lnTo>
                    <a:pt x="1281080" y="97612"/>
                  </a:lnTo>
                  <a:lnTo>
                    <a:pt x="1361686" y="97278"/>
                  </a:lnTo>
                  <a:lnTo>
                    <a:pt x="1440629" y="96732"/>
                  </a:lnTo>
                  <a:lnTo>
                    <a:pt x="1517731" y="95979"/>
                  </a:lnTo>
                  <a:lnTo>
                    <a:pt x="1592812" y="95028"/>
                  </a:lnTo>
                  <a:lnTo>
                    <a:pt x="1665694" y="93885"/>
                  </a:lnTo>
                  <a:lnTo>
                    <a:pt x="1736199" y="92558"/>
                  </a:lnTo>
                  <a:lnTo>
                    <a:pt x="1804147" y="91054"/>
                  </a:lnTo>
                  <a:lnTo>
                    <a:pt x="1869361" y="89380"/>
                  </a:lnTo>
                  <a:lnTo>
                    <a:pt x="1931662" y="87544"/>
                  </a:lnTo>
                  <a:lnTo>
                    <a:pt x="1990871" y="85553"/>
                  </a:lnTo>
                  <a:lnTo>
                    <a:pt x="2046810" y="83414"/>
                  </a:lnTo>
                  <a:lnTo>
                    <a:pt x="2099300" y="81135"/>
                  </a:lnTo>
                  <a:lnTo>
                    <a:pt x="2148163" y="78722"/>
                  </a:lnTo>
                  <a:lnTo>
                    <a:pt x="2193219" y="76184"/>
                  </a:lnTo>
                  <a:lnTo>
                    <a:pt x="2234291" y="73526"/>
                  </a:lnTo>
                  <a:lnTo>
                    <a:pt x="2303766" y="67885"/>
                  </a:lnTo>
                  <a:lnTo>
                    <a:pt x="2355160" y="61855"/>
                  </a:lnTo>
                  <a:lnTo>
                    <a:pt x="2395223" y="52212"/>
                  </a:lnTo>
                  <a:lnTo>
                    <a:pt x="2397989" y="48867"/>
                  </a:lnTo>
                  <a:lnTo>
                    <a:pt x="2395223" y="45521"/>
                  </a:lnTo>
                  <a:lnTo>
                    <a:pt x="2355160" y="35874"/>
                  </a:lnTo>
                  <a:lnTo>
                    <a:pt x="2303766" y="29843"/>
                  </a:lnTo>
                  <a:lnTo>
                    <a:pt x="2234291" y="24200"/>
                  </a:lnTo>
                  <a:lnTo>
                    <a:pt x="2193219" y="21543"/>
                  </a:lnTo>
                  <a:lnTo>
                    <a:pt x="2148163" y="19003"/>
                  </a:lnTo>
                  <a:lnTo>
                    <a:pt x="2099300" y="16590"/>
                  </a:lnTo>
                  <a:lnTo>
                    <a:pt x="2046810" y="14311"/>
                  </a:lnTo>
                  <a:lnTo>
                    <a:pt x="1990871" y="12171"/>
                  </a:lnTo>
                  <a:lnTo>
                    <a:pt x="1931662" y="10180"/>
                  </a:lnTo>
                  <a:lnTo>
                    <a:pt x="1869361" y="8344"/>
                  </a:lnTo>
                  <a:lnTo>
                    <a:pt x="1804147" y="6670"/>
                  </a:lnTo>
                  <a:lnTo>
                    <a:pt x="1736199" y="5166"/>
                  </a:lnTo>
                  <a:lnTo>
                    <a:pt x="1665694" y="3839"/>
                  </a:lnTo>
                  <a:lnTo>
                    <a:pt x="1592812" y="2696"/>
                  </a:lnTo>
                  <a:lnTo>
                    <a:pt x="1517731" y="1745"/>
                  </a:lnTo>
                  <a:lnTo>
                    <a:pt x="1440629" y="992"/>
                  </a:lnTo>
                  <a:lnTo>
                    <a:pt x="1361686" y="446"/>
                  </a:lnTo>
                  <a:lnTo>
                    <a:pt x="1281080" y="112"/>
                  </a:lnTo>
                  <a:lnTo>
                    <a:pt x="1198989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14843" y="2843113"/>
              <a:ext cx="2462530" cy="4893945"/>
            </a:xfrm>
            <a:custGeom>
              <a:avLst/>
              <a:gdLst/>
              <a:ahLst/>
              <a:cxnLst/>
              <a:rect l="l" t="t" r="r" b="b"/>
              <a:pathLst>
                <a:path w="2462529" h="4893945">
                  <a:moveTo>
                    <a:pt x="2070418" y="0"/>
                  </a:moveTo>
                  <a:lnTo>
                    <a:pt x="392071" y="0"/>
                  </a:lnTo>
                  <a:lnTo>
                    <a:pt x="342955" y="3189"/>
                  </a:lnTo>
                  <a:lnTo>
                    <a:pt x="295662" y="12209"/>
                  </a:lnTo>
                  <a:lnTo>
                    <a:pt x="250557" y="26695"/>
                  </a:lnTo>
                  <a:lnTo>
                    <a:pt x="208005" y="46284"/>
                  </a:lnTo>
                  <a:lnTo>
                    <a:pt x="168370" y="70610"/>
                  </a:lnTo>
                  <a:lnTo>
                    <a:pt x="132016" y="99311"/>
                  </a:lnTo>
                  <a:lnTo>
                    <a:pt x="99307" y="132020"/>
                  </a:lnTo>
                  <a:lnTo>
                    <a:pt x="70608" y="168375"/>
                  </a:lnTo>
                  <a:lnTo>
                    <a:pt x="46282" y="208010"/>
                  </a:lnTo>
                  <a:lnTo>
                    <a:pt x="26694" y="250562"/>
                  </a:lnTo>
                  <a:lnTo>
                    <a:pt x="12208" y="295665"/>
                  </a:lnTo>
                  <a:lnTo>
                    <a:pt x="3188" y="342957"/>
                  </a:lnTo>
                  <a:lnTo>
                    <a:pt x="0" y="392071"/>
                  </a:lnTo>
                  <a:lnTo>
                    <a:pt x="0" y="4501245"/>
                  </a:lnTo>
                  <a:lnTo>
                    <a:pt x="3188" y="4550361"/>
                  </a:lnTo>
                  <a:lnTo>
                    <a:pt x="12208" y="4597654"/>
                  </a:lnTo>
                  <a:lnTo>
                    <a:pt x="26694" y="4642759"/>
                  </a:lnTo>
                  <a:lnTo>
                    <a:pt x="46282" y="4685311"/>
                  </a:lnTo>
                  <a:lnTo>
                    <a:pt x="70608" y="4724946"/>
                  </a:lnTo>
                  <a:lnTo>
                    <a:pt x="99307" y="4761301"/>
                  </a:lnTo>
                  <a:lnTo>
                    <a:pt x="132016" y="4794011"/>
                  </a:lnTo>
                  <a:lnTo>
                    <a:pt x="168370" y="4822711"/>
                  </a:lnTo>
                  <a:lnTo>
                    <a:pt x="208005" y="4847038"/>
                  </a:lnTo>
                  <a:lnTo>
                    <a:pt x="250557" y="4866627"/>
                  </a:lnTo>
                  <a:lnTo>
                    <a:pt x="295662" y="4881114"/>
                  </a:lnTo>
                  <a:lnTo>
                    <a:pt x="342955" y="4890136"/>
                  </a:lnTo>
                  <a:lnTo>
                    <a:pt x="392071" y="4893327"/>
                  </a:lnTo>
                  <a:lnTo>
                    <a:pt x="2070418" y="4893327"/>
                  </a:lnTo>
                  <a:lnTo>
                    <a:pt x="2119527" y="4890135"/>
                  </a:lnTo>
                  <a:lnTo>
                    <a:pt x="2166812" y="4881113"/>
                  </a:lnTo>
                  <a:lnTo>
                    <a:pt x="2211907" y="4866624"/>
                  </a:lnTo>
                  <a:lnTo>
                    <a:pt x="2254449" y="4847034"/>
                  </a:lnTo>
                  <a:lnTo>
                    <a:pt x="2294073" y="4822705"/>
                  </a:lnTo>
                  <a:lnTo>
                    <a:pt x="2330415" y="4794003"/>
                  </a:lnTo>
                  <a:lnTo>
                    <a:pt x="2363112" y="4761293"/>
                  </a:lnTo>
                  <a:lnTo>
                    <a:pt x="2391798" y="4724937"/>
                  </a:lnTo>
                  <a:lnTo>
                    <a:pt x="2416109" y="4685302"/>
                  </a:lnTo>
                  <a:lnTo>
                    <a:pt x="2435681" y="4642750"/>
                  </a:lnTo>
                  <a:lnTo>
                    <a:pt x="2450150" y="4597647"/>
                  </a:lnTo>
                  <a:lnTo>
                    <a:pt x="2459152" y="4550357"/>
                  </a:lnTo>
                  <a:lnTo>
                    <a:pt x="2462322" y="4501245"/>
                  </a:lnTo>
                  <a:lnTo>
                    <a:pt x="2462322" y="392071"/>
                  </a:lnTo>
                  <a:lnTo>
                    <a:pt x="2459152" y="342961"/>
                  </a:lnTo>
                  <a:lnTo>
                    <a:pt x="2450150" y="295672"/>
                  </a:lnTo>
                  <a:lnTo>
                    <a:pt x="2435681" y="250570"/>
                  </a:lnTo>
                  <a:lnTo>
                    <a:pt x="2416109" y="208019"/>
                  </a:lnTo>
                  <a:lnTo>
                    <a:pt x="2391798" y="168384"/>
                  </a:lnTo>
                  <a:lnTo>
                    <a:pt x="2363112" y="132029"/>
                  </a:lnTo>
                  <a:lnTo>
                    <a:pt x="2330415" y="99318"/>
                  </a:lnTo>
                  <a:lnTo>
                    <a:pt x="2294073" y="70616"/>
                  </a:lnTo>
                  <a:lnTo>
                    <a:pt x="2254449" y="46288"/>
                  </a:lnTo>
                  <a:lnTo>
                    <a:pt x="2211907" y="26698"/>
                  </a:lnTo>
                  <a:lnTo>
                    <a:pt x="2166812" y="12210"/>
                  </a:lnTo>
                  <a:lnTo>
                    <a:pt x="2119527" y="3189"/>
                  </a:lnTo>
                  <a:lnTo>
                    <a:pt x="2070418" y="0"/>
                  </a:lnTo>
                  <a:close/>
                </a:path>
              </a:pathLst>
            </a:custGeom>
            <a:solidFill>
              <a:srgbClr val="B9C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26932" y="7069607"/>
              <a:ext cx="2650490" cy="183515"/>
            </a:xfrm>
            <a:custGeom>
              <a:avLst/>
              <a:gdLst/>
              <a:ahLst/>
              <a:cxnLst/>
              <a:rect l="l" t="t" r="r" b="b"/>
              <a:pathLst>
                <a:path w="2650490" h="183515">
                  <a:moveTo>
                    <a:pt x="2650223" y="91694"/>
                  </a:moveTo>
                  <a:lnTo>
                    <a:pt x="0" y="91694"/>
                  </a:lnTo>
                  <a:lnTo>
                    <a:pt x="0" y="183400"/>
                  </a:lnTo>
                  <a:lnTo>
                    <a:pt x="2650223" y="183400"/>
                  </a:lnTo>
                  <a:lnTo>
                    <a:pt x="2650223" y="91694"/>
                  </a:lnTo>
                  <a:close/>
                </a:path>
                <a:path w="2650490" h="183515">
                  <a:moveTo>
                    <a:pt x="2650223" y="0"/>
                  </a:moveTo>
                  <a:lnTo>
                    <a:pt x="0" y="0"/>
                  </a:lnTo>
                  <a:lnTo>
                    <a:pt x="0" y="45847"/>
                  </a:lnTo>
                  <a:lnTo>
                    <a:pt x="2650223" y="45847"/>
                  </a:lnTo>
                  <a:lnTo>
                    <a:pt x="2650223" y="0"/>
                  </a:lnTo>
                  <a:close/>
                </a:path>
              </a:pathLst>
            </a:custGeom>
            <a:solidFill>
              <a:srgbClr val="7D8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26933" y="2843113"/>
              <a:ext cx="2463800" cy="4893945"/>
            </a:xfrm>
            <a:custGeom>
              <a:avLst/>
              <a:gdLst/>
              <a:ahLst/>
              <a:cxnLst/>
              <a:rect l="l" t="t" r="r" b="b"/>
              <a:pathLst>
                <a:path w="2463800" h="4893945">
                  <a:moveTo>
                    <a:pt x="2070251" y="0"/>
                  </a:moveTo>
                  <a:lnTo>
                    <a:pt x="391904" y="0"/>
                  </a:lnTo>
                  <a:lnTo>
                    <a:pt x="342795" y="3189"/>
                  </a:lnTo>
                  <a:lnTo>
                    <a:pt x="295510" y="12210"/>
                  </a:lnTo>
                  <a:lnTo>
                    <a:pt x="250415" y="26698"/>
                  </a:lnTo>
                  <a:lnTo>
                    <a:pt x="207873" y="46288"/>
                  </a:lnTo>
                  <a:lnTo>
                    <a:pt x="168249" y="70616"/>
                  </a:lnTo>
                  <a:lnTo>
                    <a:pt x="131906" y="99318"/>
                  </a:lnTo>
                  <a:lnTo>
                    <a:pt x="99210" y="132029"/>
                  </a:lnTo>
                  <a:lnTo>
                    <a:pt x="70524" y="168384"/>
                  </a:lnTo>
                  <a:lnTo>
                    <a:pt x="46213" y="208019"/>
                  </a:lnTo>
                  <a:lnTo>
                    <a:pt x="26641" y="250570"/>
                  </a:lnTo>
                  <a:lnTo>
                    <a:pt x="12171" y="295672"/>
                  </a:lnTo>
                  <a:lnTo>
                    <a:pt x="3170" y="342961"/>
                  </a:lnTo>
                  <a:lnTo>
                    <a:pt x="0" y="392071"/>
                  </a:lnTo>
                  <a:lnTo>
                    <a:pt x="0" y="4501245"/>
                  </a:lnTo>
                  <a:lnTo>
                    <a:pt x="3179" y="4550429"/>
                  </a:lnTo>
                  <a:lnTo>
                    <a:pt x="12207" y="4597784"/>
                  </a:lnTo>
                  <a:lnTo>
                    <a:pt x="26717" y="4642942"/>
                  </a:lnTo>
                  <a:lnTo>
                    <a:pt x="46343" y="4685540"/>
                  </a:lnTo>
                  <a:lnTo>
                    <a:pt x="70720" y="4725211"/>
                  </a:lnTo>
                  <a:lnTo>
                    <a:pt x="99479" y="4761589"/>
                  </a:lnTo>
                  <a:lnTo>
                    <a:pt x="132257" y="4794308"/>
                  </a:lnTo>
                  <a:lnTo>
                    <a:pt x="168685" y="4823004"/>
                  </a:lnTo>
                  <a:lnTo>
                    <a:pt x="208398" y="4847311"/>
                  </a:lnTo>
                  <a:lnTo>
                    <a:pt x="251029" y="4866862"/>
                  </a:lnTo>
                  <a:lnTo>
                    <a:pt x="296213" y="4881292"/>
                  </a:lnTo>
                  <a:lnTo>
                    <a:pt x="343583" y="4890235"/>
                  </a:lnTo>
                  <a:lnTo>
                    <a:pt x="392773" y="4893327"/>
                  </a:lnTo>
                  <a:lnTo>
                    <a:pt x="2071109" y="4893327"/>
                  </a:lnTo>
                  <a:lnTo>
                    <a:pt x="2120226" y="4890136"/>
                  </a:lnTo>
                  <a:lnTo>
                    <a:pt x="2167519" y="4881114"/>
                  </a:lnTo>
                  <a:lnTo>
                    <a:pt x="2212623" y="4866627"/>
                  </a:lnTo>
                  <a:lnTo>
                    <a:pt x="2255175" y="4847038"/>
                  </a:lnTo>
                  <a:lnTo>
                    <a:pt x="2294811" y="4822711"/>
                  </a:lnTo>
                  <a:lnTo>
                    <a:pt x="2331166" y="4794011"/>
                  </a:lnTo>
                  <a:lnTo>
                    <a:pt x="2363875" y="4761301"/>
                  </a:lnTo>
                  <a:lnTo>
                    <a:pt x="2392575" y="4724946"/>
                  </a:lnTo>
                  <a:lnTo>
                    <a:pt x="2416902" y="4685311"/>
                  </a:lnTo>
                  <a:lnTo>
                    <a:pt x="2436492" y="4642759"/>
                  </a:lnTo>
                  <a:lnTo>
                    <a:pt x="2450979" y="4597654"/>
                  </a:lnTo>
                  <a:lnTo>
                    <a:pt x="2460000" y="4550361"/>
                  </a:lnTo>
                  <a:lnTo>
                    <a:pt x="2463192" y="4501245"/>
                  </a:lnTo>
                  <a:lnTo>
                    <a:pt x="2463192" y="392071"/>
                  </a:lnTo>
                  <a:lnTo>
                    <a:pt x="2459991" y="342883"/>
                  </a:lnTo>
                  <a:lnTo>
                    <a:pt x="2450944" y="295526"/>
                  </a:lnTo>
                  <a:lnTo>
                    <a:pt x="2436417" y="250366"/>
                  </a:lnTo>
                  <a:lnTo>
                    <a:pt x="2416774" y="207769"/>
                  </a:lnTo>
                  <a:lnTo>
                    <a:pt x="2392384" y="168100"/>
                  </a:lnTo>
                  <a:lnTo>
                    <a:pt x="2363611" y="131724"/>
                  </a:lnTo>
                  <a:lnTo>
                    <a:pt x="2330821" y="99006"/>
                  </a:lnTo>
                  <a:lnTo>
                    <a:pt x="2294382" y="70313"/>
                  </a:lnTo>
                  <a:lnTo>
                    <a:pt x="2254659" y="46009"/>
                  </a:lnTo>
                  <a:lnTo>
                    <a:pt x="2212018" y="26461"/>
                  </a:lnTo>
                  <a:lnTo>
                    <a:pt x="2166826" y="12033"/>
                  </a:lnTo>
                  <a:lnTo>
                    <a:pt x="2119448" y="3090"/>
                  </a:lnTo>
                  <a:lnTo>
                    <a:pt x="2070251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03585" y="3656506"/>
              <a:ext cx="2309495" cy="3505200"/>
            </a:xfrm>
            <a:custGeom>
              <a:avLst/>
              <a:gdLst/>
              <a:ahLst/>
              <a:cxnLst/>
              <a:rect l="l" t="t" r="r" b="b"/>
              <a:pathLst>
                <a:path w="2309495" h="3505200">
                  <a:moveTo>
                    <a:pt x="0" y="3504615"/>
                  </a:moveTo>
                  <a:lnTo>
                    <a:pt x="2309018" y="3504615"/>
                  </a:lnTo>
                  <a:lnTo>
                    <a:pt x="2309018" y="0"/>
                  </a:lnTo>
                  <a:lnTo>
                    <a:pt x="0" y="0"/>
                  </a:lnTo>
                  <a:lnTo>
                    <a:pt x="0" y="35046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46829" y="4472746"/>
              <a:ext cx="108585" cy="2265680"/>
            </a:xfrm>
            <a:custGeom>
              <a:avLst/>
              <a:gdLst/>
              <a:ahLst/>
              <a:cxnLst/>
              <a:rect l="l" t="t" r="r" b="b"/>
              <a:pathLst>
                <a:path w="108584" h="2265679">
                  <a:moveTo>
                    <a:pt x="0" y="2265334"/>
                  </a:moveTo>
                  <a:lnTo>
                    <a:pt x="108080" y="2265334"/>
                  </a:lnTo>
                  <a:lnTo>
                    <a:pt x="108080" y="108070"/>
                  </a:lnTo>
                  <a:lnTo>
                    <a:pt x="99587" y="66004"/>
                  </a:lnTo>
                  <a:lnTo>
                    <a:pt x="76425" y="31653"/>
                  </a:lnTo>
                  <a:lnTo>
                    <a:pt x="42071" y="8492"/>
                  </a:lnTo>
                  <a:lnTo>
                    <a:pt x="0" y="0"/>
                  </a:lnTo>
                  <a:lnTo>
                    <a:pt x="0" y="2265334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78933" y="4472746"/>
              <a:ext cx="108585" cy="2265680"/>
            </a:xfrm>
            <a:custGeom>
              <a:avLst/>
              <a:gdLst/>
              <a:ahLst/>
              <a:cxnLst/>
              <a:rect l="l" t="t" r="r" b="b"/>
              <a:pathLst>
                <a:path w="108584" h="2265679">
                  <a:moveTo>
                    <a:pt x="0" y="2265334"/>
                  </a:moveTo>
                  <a:lnTo>
                    <a:pt x="108080" y="2265334"/>
                  </a:lnTo>
                  <a:lnTo>
                    <a:pt x="108080" y="0"/>
                  </a:lnTo>
                  <a:lnTo>
                    <a:pt x="66009" y="8492"/>
                  </a:lnTo>
                  <a:lnTo>
                    <a:pt x="31654" y="31653"/>
                  </a:lnTo>
                  <a:lnTo>
                    <a:pt x="8493" y="66004"/>
                  </a:lnTo>
                  <a:lnTo>
                    <a:pt x="0" y="108070"/>
                  </a:lnTo>
                  <a:lnTo>
                    <a:pt x="0" y="2265334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86855" y="4472743"/>
              <a:ext cx="960119" cy="2265680"/>
            </a:xfrm>
            <a:custGeom>
              <a:avLst/>
              <a:gdLst/>
              <a:ahLst/>
              <a:cxnLst/>
              <a:rect l="l" t="t" r="r" b="b"/>
              <a:pathLst>
                <a:path w="960120" h="2265679">
                  <a:moveTo>
                    <a:pt x="0" y="1566015"/>
                  </a:moveTo>
                  <a:lnTo>
                    <a:pt x="959981" y="1566015"/>
                  </a:lnTo>
                  <a:lnTo>
                    <a:pt x="959981" y="714114"/>
                  </a:lnTo>
                  <a:lnTo>
                    <a:pt x="0" y="714114"/>
                  </a:lnTo>
                  <a:lnTo>
                    <a:pt x="0" y="1566015"/>
                  </a:lnTo>
                  <a:close/>
                </a:path>
                <a:path w="960120" h="2265679">
                  <a:moveTo>
                    <a:pt x="0" y="0"/>
                  </a:moveTo>
                  <a:lnTo>
                    <a:pt x="959981" y="0"/>
                  </a:lnTo>
                  <a:lnTo>
                    <a:pt x="959981" y="108080"/>
                  </a:lnTo>
                  <a:lnTo>
                    <a:pt x="0" y="108080"/>
                  </a:lnTo>
                  <a:lnTo>
                    <a:pt x="0" y="0"/>
                  </a:lnTo>
                  <a:close/>
                </a:path>
                <a:path w="960120" h="2265679">
                  <a:moveTo>
                    <a:pt x="0" y="1566015"/>
                  </a:moveTo>
                  <a:lnTo>
                    <a:pt x="959981" y="1566015"/>
                  </a:lnTo>
                  <a:lnTo>
                    <a:pt x="959981" y="2189399"/>
                  </a:lnTo>
                  <a:lnTo>
                    <a:pt x="0" y="2189399"/>
                  </a:lnTo>
                  <a:lnTo>
                    <a:pt x="0" y="1566015"/>
                  </a:lnTo>
                  <a:close/>
                </a:path>
                <a:path w="960120" h="2265679">
                  <a:moveTo>
                    <a:pt x="0" y="2265334"/>
                  </a:moveTo>
                  <a:lnTo>
                    <a:pt x="959981" y="2265334"/>
                  </a:lnTo>
                  <a:lnTo>
                    <a:pt x="959981" y="2189399"/>
                  </a:lnTo>
                  <a:lnTo>
                    <a:pt x="0" y="2189399"/>
                  </a:lnTo>
                  <a:lnTo>
                    <a:pt x="0" y="2265334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17444" y="5250429"/>
              <a:ext cx="311785" cy="146685"/>
            </a:xfrm>
            <a:custGeom>
              <a:avLst/>
              <a:gdLst/>
              <a:ahLst/>
              <a:cxnLst/>
              <a:rect l="l" t="t" r="r" b="b"/>
              <a:pathLst>
                <a:path w="311784" h="146685">
                  <a:moveTo>
                    <a:pt x="73107" y="146225"/>
                  </a:moveTo>
                  <a:lnTo>
                    <a:pt x="238401" y="146225"/>
                  </a:lnTo>
                  <a:lnTo>
                    <a:pt x="266857" y="140480"/>
                  </a:lnTo>
                  <a:lnTo>
                    <a:pt x="290095" y="124812"/>
                  </a:lnTo>
                  <a:lnTo>
                    <a:pt x="305763" y="101574"/>
                  </a:lnTo>
                  <a:lnTo>
                    <a:pt x="311508" y="73118"/>
                  </a:lnTo>
                  <a:lnTo>
                    <a:pt x="305763" y="44659"/>
                  </a:lnTo>
                  <a:lnTo>
                    <a:pt x="290095" y="21418"/>
                  </a:lnTo>
                  <a:lnTo>
                    <a:pt x="266857" y="5746"/>
                  </a:lnTo>
                  <a:lnTo>
                    <a:pt x="238401" y="0"/>
                  </a:lnTo>
                  <a:lnTo>
                    <a:pt x="73107" y="0"/>
                  </a:lnTo>
                  <a:lnTo>
                    <a:pt x="44651" y="5746"/>
                  </a:lnTo>
                  <a:lnTo>
                    <a:pt x="21412" y="21418"/>
                  </a:lnTo>
                  <a:lnTo>
                    <a:pt x="5745" y="44659"/>
                  </a:lnTo>
                  <a:lnTo>
                    <a:pt x="0" y="73118"/>
                  </a:lnTo>
                  <a:lnTo>
                    <a:pt x="5745" y="101574"/>
                  </a:lnTo>
                  <a:lnTo>
                    <a:pt x="21412" y="124812"/>
                  </a:lnTo>
                  <a:lnTo>
                    <a:pt x="44651" y="140480"/>
                  </a:lnTo>
                  <a:lnTo>
                    <a:pt x="73107" y="146225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17436" y="5790817"/>
              <a:ext cx="311785" cy="159385"/>
            </a:xfrm>
            <a:custGeom>
              <a:avLst/>
              <a:gdLst/>
              <a:ahLst/>
              <a:cxnLst/>
              <a:rect l="l" t="t" r="r" b="b"/>
              <a:pathLst>
                <a:path w="311784" h="159385">
                  <a:moveTo>
                    <a:pt x="47108" y="158937"/>
                  </a:moveTo>
                  <a:lnTo>
                    <a:pt x="264421" y="158937"/>
                  </a:lnTo>
                  <a:lnTo>
                    <a:pt x="282753" y="155236"/>
                  </a:lnTo>
                  <a:lnTo>
                    <a:pt x="297723" y="145142"/>
                  </a:lnTo>
                  <a:lnTo>
                    <a:pt x="307817" y="130171"/>
                  </a:lnTo>
                  <a:lnTo>
                    <a:pt x="311519" y="111839"/>
                  </a:lnTo>
                  <a:lnTo>
                    <a:pt x="311519" y="0"/>
                  </a:lnTo>
                  <a:lnTo>
                    <a:pt x="0" y="0"/>
                  </a:lnTo>
                  <a:lnTo>
                    <a:pt x="0" y="111839"/>
                  </a:lnTo>
                  <a:lnTo>
                    <a:pt x="3703" y="130171"/>
                  </a:lnTo>
                  <a:lnTo>
                    <a:pt x="13800" y="145142"/>
                  </a:lnTo>
                  <a:lnTo>
                    <a:pt x="28774" y="155236"/>
                  </a:lnTo>
                  <a:lnTo>
                    <a:pt x="47108" y="158937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17443" y="5606452"/>
              <a:ext cx="311785" cy="184785"/>
            </a:xfrm>
            <a:custGeom>
              <a:avLst/>
              <a:gdLst/>
              <a:ahLst/>
              <a:cxnLst/>
              <a:rect l="l" t="t" r="r" b="b"/>
              <a:pathLst>
                <a:path w="311784" h="184785">
                  <a:moveTo>
                    <a:pt x="55673" y="0"/>
                  </a:moveTo>
                  <a:lnTo>
                    <a:pt x="255835" y="0"/>
                  </a:lnTo>
                  <a:lnTo>
                    <a:pt x="277508" y="4375"/>
                  </a:lnTo>
                  <a:lnTo>
                    <a:pt x="295204" y="16308"/>
                  </a:lnTo>
                  <a:lnTo>
                    <a:pt x="307134" y="34005"/>
                  </a:lnTo>
                  <a:lnTo>
                    <a:pt x="311508" y="55673"/>
                  </a:lnTo>
                  <a:lnTo>
                    <a:pt x="311508" y="184360"/>
                  </a:lnTo>
                  <a:lnTo>
                    <a:pt x="0" y="184360"/>
                  </a:lnTo>
                  <a:lnTo>
                    <a:pt x="0" y="55673"/>
                  </a:lnTo>
                  <a:lnTo>
                    <a:pt x="4374" y="34005"/>
                  </a:lnTo>
                  <a:lnTo>
                    <a:pt x="16304" y="16308"/>
                  </a:lnTo>
                  <a:lnTo>
                    <a:pt x="34000" y="4375"/>
                  </a:lnTo>
                  <a:lnTo>
                    <a:pt x="55673" y="0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24027" y="4805615"/>
              <a:ext cx="413384" cy="1646555"/>
            </a:xfrm>
            <a:custGeom>
              <a:avLst/>
              <a:gdLst/>
              <a:ahLst/>
              <a:cxnLst/>
              <a:rect l="l" t="t" r="r" b="b"/>
              <a:pathLst>
                <a:path w="413384" h="1646554">
                  <a:moveTo>
                    <a:pt x="230924" y="0"/>
                  </a:moveTo>
                  <a:lnTo>
                    <a:pt x="230977" y="32459"/>
                  </a:lnTo>
                  <a:lnTo>
                    <a:pt x="279994" y="47493"/>
                  </a:lnTo>
                  <a:lnTo>
                    <a:pt x="321481" y="74699"/>
                  </a:lnTo>
                  <a:lnTo>
                    <a:pt x="353506" y="111759"/>
                  </a:lnTo>
                  <a:lnTo>
                    <a:pt x="374137" y="156352"/>
                  </a:lnTo>
                  <a:lnTo>
                    <a:pt x="381443" y="206161"/>
                  </a:lnTo>
                  <a:lnTo>
                    <a:pt x="381443" y="1442186"/>
                  </a:lnTo>
                  <a:lnTo>
                    <a:pt x="375199" y="1488665"/>
                  </a:lnTo>
                  <a:lnTo>
                    <a:pt x="357575" y="1530430"/>
                  </a:lnTo>
                  <a:lnTo>
                    <a:pt x="330239" y="1565813"/>
                  </a:lnTo>
                  <a:lnTo>
                    <a:pt x="294858" y="1593150"/>
                  </a:lnTo>
                  <a:lnTo>
                    <a:pt x="253096" y="1610774"/>
                  </a:lnTo>
                  <a:lnTo>
                    <a:pt x="206621" y="1617018"/>
                  </a:lnTo>
                  <a:lnTo>
                    <a:pt x="160142" y="1610774"/>
                  </a:lnTo>
                  <a:lnTo>
                    <a:pt x="118378" y="1593150"/>
                  </a:lnTo>
                  <a:lnTo>
                    <a:pt x="82994" y="1565813"/>
                  </a:lnTo>
                  <a:lnTo>
                    <a:pt x="55658" y="1530430"/>
                  </a:lnTo>
                  <a:lnTo>
                    <a:pt x="38034" y="1488665"/>
                  </a:lnTo>
                  <a:lnTo>
                    <a:pt x="31789" y="1442186"/>
                  </a:lnTo>
                  <a:lnTo>
                    <a:pt x="31789" y="1156854"/>
                  </a:lnTo>
                  <a:lnTo>
                    <a:pt x="0" y="1156854"/>
                  </a:lnTo>
                  <a:lnTo>
                    <a:pt x="0" y="1438867"/>
                  </a:lnTo>
                  <a:lnTo>
                    <a:pt x="5337" y="1486447"/>
                  </a:lnTo>
                  <a:lnTo>
                    <a:pt x="20543" y="1530124"/>
                  </a:lnTo>
                  <a:lnTo>
                    <a:pt x="44402" y="1568654"/>
                  </a:lnTo>
                  <a:lnTo>
                    <a:pt x="75702" y="1600790"/>
                  </a:lnTo>
                  <a:lnTo>
                    <a:pt x="113231" y="1625287"/>
                  </a:lnTo>
                  <a:lnTo>
                    <a:pt x="155774" y="1640898"/>
                  </a:lnTo>
                  <a:lnTo>
                    <a:pt x="202119" y="1646379"/>
                  </a:lnTo>
                  <a:lnTo>
                    <a:pt x="211113" y="1646379"/>
                  </a:lnTo>
                  <a:lnTo>
                    <a:pt x="257458" y="1640891"/>
                  </a:lnTo>
                  <a:lnTo>
                    <a:pt x="300002" y="1625258"/>
                  </a:lnTo>
                  <a:lnTo>
                    <a:pt x="337530" y="1600728"/>
                  </a:lnTo>
                  <a:lnTo>
                    <a:pt x="368830" y="1568549"/>
                  </a:lnTo>
                  <a:lnTo>
                    <a:pt x="392690" y="1529966"/>
                  </a:lnTo>
                  <a:lnTo>
                    <a:pt x="407895" y="1486229"/>
                  </a:lnTo>
                  <a:lnTo>
                    <a:pt x="413233" y="1438584"/>
                  </a:lnTo>
                  <a:lnTo>
                    <a:pt x="413233" y="206161"/>
                  </a:lnTo>
                  <a:lnTo>
                    <a:pt x="406820" y="156798"/>
                  </a:lnTo>
                  <a:lnTo>
                    <a:pt x="388659" y="111219"/>
                  </a:lnTo>
                  <a:lnTo>
                    <a:pt x="360371" y="71086"/>
                  </a:lnTo>
                  <a:lnTo>
                    <a:pt x="323573" y="38063"/>
                  </a:lnTo>
                  <a:lnTo>
                    <a:pt x="279884" y="13814"/>
                  </a:lnTo>
                  <a:lnTo>
                    <a:pt x="230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24027" y="4805615"/>
              <a:ext cx="413384" cy="1646555"/>
            </a:xfrm>
            <a:custGeom>
              <a:avLst/>
              <a:gdLst/>
              <a:ahLst/>
              <a:cxnLst/>
              <a:rect l="l" t="t" r="r" b="b"/>
              <a:pathLst>
                <a:path w="413384" h="1646554">
                  <a:moveTo>
                    <a:pt x="202119" y="1646379"/>
                  </a:moveTo>
                  <a:lnTo>
                    <a:pt x="211113" y="1646379"/>
                  </a:lnTo>
                  <a:lnTo>
                    <a:pt x="257458" y="1640891"/>
                  </a:lnTo>
                  <a:lnTo>
                    <a:pt x="300002" y="1625258"/>
                  </a:lnTo>
                  <a:lnTo>
                    <a:pt x="337530" y="1600728"/>
                  </a:lnTo>
                  <a:lnTo>
                    <a:pt x="368830" y="1568549"/>
                  </a:lnTo>
                  <a:lnTo>
                    <a:pt x="392690" y="1529966"/>
                  </a:lnTo>
                  <a:lnTo>
                    <a:pt x="407895" y="1486229"/>
                  </a:lnTo>
                  <a:lnTo>
                    <a:pt x="413233" y="1438584"/>
                  </a:lnTo>
                  <a:lnTo>
                    <a:pt x="413233" y="206161"/>
                  </a:lnTo>
                  <a:lnTo>
                    <a:pt x="406820" y="156798"/>
                  </a:lnTo>
                  <a:lnTo>
                    <a:pt x="388659" y="111219"/>
                  </a:lnTo>
                  <a:lnTo>
                    <a:pt x="360371" y="71086"/>
                  </a:lnTo>
                  <a:lnTo>
                    <a:pt x="323573" y="38063"/>
                  </a:lnTo>
                  <a:lnTo>
                    <a:pt x="279884" y="13814"/>
                  </a:lnTo>
                  <a:lnTo>
                    <a:pt x="230924" y="0"/>
                  </a:lnTo>
                  <a:lnTo>
                    <a:pt x="230977" y="32459"/>
                  </a:lnTo>
                  <a:lnTo>
                    <a:pt x="279994" y="47493"/>
                  </a:lnTo>
                  <a:lnTo>
                    <a:pt x="321481" y="74699"/>
                  </a:lnTo>
                  <a:lnTo>
                    <a:pt x="353506" y="111759"/>
                  </a:lnTo>
                  <a:lnTo>
                    <a:pt x="374137" y="156352"/>
                  </a:lnTo>
                  <a:lnTo>
                    <a:pt x="381443" y="206161"/>
                  </a:lnTo>
                  <a:lnTo>
                    <a:pt x="381443" y="1442186"/>
                  </a:lnTo>
                  <a:lnTo>
                    <a:pt x="375199" y="1488665"/>
                  </a:lnTo>
                  <a:lnTo>
                    <a:pt x="357575" y="1530430"/>
                  </a:lnTo>
                  <a:lnTo>
                    <a:pt x="330239" y="1565813"/>
                  </a:lnTo>
                  <a:lnTo>
                    <a:pt x="294858" y="1593150"/>
                  </a:lnTo>
                  <a:lnTo>
                    <a:pt x="253096" y="1610774"/>
                  </a:lnTo>
                  <a:lnTo>
                    <a:pt x="206621" y="1617018"/>
                  </a:lnTo>
                  <a:lnTo>
                    <a:pt x="160142" y="1610774"/>
                  </a:lnTo>
                  <a:lnTo>
                    <a:pt x="118378" y="1593150"/>
                  </a:lnTo>
                  <a:lnTo>
                    <a:pt x="82994" y="1565813"/>
                  </a:lnTo>
                  <a:lnTo>
                    <a:pt x="55658" y="1530430"/>
                  </a:lnTo>
                  <a:lnTo>
                    <a:pt x="38034" y="1488665"/>
                  </a:lnTo>
                  <a:lnTo>
                    <a:pt x="31789" y="1442186"/>
                  </a:lnTo>
                  <a:lnTo>
                    <a:pt x="31789" y="1156854"/>
                  </a:lnTo>
                  <a:lnTo>
                    <a:pt x="0" y="1156854"/>
                  </a:lnTo>
                  <a:lnTo>
                    <a:pt x="0" y="1438867"/>
                  </a:lnTo>
                  <a:lnTo>
                    <a:pt x="5337" y="1486447"/>
                  </a:lnTo>
                  <a:lnTo>
                    <a:pt x="20543" y="1530124"/>
                  </a:lnTo>
                  <a:lnTo>
                    <a:pt x="44402" y="1568654"/>
                  </a:lnTo>
                  <a:lnTo>
                    <a:pt x="75702" y="1600790"/>
                  </a:lnTo>
                  <a:lnTo>
                    <a:pt x="113231" y="1625287"/>
                  </a:lnTo>
                  <a:lnTo>
                    <a:pt x="155774" y="1640898"/>
                  </a:lnTo>
                  <a:lnTo>
                    <a:pt x="202119" y="1646379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91692" y="5714528"/>
              <a:ext cx="95885" cy="248285"/>
            </a:xfrm>
            <a:custGeom>
              <a:avLst/>
              <a:gdLst/>
              <a:ahLst/>
              <a:cxnLst/>
              <a:rect l="l" t="t" r="r" b="b"/>
              <a:pathLst>
                <a:path w="95884" h="248285">
                  <a:moveTo>
                    <a:pt x="81693" y="247940"/>
                  </a:moveTo>
                  <a:lnTo>
                    <a:pt x="13674" y="247940"/>
                  </a:lnTo>
                  <a:lnTo>
                    <a:pt x="6125" y="247940"/>
                  </a:lnTo>
                  <a:lnTo>
                    <a:pt x="0" y="241814"/>
                  </a:lnTo>
                  <a:lnTo>
                    <a:pt x="0" y="234265"/>
                  </a:lnTo>
                  <a:lnTo>
                    <a:pt x="0" y="13674"/>
                  </a:lnTo>
                  <a:lnTo>
                    <a:pt x="0" y="6125"/>
                  </a:lnTo>
                  <a:lnTo>
                    <a:pt x="6125" y="0"/>
                  </a:lnTo>
                  <a:lnTo>
                    <a:pt x="13674" y="0"/>
                  </a:lnTo>
                  <a:lnTo>
                    <a:pt x="81693" y="0"/>
                  </a:lnTo>
                  <a:lnTo>
                    <a:pt x="89243" y="0"/>
                  </a:lnTo>
                  <a:lnTo>
                    <a:pt x="95368" y="6125"/>
                  </a:lnTo>
                  <a:lnTo>
                    <a:pt x="95368" y="13674"/>
                  </a:lnTo>
                  <a:lnTo>
                    <a:pt x="95368" y="234265"/>
                  </a:lnTo>
                  <a:lnTo>
                    <a:pt x="95368" y="241814"/>
                  </a:lnTo>
                  <a:lnTo>
                    <a:pt x="89243" y="247940"/>
                  </a:lnTo>
                  <a:lnTo>
                    <a:pt x="81693" y="247940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99416" y="5614170"/>
              <a:ext cx="73568" cy="1053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826058" y="6220185"/>
              <a:ext cx="191135" cy="277495"/>
            </a:xfrm>
            <a:custGeom>
              <a:avLst/>
              <a:gdLst/>
              <a:ahLst/>
              <a:cxnLst/>
              <a:rect l="l" t="t" r="r" b="b"/>
              <a:pathLst>
                <a:path w="191134" h="277495">
                  <a:moveTo>
                    <a:pt x="188" y="49192"/>
                  </a:moveTo>
                  <a:lnTo>
                    <a:pt x="16526" y="32154"/>
                  </a:lnTo>
                  <a:lnTo>
                    <a:pt x="35526" y="18034"/>
                  </a:lnTo>
                  <a:lnTo>
                    <a:pt x="56785" y="7195"/>
                  </a:lnTo>
                  <a:lnTo>
                    <a:pt x="79903" y="0"/>
                  </a:lnTo>
                  <a:lnTo>
                    <a:pt x="124102" y="17937"/>
                  </a:lnTo>
                  <a:lnTo>
                    <a:pt x="159351" y="49019"/>
                  </a:lnTo>
                  <a:lnTo>
                    <a:pt x="182678" y="90200"/>
                  </a:lnTo>
                  <a:lnTo>
                    <a:pt x="191114" y="138435"/>
                  </a:lnTo>
                  <a:lnTo>
                    <a:pt x="182678" y="186669"/>
                  </a:lnTo>
                  <a:lnTo>
                    <a:pt x="159351" y="227847"/>
                  </a:lnTo>
                  <a:lnTo>
                    <a:pt x="124102" y="258929"/>
                  </a:lnTo>
                  <a:lnTo>
                    <a:pt x="79903" y="276871"/>
                  </a:lnTo>
                  <a:lnTo>
                    <a:pt x="56698" y="269672"/>
                  </a:lnTo>
                  <a:lnTo>
                    <a:pt x="35428" y="258811"/>
                  </a:lnTo>
                  <a:lnTo>
                    <a:pt x="16419" y="244632"/>
                  </a:lnTo>
                  <a:lnTo>
                    <a:pt x="0" y="227479"/>
                  </a:lnTo>
                  <a:lnTo>
                    <a:pt x="6020" y="228652"/>
                  </a:lnTo>
                  <a:lnTo>
                    <a:pt x="12439" y="229427"/>
                  </a:lnTo>
                  <a:lnTo>
                    <a:pt x="19046" y="229427"/>
                  </a:lnTo>
                  <a:lnTo>
                    <a:pt x="54538" y="222291"/>
                  </a:lnTo>
                  <a:lnTo>
                    <a:pt x="83524" y="202814"/>
                  </a:lnTo>
                  <a:lnTo>
                    <a:pt x="103069" y="173896"/>
                  </a:lnTo>
                  <a:lnTo>
                    <a:pt x="110237" y="138435"/>
                  </a:lnTo>
                  <a:lnTo>
                    <a:pt x="103069" y="102943"/>
                  </a:lnTo>
                  <a:lnTo>
                    <a:pt x="83524" y="73957"/>
                  </a:lnTo>
                  <a:lnTo>
                    <a:pt x="54538" y="54412"/>
                  </a:lnTo>
                  <a:lnTo>
                    <a:pt x="19046" y="47244"/>
                  </a:lnTo>
                  <a:lnTo>
                    <a:pt x="12627" y="47244"/>
                  </a:lnTo>
                  <a:lnTo>
                    <a:pt x="6219" y="48029"/>
                  </a:lnTo>
                  <a:lnTo>
                    <a:pt x="188" y="49192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73225" y="6156222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263070" y="344136"/>
                  </a:moveTo>
                  <a:lnTo>
                    <a:pt x="209531" y="333632"/>
                  </a:lnTo>
                  <a:lnTo>
                    <a:pt x="169247" y="308594"/>
                  </a:lnTo>
                  <a:lnTo>
                    <a:pt x="139536" y="272038"/>
                  </a:lnTo>
                  <a:lnTo>
                    <a:pt x="123467" y="227170"/>
                  </a:lnTo>
                  <a:lnTo>
                    <a:pt x="121336" y="202402"/>
                  </a:lnTo>
                  <a:lnTo>
                    <a:pt x="123498" y="177602"/>
                  </a:lnTo>
                  <a:lnTo>
                    <a:pt x="139704" y="132598"/>
                  </a:lnTo>
                  <a:lnTo>
                    <a:pt x="169359" y="96119"/>
                  </a:lnTo>
                  <a:lnTo>
                    <a:pt x="209618" y="71158"/>
                  </a:lnTo>
                  <a:lnTo>
                    <a:pt x="247612" y="61511"/>
                  </a:lnTo>
                  <a:lnTo>
                    <a:pt x="263070" y="60657"/>
                  </a:lnTo>
                  <a:lnTo>
                    <a:pt x="307822" y="67895"/>
                  </a:lnTo>
                  <a:lnTo>
                    <a:pt x="346723" y="88040"/>
                  </a:lnTo>
                  <a:lnTo>
                    <a:pt x="377422" y="118740"/>
                  </a:lnTo>
                  <a:lnTo>
                    <a:pt x="397566" y="157645"/>
                  </a:lnTo>
                  <a:lnTo>
                    <a:pt x="404804" y="202402"/>
                  </a:lnTo>
                  <a:lnTo>
                    <a:pt x="399459" y="155988"/>
                  </a:lnTo>
                  <a:lnTo>
                    <a:pt x="384234" y="113384"/>
                  </a:lnTo>
                  <a:lnTo>
                    <a:pt x="360343" y="75804"/>
                  </a:lnTo>
                  <a:lnTo>
                    <a:pt x="329000" y="44461"/>
                  </a:lnTo>
                  <a:lnTo>
                    <a:pt x="291419" y="20569"/>
                  </a:lnTo>
                  <a:lnTo>
                    <a:pt x="248815" y="5344"/>
                  </a:lnTo>
                  <a:lnTo>
                    <a:pt x="202402" y="0"/>
                  </a:lnTo>
                  <a:lnTo>
                    <a:pt x="155992" y="5344"/>
                  </a:lnTo>
                  <a:lnTo>
                    <a:pt x="113389" y="20569"/>
                  </a:lnTo>
                  <a:lnTo>
                    <a:pt x="75808" y="44461"/>
                  </a:lnTo>
                  <a:lnTo>
                    <a:pt x="44464" y="75804"/>
                  </a:lnTo>
                  <a:lnTo>
                    <a:pt x="20571" y="113384"/>
                  </a:lnTo>
                  <a:lnTo>
                    <a:pt x="5345" y="155988"/>
                  </a:lnTo>
                  <a:lnTo>
                    <a:pt x="0" y="202402"/>
                  </a:lnTo>
                  <a:lnTo>
                    <a:pt x="5345" y="248812"/>
                  </a:lnTo>
                  <a:lnTo>
                    <a:pt x="20571" y="291415"/>
                  </a:lnTo>
                  <a:lnTo>
                    <a:pt x="44464" y="328995"/>
                  </a:lnTo>
                  <a:lnTo>
                    <a:pt x="75808" y="360340"/>
                  </a:lnTo>
                  <a:lnTo>
                    <a:pt x="113389" y="384232"/>
                  </a:lnTo>
                  <a:lnTo>
                    <a:pt x="155992" y="399459"/>
                  </a:lnTo>
                  <a:lnTo>
                    <a:pt x="202402" y="404804"/>
                  </a:lnTo>
                  <a:lnTo>
                    <a:pt x="248815" y="399459"/>
                  </a:lnTo>
                  <a:lnTo>
                    <a:pt x="291419" y="384232"/>
                  </a:lnTo>
                  <a:lnTo>
                    <a:pt x="329000" y="360340"/>
                  </a:lnTo>
                  <a:lnTo>
                    <a:pt x="360343" y="328995"/>
                  </a:lnTo>
                  <a:lnTo>
                    <a:pt x="384234" y="291415"/>
                  </a:lnTo>
                  <a:lnTo>
                    <a:pt x="399459" y="248812"/>
                  </a:lnTo>
                  <a:lnTo>
                    <a:pt x="404804" y="202402"/>
                  </a:lnTo>
                  <a:lnTo>
                    <a:pt x="397566" y="247153"/>
                  </a:lnTo>
                  <a:lnTo>
                    <a:pt x="377422" y="286055"/>
                  </a:lnTo>
                  <a:lnTo>
                    <a:pt x="346723" y="316754"/>
                  </a:lnTo>
                  <a:lnTo>
                    <a:pt x="307822" y="336898"/>
                  </a:lnTo>
                  <a:lnTo>
                    <a:pt x="263070" y="344136"/>
                  </a:lnTo>
                  <a:close/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61325" y="6738080"/>
              <a:ext cx="1793875" cy="0"/>
            </a:xfrm>
            <a:custGeom>
              <a:avLst/>
              <a:gdLst/>
              <a:ahLst/>
              <a:cxnLst/>
              <a:rect l="l" t="t" r="r" b="b"/>
              <a:pathLst>
                <a:path w="1793875">
                  <a:moveTo>
                    <a:pt x="0" y="0"/>
                  </a:moveTo>
                  <a:lnTo>
                    <a:pt x="1793537" y="0"/>
                  </a:lnTo>
                </a:path>
              </a:pathLst>
            </a:custGeom>
            <a:ln w="9989">
              <a:solidFill>
                <a:srgbClr val="B9C1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70109" y="7245740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20">
                  <a:moveTo>
                    <a:pt x="187900" y="0"/>
                  </a:moveTo>
                  <a:lnTo>
                    <a:pt x="137947" y="6711"/>
                  </a:lnTo>
                  <a:lnTo>
                    <a:pt x="93062" y="25653"/>
                  </a:lnTo>
                  <a:lnTo>
                    <a:pt x="55033" y="55033"/>
                  </a:lnTo>
                  <a:lnTo>
                    <a:pt x="25653" y="93062"/>
                  </a:lnTo>
                  <a:lnTo>
                    <a:pt x="6711" y="137947"/>
                  </a:lnTo>
                  <a:lnTo>
                    <a:pt x="0" y="187900"/>
                  </a:lnTo>
                  <a:lnTo>
                    <a:pt x="6711" y="237856"/>
                  </a:lnTo>
                  <a:lnTo>
                    <a:pt x="25653" y="282745"/>
                  </a:lnTo>
                  <a:lnTo>
                    <a:pt x="55033" y="320775"/>
                  </a:lnTo>
                  <a:lnTo>
                    <a:pt x="93062" y="350156"/>
                  </a:lnTo>
                  <a:lnTo>
                    <a:pt x="137947" y="369098"/>
                  </a:lnTo>
                  <a:lnTo>
                    <a:pt x="187900" y="375810"/>
                  </a:lnTo>
                  <a:lnTo>
                    <a:pt x="237852" y="369098"/>
                  </a:lnTo>
                  <a:lnTo>
                    <a:pt x="282740" y="350156"/>
                  </a:lnTo>
                  <a:lnTo>
                    <a:pt x="320771" y="320775"/>
                  </a:lnTo>
                  <a:lnTo>
                    <a:pt x="350154" y="282745"/>
                  </a:lnTo>
                  <a:lnTo>
                    <a:pt x="369097" y="237856"/>
                  </a:lnTo>
                  <a:lnTo>
                    <a:pt x="375810" y="187900"/>
                  </a:lnTo>
                  <a:lnTo>
                    <a:pt x="369097" y="137947"/>
                  </a:lnTo>
                  <a:lnTo>
                    <a:pt x="350154" y="93062"/>
                  </a:lnTo>
                  <a:lnTo>
                    <a:pt x="320771" y="55033"/>
                  </a:lnTo>
                  <a:lnTo>
                    <a:pt x="282740" y="25653"/>
                  </a:lnTo>
                  <a:lnTo>
                    <a:pt x="237852" y="6711"/>
                  </a:lnTo>
                  <a:lnTo>
                    <a:pt x="187900" y="0"/>
                  </a:lnTo>
                  <a:close/>
                </a:path>
              </a:pathLst>
            </a:custGeom>
            <a:solidFill>
              <a:srgbClr val="B9C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03585" y="3248854"/>
              <a:ext cx="2309495" cy="407670"/>
            </a:xfrm>
            <a:custGeom>
              <a:avLst/>
              <a:gdLst/>
              <a:ahLst/>
              <a:cxnLst/>
              <a:rect l="l" t="t" r="r" b="b"/>
              <a:pathLst>
                <a:path w="2309495" h="407670">
                  <a:moveTo>
                    <a:pt x="2309018" y="0"/>
                  </a:moveTo>
                  <a:lnTo>
                    <a:pt x="0" y="0"/>
                  </a:lnTo>
                  <a:lnTo>
                    <a:pt x="0" y="407652"/>
                  </a:lnTo>
                  <a:lnTo>
                    <a:pt x="2309018" y="407652"/>
                  </a:lnTo>
                  <a:lnTo>
                    <a:pt x="2309018" y="0"/>
                  </a:lnTo>
                  <a:close/>
                </a:path>
              </a:pathLst>
            </a:custGeom>
            <a:solidFill>
              <a:srgbClr val="FF1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82912" y="6924885"/>
              <a:ext cx="153723" cy="13834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1565" y="6921469"/>
              <a:ext cx="140885" cy="14088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76650" y="6910568"/>
              <a:ext cx="137768" cy="1638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90735" y="6933235"/>
              <a:ext cx="164759" cy="1303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834727" y="3385719"/>
              <a:ext cx="134620" cy="0"/>
            </a:xfrm>
            <a:custGeom>
              <a:avLst/>
              <a:gdLst/>
              <a:ahLst/>
              <a:cxnLst/>
              <a:rect l="l" t="t" r="r" b="b"/>
              <a:pathLst>
                <a:path w="134620">
                  <a:moveTo>
                    <a:pt x="0" y="0"/>
                  </a:moveTo>
                  <a:lnTo>
                    <a:pt x="134100" y="0"/>
                  </a:lnTo>
                </a:path>
              </a:pathLst>
            </a:custGeom>
            <a:ln w="6617">
              <a:solidFill>
                <a:srgbClr val="ECE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34727" y="3452854"/>
              <a:ext cx="134620" cy="0"/>
            </a:xfrm>
            <a:custGeom>
              <a:avLst/>
              <a:gdLst/>
              <a:ahLst/>
              <a:cxnLst/>
              <a:rect l="l" t="t" r="r" b="b"/>
              <a:pathLst>
                <a:path w="134620">
                  <a:moveTo>
                    <a:pt x="0" y="0"/>
                  </a:moveTo>
                  <a:lnTo>
                    <a:pt x="134100" y="0"/>
                  </a:lnTo>
                </a:path>
              </a:pathLst>
            </a:custGeom>
            <a:ln w="6617">
              <a:solidFill>
                <a:srgbClr val="ECE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34727" y="3519816"/>
              <a:ext cx="134620" cy="0"/>
            </a:xfrm>
            <a:custGeom>
              <a:avLst/>
              <a:gdLst/>
              <a:ahLst/>
              <a:cxnLst/>
              <a:rect l="l" t="t" r="r" b="b"/>
              <a:pathLst>
                <a:path w="134620">
                  <a:moveTo>
                    <a:pt x="0" y="0"/>
                  </a:moveTo>
                  <a:lnTo>
                    <a:pt x="134100" y="0"/>
                  </a:lnTo>
                </a:path>
              </a:pathLst>
            </a:custGeom>
            <a:ln w="6617">
              <a:solidFill>
                <a:srgbClr val="ECE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48752" y="3342982"/>
              <a:ext cx="219742" cy="21974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699913" y="4094695"/>
              <a:ext cx="43180" cy="2866390"/>
            </a:xfrm>
            <a:custGeom>
              <a:avLst/>
              <a:gdLst/>
              <a:ahLst/>
              <a:cxnLst/>
              <a:rect l="l" t="t" r="r" b="b"/>
              <a:pathLst>
                <a:path w="43179" h="2866390">
                  <a:moveTo>
                    <a:pt x="42684" y="2844927"/>
                  </a:moveTo>
                  <a:lnTo>
                    <a:pt x="41008" y="2836621"/>
                  </a:lnTo>
                  <a:lnTo>
                    <a:pt x="36436" y="2829839"/>
                  </a:lnTo>
                  <a:lnTo>
                    <a:pt x="29654" y="2825254"/>
                  </a:lnTo>
                  <a:lnTo>
                    <a:pt x="21348" y="2823578"/>
                  </a:lnTo>
                  <a:lnTo>
                    <a:pt x="13042" y="2825254"/>
                  </a:lnTo>
                  <a:lnTo>
                    <a:pt x="6261" y="2829839"/>
                  </a:lnTo>
                  <a:lnTo>
                    <a:pt x="1689" y="2836621"/>
                  </a:lnTo>
                  <a:lnTo>
                    <a:pt x="0" y="2844927"/>
                  </a:lnTo>
                  <a:lnTo>
                    <a:pt x="1689" y="2853220"/>
                  </a:lnTo>
                  <a:lnTo>
                    <a:pt x="6261" y="2860014"/>
                  </a:lnTo>
                  <a:lnTo>
                    <a:pt x="13042" y="2864586"/>
                  </a:lnTo>
                  <a:lnTo>
                    <a:pt x="21348" y="2866263"/>
                  </a:lnTo>
                  <a:lnTo>
                    <a:pt x="29654" y="2864586"/>
                  </a:lnTo>
                  <a:lnTo>
                    <a:pt x="36436" y="2860014"/>
                  </a:lnTo>
                  <a:lnTo>
                    <a:pt x="41008" y="2853220"/>
                  </a:lnTo>
                  <a:lnTo>
                    <a:pt x="42684" y="2844927"/>
                  </a:lnTo>
                  <a:close/>
                </a:path>
                <a:path w="43179" h="2866390">
                  <a:moveTo>
                    <a:pt x="42684" y="2323350"/>
                  </a:moveTo>
                  <a:lnTo>
                    <a:pt x="41008" y="2315045"/>
                  </a:lnTo>
                  <a:lnTo>
                    <a:pt x="36436" y="2308263"/>
                  </a:lnTo>
                  <a:lnTo>
                    <a:pt x="29654" y="2303691"/>
                  </a:lnTo>
                  <a:lnTo>
                    <a:pt x="21348" y="2302014"/>
                  </a:lnTo>
                  <a:lnTo>
                    <a:pt x="13042" y="2303691"/>
                  </a:lnTo>
                  <a:lnTo>
                    <a:pt x="6261" y="2308263"/>
                  </a:lnTo>
                  <a:lnTo>
                    <a:pt x="1689" y="2315045"/>
                  </a:lnTo>
                  <a:lnTo>
                    <a:pt x="0" y="2323350"/>
                  </a:lnTo>
                  <a:lnTo>
                    <a:pt x="1689" y="2331656"/>
                  </a:lnTo>
                  <a:lnTo>
                    <a:pt x="6261" y="2338438"/>
                  </a:lnTo>
                  <a:lnTo>
                    <a:pt x="13042" y="2343010"/>
                  </a:lnTo>
                  <a:lnTo>
                    <a:pt x="21348" y="2344686"/>
                  </a:lnTo>
                  <a:lnTo>
                    <a:pt x="29654" y="2343010"/>
                  </a:lnTo>
                  <a:lnTo>
                    <a:pt x="36436" y="2338438"/>
                  </a:lnTo>
                  <a:lnTo>
                    <a:pt x="41008" y="2331656"/>
                  </a:lnTo>
                  <a:lnTo>
                    <a:pt x="42684" y="2323350"/>
                  </a:lnTo>
                  <a:close/>
                </a:path>
                <a:path w="43179" h="2866390">
                  <a:moveTo>
                    <a:pt x="42684" y="1955888"/>
                  </a:moveTo>
                  <a:lnTo>
                    <a:pt x="41008" y="1947583"/>
                  </a:lnTo>
                  <a:lnTo>
                    <a:pt x="36436" y="1940801"/>
                  </a:lnTo>
                  <a:lnTo>
                    <a:pt x="29654" y="1936216"/>
                  </a:lnTo>
                  <a:lnTo>
                    <a:pt x="21348" y="1934540"/>
                  </a:lnTo>
                  <a:lnTo>
                    <a:pt x="13042" y="1936216"/>
                  </a:lnTo>
                  <a:lnTo>
                    <a:pt x="6261" y="1940801"/>
                  </a:lnTo>
                  <a:lnTo>
                    <a:pt x="1689" y="1947583"/>
                  </a:lnTo>
                  <a:lnTo>
                    <a:pt x="0" y="1955888"/>
                  </a:lnTo>
                  <a:lnTo>
                    <a:pt x="1689" y="1964182"/>
                  </a:lnTo>
                  <a:lnTo>
                    <a:pt x="6261" y="1970976"/>
                  </a:lnTo>
                  <a:lnTo>
                    <a:pt x="13042" y="1975548"/>
                  </a:lnTo>
                  <a:lnTo>
                    <a:pt x="21348" y="1977224"/>
                  </a:lnTo>
                  <a:lnTo>
                    <a:pt x="29654" y="1975548"/>
                  </a:lnTo>
                  <a:lnTo>
                    <a:pt x="36436" y="1970976"/>
                  </a:lnTo>
                  <a:lnTo>
                    <a:pt x="41008" y="1964182"/>
                  </a:lnTo>
                  <a:lnTo>
                    <a:pt x="42684" y="1955888"/>
                  </a:lnTo>
                  <a:close/>
                </a:path>
                <a:path w="43179" h="2866390">
                  <a:moveTo>
                    <a:pt x="42684" y="1081074"/>
                  </a:moveTo>
                  <a:lnTo>
                    <a:pt x="41008" y="1072769"/>
                  </a:lnTo>
                  <a:lnTo>
                    <a:pt x="36436" y="1065987"/>
                  </a:lnTo>
                  <a:lnTo>
                    <a:pt x="29654" y="1061415"/>
                  </a:lnTo>
                  <a:lnTo>
                    <a:pt x="21348" y="1059726"/>
                  </a:lnTo>
                  <a:lnTo>
                    <a:pt x="13042" y="1061415"/>
                  </a:lnTo>
                  <a:lnTo>
                    <a:pt x="6261" y="1065987"/>
                  </a:lnTo>
                  <a:lnTo>
                    <a:pt x="1689" y="1072769"/>
                  </a:lnTo>
                  <a:lnTo>
                    <a:pt x="0" y="1081074"/>
                  </a:lnTo>
                  <a:lnTo>
                    <a:pt x="1689" y="1089380"/>
                  </a:lnTo>
                  <a:lnTo>
                    <a:pt x="6261" y="1096162"/>
                  </a:lnTo>
                  <a:lnTo>
                    <a:pt x="13042" y="1100734"/>
                  </a:lnTo>
                  <a:lnTo>
                    <a:pt x="21348" y="1102410"/>
                  </a:lnTo>
                  <a:lnTo>
                    <a:pt x="29654" y="1100734"/>
                  </a:lnTo>
                  <a:lnTo>
                    <a:pt x="36436" y="1096162"/>
                  </a:lnTo>
                  <a:lnTo>
                    <a:pt x="41008" y="1089380"/>
                  </a:lnTo>
                  <a:lnTo>
                    <a:pt x="42684" y="1081074"/>
                  </a:lnTo>
                  <a:close/>
                </a:path>
                <a:path w="43179" h="2866390">
                  <a:moveTo>
                    <a:pt x="42684" y="379323"/>
                  </a:moveTo>
                  <a:lnTo>
                    <a:pt x="41008" y="371017"/>
                  </a:lnTo>
                  <a:lnTo>
                    <a:pt x="36436" y="364236"/>
                  </a:lnTo>
                  <a:lnTo>
                    <a:pt x="29654" y="359664"/>
                  </a:lnTo>
                  <a:lnTo>
                    <a:pt x="21348" y="357987"/>
                  </a:lnTo>
                  <a:lnTo>
                    <a:pt x="13042" y="359664"/>
                  </a:lnTo>
                  <a:lnTo>
                    <a:pt x="6261" y="364236"/>
                  </a:lnTo>
                  <a:lnTo>
                    <a:pt x="1689" y="371017"/>
                  </a:lnTo>
                  <a:lnTo>
                    <a:pt x="0" y="379323"/>
                  </a:lnTo>
                  <a:lnTo>
                    <a:pt x="1689" y="387629"/>
                  </a:lnTo>
                  <a:lnTo>
                    <a:pt x="6261" y="394411"/>
                  </a:lnTo>
                  <a:lnTo>
                    <a:pt x="13042" y="398983"/>
                  </a:lnTo>
                  <a:lnTo>
                    <a:pt x="21348" y="400659"/>
                  </a:lnTo>
                  <a:lnTo>
                    <a:pt x="29654" y="398983"/>
                  </a:lnTo>
                  <a:lnTo>
                    <a:pt x="36436" y="394411"/>
                  </a:lnTo>
                  <a:lnTo>
                    <a:pt x="41008" y="387629"/>
                  </a:lnTo>
                  <a:lnTo>
                    <a:pt x="42684" y="379323"/>
                  </a:lnTo>
                  <a:close/>
                </a:path>
                <a:path w="43179" h="2866390">
                  <a:moveTo>
                    <a:pt x="42684" y="21336"/>
                  </a:moveTo>
                  <a:lnTo>
                    <a:pt x="41008" y="13030"/>
                  </a:lnTo>
                  <a:lnTo>
                    <a:pt x="36436" y="6248"/>
                  </a:lnTo>
                  <a:lnTo>
                    <a:pt x="29654" y="1676"/>
                  </a:lnTo>
                  <a:lnTo>
                    <a:pt x="21348" y="0"/>
                  </a:lnTo>
                  <a:lnTo>
                    <a:pt x="13042" y="1676"/>
                  </a:lnTo>
                  <a:lnTo>
                    <a:pt x="6261" y="6248"/>
                  </a:lnTo>
                  <a:lnTo>
                    <a:pt x="1689" y="13030"/>
                  </a:lnTo>
                  <a:lnTo>
                    <a:pt x="0" y="21336"/>
                  </a:lnTo>
                  <a:lnTo>
                    <a:pt x="1689" y="29641"/>
                  </a:lnTo>
                  <a:lnTo>
                    <a:pt x="6261" y="36423"/>
                  </a:lnTo>
                  <a:lnTo>
                    <a:pt x="13042" y="40995"/>
                  </a:lnTo>
                  <a:lnTo>
                    <a:pt x="21348" y="42684"/>
                  </a:lnTo>
                  <a:lnTo>
                    <a:pt x="29654" y="40995"/>
                  </a:lnTo>
                  <a:lnTo>
                    <a:pt x="36436" y="36423"/>
                  </a:lnTo>
                  <a:lnTo>
                    <a:pt x="41008" y="29641"/>
                  </a:lnTo>
                  <a:lnTo>
                    <a:pt x="42684" y="2133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807061" y="4190013"/>
            <a:ext cx="6188710" cy="254941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3245" indent="-2159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563245" algn="l"/>
              </a:tabLst>
            </a:pPr>
            <a:r>
              <a:rPr sz="2000" b="1" dirty="0">
                <a:solidFill>
                  <a:srgbClr val="808080"/>
                </a:solidFill>
                <a:latin typeface="Terpel Sans"/>
                <a:cs typeface="Terpel Sans"/>
              </a:rPr>
              <a:t>Revisa</a:t>
            </a:r>
            <a:r>
              <a:rPr sz="2000" b="1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2000" b="1" dirty="0">
                <a:solidFill>
                  <a:srgbClr val="808080"/>
                </a:solidFill>
                <a:latin typeface="Terpel Sans"/>
                <a:cs typeface="Terpel Sans"/>
              </a:rPr>
              <a:t>tu</a:t>
            </a:r>
            <a:r>
              <a:rPr sz="2000" b="1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endParaRPr sz="2000" dirty="0">
              <a:latin typeface="Terpel Sans"/>
              <a:cs typeface="Terpel Sans"/>
            </a:endParaRPr>
          </a:p>
          <a:p>
            <a:pPr marL="12700" marR="508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Desde</a:t>
            </a:r>
            <a:r>
              <a:rPr sz="1150" spc="1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1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escuelas</a:t>
            </a:r>
            <a:r>
              <a:rPr sz="1150" spc="1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enviamos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1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cronograma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1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inscripción</a:t>
            </a:r>
            <a:r>
              <a:rPr sz="1150" spc="1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todos</a:t>
            </a:r>
            <a:r>
              <a:rPr sz="1150" spc="1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1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25</a:t>
            </a:r>
            <a:r>
              <a:rPr sz="1150" spc="15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de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cada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mes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jefes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zona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para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socialicen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Red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EDS</a:t>
            </a:r>
            <a:r>
              <a:rPr sz="1150" spc="-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asignadas</a:t>
            </a:r>
            <a:endParaRPr sz="1150" dirty="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Terpel Sans"/>
              <a:cs typeface="Terpel Sans"/>
            </a:endParaRPr>
          </a:p>
          <a:p>
            <a:pPr marL="622300" indent="-274955">
              <a:lnSpc>
                <a:spcPct val="100000"/>
              </a:lnSpc>
              <a:buAutoNum type="arabicPeriod" startAt="2"/>
              <a:tabLst>
                <a:tab pos="622300" algn="l"/>
              </a:tabLst>
            </a:pPr>
            <a:r>
              <a:rPr lang="es-MX"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Inscripción</a:t>
            </a:r>
            <a:endParaRPr sz="2000" dirty="0">
              <a:latin typeface="Terpel Sans"/>
              <a:cs typeface="Terpel Sans"/>
            </a:endParaRPr>
          </a:p>
          <a:p>
            <a:pPr marL="12700" marR="1967864">
              <a:lnSpc>
                <a:spcPct val="100000"/>
              </a:lnSpc>
              <a:spcBef>
                <a:spcPts val="265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Descarga</a:t>
            </a:r>
            <a:r>
              <a:rPr sz="1150" spc="7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diligencia</a:t>
            </a:r>
            <a:r>
              <a:rPr sz="1150" spc="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formato</a:t>
            </a:r>
            <a:r>
              <a:rPr sz="1150" spc="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inscripción,</a:t>
            </a:r>
            <a:r>
              <a:rPr sz="1150" spc="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reenvíalo</a:t>
            </a:r>
            <a:r>
              <a:rPr sz="1150" spc="7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50" dirty="0">
                <a:solidFill>
                  <a:srgbClr val="808080"/>
                </a:solidFill>
                <a:latin typeface="Terpel Sans"/>
                <a:cs typeface="Terpel Sans"/>
              </a:rPr>
              <a:t>a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  <a:hlinkClick r:id="rId11"/>
              </a:rPr>
              <a:t>escuelascolombia@terpel.com</a:t>
            </a:r>
            <a:endParaRPr sz="1150" dirty="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Terpel Sans"/>
              <a:cs typeface="Terpel Sans"/>
            </a:endParaRPr>
          </a:p>
          <a:p>
            <a:pPr marL="612775" indent="-265430">
              <a:lnSpc>
                <a:spcPct val="100000"/>
              </a:lnSpc>
              <a:buAutoNum type="arabicPeriod" startAt="3"/>
              <a:tabLst>
                <a:tab pos="612775" algn="l"/>
              </a:tabLst>
            </a:pPr>
            <a:r>
              <a:rPr sz="2000" b="1" dirty="0">
                <a:solidFill>
                  <a:srgbClr val="808080"/>
                </a:solidFill>
                <a:latin typeface="Terpel Sans"/>
                <a:cs typeface="Terpel Sans"/>
              </a:rPr>
              <a:t>Espera</a:t>
            </a:r>
            <a:r>
              <a:rPr sz="2000" b="1" spc="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confirmación</a:t>
            </a:r>
            <a:endParaRPr sz="2000" dirty="0">
              <a:latin typeface="Terpel Sans"/>
              <a:cs typeface="Terpel Sans"/>
            </a:endParaRPr>
          </a:p>
          <a:p>
            <a:pPr marL="12700" marR="5080" algn="just">
              <a:lnSpc>
                <a:spcPct val="100000"/>
              </a:lnSpc>
              <a:spcBef>
                <a:spcPts val="270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Cada</a:t>
            </a:r>
            <a:r>
              <a:rPr sz="1150" spc="-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EDS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envíe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inscripción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recibirá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confirmación</a:t>
            </a:r>
            <a:r>
              <a:rPr sz="1150" spc="-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asistentes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por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cada</a:t>
            </a:r>
            <a:r>
              <a:rPr sz="1150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módulo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al</a:t>
            </a:r>
            <a:r>
              <a:rPr sz="1150" spc="3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puede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asistir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25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dirección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3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EDS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que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se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realizará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3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formación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  <a:hlinkClick r:id="rId11"/>
              </a:rPr>
              <a:t>escuelascolombia@terpel.com</a:t>
            </a:r>
            <a:endParaRPr sz="1150" dirty="0">
              <a:latin typeface="Terpel Sans"/>
              <a:cs typeface="Terpel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07061" y="7540218"/>
            <a:ext cx="6737350" cy="336181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22855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Inscripción</a:t>
            </a:r>
            <a:r>
              <a:rPr sz="2600" b="1" spc="7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EDS</a:t>
            </a:r>
            <a:r>
              <a:rPr sz="2600" b="1" spc="70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10" dirty="0">
                <a:solidFill>
                  <a:srgbClr val="4D4D4D"/>
                </a:solidFill>
                <a:latin typeface="Terpel Sans"/>
                <a:cs typeface="Terpel Sans"/>
              </a:rPr>
              <a:t>Confiable:</a:t>
            </a:r>
            <a:endParaRPr sz="2600" dirty="0">
              <a:latin typeface="Terpel Sans"/>
              <a:cs typeface="Terpel Sans"/>
            </a:endParaRPr>
          </a:p>
          <a:p>
            <a:pPr marL="563245" indent="-215900">
              <a:lnSpc>
                <a:spcPct val="100000"/>
              </a:lnSpc>
              <a:spcBef>
                <a:spcPts val="2500"/>
              </a:spcBef>
              <a:buAutoNum type="arabicPeriod"/>
              <a:tabLst>
                <a:tab pos="563245" algn="l"/>
              </a:tabLst>
            </a:pPr>
            <a:r>
              <a:rPr sz="2000" b="1" dirty="0">
                <a:solidFill>
                  <a:srgbClr val="808080"/>
                </a:solidFill>
                <a:latin typeface="Terpel Sans"/>
                <a:cs typeface="Terpel Sans"/>
              </a:rPr>
              <a:t>Revisa</a:t>
            </a:r>
            <a:r>
              <a:rPr sz="2000" b="1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2000" b="1" dirty="0">
                <a:solidFill>
                  <a:srgbClr val="808080"/>
                </a:solidFill>
                <a:latin typeface="Terpel Sans"/>
                <a:cs typeface="Terpel Sans"/>
              </a:rPr>
              <a:t>tu</a:t>
            </a:r>
            <a:r>
              <a:rPr sz="2000" b="1" spc="-4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endParaRPr sz="200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Desde</a:t>
            </a:r>
            <a:r>
              <a:rPr sz="1150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  <a:hlinkClick r:id="rId12"/>
              </a:rPr>
              <a:t>yo.quieroir@terpel.com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enviamos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cronograma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todos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meses</a:t>
            </a:r>
            <a:endParaRPr sz="1150" dirty="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erpel Sans"/>
              <a:cs typeface="Terpel Sans"/>
            </a:endParaRPr>
          </a:p>
          <a:p>
            <a:pPr marL="622300" indent="-27495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622300" algn="l"/>
              </a:tabLst>
            </a:pPr>
            <a:r>
              <a:rPr lang="es-MX"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Inscripción</a:t>
            </a:r>
            <a:endParaRPr sz="200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Descarga</a:t>
            </a:r>
            <a:r>
              <a:rPr sz="1150" spc="-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-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diligencia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formato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inscripción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(Excel),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los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datos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del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participante</a:t>
            </a:r>
            <a:endParaRPr sz="1150" dirty="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erpel Sans"/>
              <a:cs typeface="Terpel Sans"/>
            </a:endParaRPr>
          </a:p>
          <a:p>
            <a:pPr marL="612775" indent="-265430">
              <a:lnSpc>
                <a:spcPct val="100000"/>
              </a:lnSpc>
              <a:buAutoNum type="arabicPeriod" startAt="3"/>
              <a:tabLst>
                <a:tab pos="612775" algn="l"/>
              </a:tabLst>
            </a:pPr>
            <a:r>
              <a:rPr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Envíe</a:t>
            </a:r>
            <a:endParaRPr sz="200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Envíe</a:t>
            </a:r>
            <a:r>
              <a:rPr sz="1150" spc="-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formato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diligenciado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al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  <a:hlinkClick r:id="rId12"/>
              </a:rPr>
              <a:t>yo.quieroir@terpel.com</a:t>
            </a:r>
            <a:endParaRPr sz="1150" dirty="0">
              <a:latin typeface="Terpel Sans"/>
              <a:cs typeface="Terpel Sans"/>
            </a:endParaRPr>
          </a:p>
          <a:p>
            <a:pPr marL="634365" indent="-287020">
              <a:lnSpc>
                <a:spcPct val="100000"/>
              </a:lnSpc>
              <a:spcBef>
                <a:spcPts val="1160"/>
              </a:spcBef>
              <a:buAutoNum type="arabicPeriod" startAt="4"/>
              <a:tabLst>
                <a:tab pos="634365" algn="l"/>
              </a:tabLst>
            </a:pPr>
            <a:r>
              <a:rPr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Confirmación</a:t>
            </a:r>
            <a:endParaRPr sz="200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vuelta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confirmará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participación,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junto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recomendaciones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 asistencia</a:t>
            </a:r>
            <a:endParaRPr sz="1150" dirty="0">
              <a:latin typeface="Terpel Sans"/>
              <a:cs typeface="Terpel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565946" y="7580090"/>
            <a:ext cx="6889115" cy="35350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8485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Inscripción</a:t>
            </a:r>
            <a:r>
              <a:rPr sz="2600" b="1" spc="9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dirty="0">
                <a:solidFill>
                  <a:srgbClr val="4D4D4D"/>
                </a:solidFill>
                <a:latin typeface="Terpel Sans"/>
                <a:cs typeface="Terpel Sans"/>
              </a:rPr>
              <a:t>Clase</a:t>
            </a:r>
            <a:r>
              <a:rPr sz="2600" b="1" spc="95" dirty="0">
                <a:solidFill>
                  <a:srgbClr val="4D4D4D"/>
                </a:solidFill>
                <a:latin typeface="Terpel Sans"/>
                <a:cs typeface="Terpel Sans"/>
              </a:rPr>
              <a:t> </a:t>
            </a:r>
            <a:r>
              <a:rPr sz="2600" b="1" spc="-25" dirty="0">
                <a:solidFill>
                  <a:srgbClr val="4D4D4D"/>
                </a:solidFill>
                <a:latin typeface="Terpel Sans"/>
                <a:cs typeface="Terpel Sans"/>
              </a:rPr>
              <a:t>T:</a:t>
            </a:r>
            <a:endParaRPr sz="2600" dirty="0">
              <a:latin typeface="Terpel Sans"/>
              <a:cs typeface="Terpel Sans"/>
            </a:endParaRPr>
          </a:p>
          <a:p>
            <a:pPr marL="535305" indent="-187960">
              <a:lnSpc>
                <a:spcPct val="100000"/>
              </a:lnSpc>
              <a:spcBef>
                <a:spcPts val="2185"/>
              </a:spcBef>
              <a:buAutoNum type="arabicPeriod"/>
              <a:tabLst>
                <a:tab pos="535305" algn="l"/>
              </a:tabLst>
            </a:pPr>
            <a:r>
              <a:rPr sz="2000" b="1" dirty="0">
                <a:solidFill>
                  <a:srgbClr val="808080"/>
                </a:solidFill>
                <a:latin typeface="Terpel Sans"/>
                <a:cs typeface="Terpel Sans"/>
              </a:rPr>
              <a:t>Solicita </a:t>
            </a:r>
            <a:r>
              <a:rPr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inscripción</a:t>
            </a:r>
            <a:endParaRPr sz="200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Envía</a:t>
            </a:r>
            <a:r>
              <a:rPr sz="1150" spc="-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solicitando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registro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  <a:hlinkClick r:id="rId13"/>
              </a:rPr>
              <a:t>claset@terpel.com</a:t>
            </a:r>
            <a:endParaRPr sz="1150" dirty="0">
              <a:latin typeface="Terpel Sans"/>
              <a:cs typeface="Terpel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erpel Sans"/>
              <a:cs typeface="Terpel Sans"/>
            </a:endParaRPr>
          </a:p>
          <a:p>
            <a:pPr marL="622300" indent="-274955">
              <a:lnSpc>
                <a:spcPct val="100000"/>
              </a:lnSpc>
              <a:buAutoNum type="arabicPeriod" startAt="2"/>
              <a:tabLst>
                <a:tab pos="622300" algn="l"/>
              </a:tabLst>
            </a:pPr>
            <a:r>
              <a:rPr lang="es-MX"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Inscripción</a:t>
            </a:r>
            <a:endParaRPr sz="2000" dirty="0">
              <a:latin typeface="Terpel Sans"/>
              <a:cs typeface="Terpel Sans"/>
            </a:endParaRPr>
          </a:p>
          <a:p>
            <a:pPr marL="12700" marR="1228725">
              <a:lnSpc>
                <a:spcPct val="100000"/>
              </a:lnSpc>
              <a:spcBef>
                <a:spcPts val="15"/>
              </a:spcBef>
            </a:pP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Responderemos</a:t>
            </a:r>
            <a:r>
              <a:rPr sz="1150" spc="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adjuntando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formato</a:t>
            </a:r>
            <a:r>
              <a:rPr sz="1150" spc="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inscripción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3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diligenciar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</a:t>
            </a:r>
            <a:r>
              <a:rPr sz="1150" spc="3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los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datos</a:t>
            </a:r>
            <a:r>
              <a:rPr sz="1150" spc="-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del</a:t>
            </a:r>
            <a:r>
              <a:rPr sz="1150" spc="-2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participante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y</a:t>
            </a:r>
            <a:r>
              <a:rPr sz="1150" spc="-9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cursos</a:t>
            </a:r>
            <a:r>
              <a:rPr sz="1150" spc="-1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disponibles.</a:t>
            </a:r>
            <a:endParaRPr sz="1150" dirty="0">
              <a:latin typeface="Terpel Sans"/>
              <a:cs typeface="Terpel Sans"/>
            </a:endParaRPr>
          </a:p>
          <a:p>
            <a:pPr marL="612775" indent="-265430">
              <a:lnSpc>
                <a:spcPct val="100000"/>
              </a:lnSpc>
              <a:spcBef>
                <a:spcPts val="875"/>
              </a:spcBef>
              <a:buAutoNum type="arabicPeriod" startAt="3"/>
              <a:tabLst>
                <a:tab pos="612775" algn="l"/>
              </a:tabLst>
            </a:pPr>
            <a:r>
              <a:rPr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Envíe</a:t>
            </a:r>
            <a:endParaRPr sz="2000" dirty="0">
              <a:latin typeface="Terpel Sans"/>
              <a:cs typeface="Terpel 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Envíe</a:t>
            </a:r>
            <a:r>
              <a:rPr sz="1150" spc="-4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el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formato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diligenciado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al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r>
              <a:rPr sz="1150" spc="-25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  <a:hlinkClick r:id="rId13"/>
              </a:rPr>
              <a:t>claset@terpel.com</a:t>
            </a:r>
            <a:endParaRPr sz="1150" dirty="0">
              <a:latin typeface="Terpel Sans"/>
              <a:cs typeface="Terpel Sans"/>
            </a:endParaRPr>
          </a:p>
          <a:p>
            <a:pPr marL="634365" indent="-287020">
              <a:lnSpc>
                <a:spcPct val="100000"/>
              </a:lnSpc>
              <a:spcBef>
                <a:spcPts val="1160"/>
              </a:spcBef>
              <a:buAutoNum type="arabicPeriod" startAt="4"/>
              <a:tabLst>
                <a:tab pos="634365" algn="l"/>
              </a:tabLst>
            </a:pPr>
            <a:r>
              <a:rPr sz="2000" b="1" spc="-10" dirty="0">
                <a:solidFill>
                  <a:srgbClr val="808080"/>
                </a:solidFill>
                <a:latin typeface="Terpel Sans"/>
                <a:cs typeface="Terpel Sans"/>
              </a:rPr>
              <a:t>Confirmación</a:t>
            </a:r>
            <a:endParaRPr sz="2000" dirty="0">
              <a:latin typeface="Terpel Sans"/>
              <a:cs typeface="Terpel Sans"/>
            </a:endParaRPr>
          </a:p>
          <a:p>
            <a:pPr marL="12700" marR="5080">
              <a:lnSpc>
                <a:spcPct val="100000"/>
              </a:lnSpc>
              <a:spcBef>
                <a:spcPts val="270"/>
              </a:spcBef>
            </a:pP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vuelta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correo</a:t>
            </a:r>
            <a:r>
              <a:rPr sz="1150" spc="2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se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confirmará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participación,</a:t>
            </a:r>
            <a:r>
              <a:rPr sz="1150" spc="2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junto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con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las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indicaciones</a:t>
            </a:r>
            <a:r>
              <a:rPr sz="1150" spc="260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de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dirty="0">
                <a:solidFill>
                  <a:srgbClr val="808080"/>
                </a:solidFill>
                <a:latin typeface="Terpel Sans"/>
                <a:cs typeface="Terpel Sans"/>
              </a:rPr>
              <a:t>acceso</a:t>
            </a:r>
            <a:r>
              <a:rPr sz="1150" spc="254" dirty="0">
                <a:solidFill>
                  <a:srgbClr val="808080"/>
                </a:solidFill>
                <a:latin typeface="Terpel Sans"/>
                <a:cs typeface="Terpel Sans"/>
              </a:rPr>
              <a:t> </a:t>
            </a:r>
            <a:r>
              <a:rPr sz="1150" spc="-10" dirty="0">
                <a:solidFill>
                  <a:srgbClr val="808080"/>
                </a:solidFill>
                <a:latin typeface="Terpel Sans"/>
                <a:cs typeface="Terpel Sans"/>
              </a:rPr>
              <a:t>link: https://clase-t.com/Usersv3/login.jsp?s=t</a:t>
            </a:r>
            <a:endParaRPr sz="1150" dirty="0">
              <a:latin typeface="Terpel Sans"/>
              <a:cs typeface="Terpe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8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1639</Words>
  <Application>Microsoft Office PowerPoint</Application>
  <PresentationFormat>Personalizado</PresentationFormat>
  <Paragraphs>160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Terpel Sans</vt:lpstr>
      <vt:lpstr>Terpel Sans ExtraBold</vt:lpstr>
      <vt:lpstr>Office Theme</vt:lpstr>
      <vt:lpstr>programas de formación ESCUELA DE ADMINISTRADORES </vt:lpstr>
      <vt:lpstr>programas de formación ESCUELA DE FRANQUICIADOS</vt:lpstr>
      <vt:lpstr>programas de formación ESCUELA DE PROMOTORES </vt:lpstr>
      <vt:lpstr>programas de formación OTROS PROYECTOS</vt:lpstr>
      <vt:lpstr>programas de formación OTROS PROYECTOS</vt:lpstr>
      <vt:lpstr>programas de formación CLASE T</vt:lpstr>
      <vt:lpstr>programas de formación PROCESO DE INSCRIPCIÓN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de formación ESCUELA DE ADMINISTRADORES </dc:title>
  <cp:lastModifiedBy>Fredy Munoz</cp:lastModifiedBy>
  <cp:revision>1</cp:revision>
  <dcterms:created xsi:type="dcterms:W3CDTF">2023-12-04T14:17:09Z</dcterms:created>
  <dcterms:modified xsi:type="dcterms:W3CDTF">2024-04-08T13:06:47Z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2023-11-26T00:00:00Z</vt:filetime>
  </property>
  <property fmtid="{D5CDD505-2E9C-101B-9397-08002B2CF9AE}" pid="3" name="Creator">
    <vt:lpwstr>Adobe Illustrator 28.0 (Windows)</vt:lpwstr>
  </property>
  <property fmtid="{D5CDD505-2E9C-101B-9397-08002B2CF9AE}" pid="4" name="LastSaved">
    <vt:filetime>2023-12-04T00:00:00Z</vt:filetime>
  </property>
  <property fmtid="{D5CDD505-2E9C-101B-9397-08002B2CF9AE}" pid="5" name="Producer">
    <vt:lpwstr>Adobe PDF library 17.00</vt:lpwstr>
  </property>
</Properties>
</file>