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F896-C2FB-4EBD-AD39-53DA2D1A2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B5163-B6B5-40D8-8B73-8A4EE2B00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23B2-04AD-4C44-80C7-E4ED1E7A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65CF-C193-4FC9-AA87-04D0C92C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FF2A-8F74-4024-A1B5-0EEC6305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611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B17F-FF5F-41C0-BBDD-A6F897A1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65D0A-10BB-4216-BF70-F74030A8A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C254-679E-48BB-A32C-D7BC15F4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AC4C-6CB4-4C40-AE3C-4D35FCFE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30AC-308D-4484-8DF1-1DA212C6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78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D05AD-3F29-4205-857C-918576044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BE419-884F-4355-AE84-50DB24317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0A8E-B399-46C4-8002-E3B54112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861E-8A26-4C7E-BEE9-67AE0E8A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680BE-AA03-4FFE-86E4-8D6189D0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53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85BD-17E1-49FD-9188-D16A1144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21D7-509C-4E77-980B-850ACEA9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6B31-E779-4C1D-ADD0-1E7C5A44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4656-F2C6-4960-8725-49F34F46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69612-C7E1-4E67-A1E8-42F03A04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8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AB18-73ED-4430-BFC3-BA814465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ECEDD-E0D0-4A2C-857F-996E6CEB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F78C-CB8E-49F3-9DFC-EC9BC28E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DA65-AA23-4ED0-B6BB-72D101C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EA45-9F07-4CB2-8F36-1FFCE2D3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44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B18D-B531-493C-81DB-1CCD967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7DA8-7F64-4E58-AC87-DD2E6EDB5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802D8-4D68-40C4-A252-DDD851F9B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4F2A6-3FD5-4432-80C5-35FF36D9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395D2-C935-4509-9C96-59B21A3B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0189-C891-492E-AD78-6F1BFF00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29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47EC-E4B6-46C9-A46A-A75C2DCA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AFC22-F9B0-4AF3-AD42-E5B22034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DEEF9-CB86-42C4-BE8D-3FA912C9F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A0D70-BF59-48B8-82DC-D350B935D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8A82B-E574-45E9-A882-0E381C54E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2F16C-CCDF-40F2-A8ED-B0F3273D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5D10F-A6F0-4ABB-920B-627B6500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CDD73-D9C8-4481-8053-459A8D0A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97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6AD4-17D9-4C9C-A00F-040DD93C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1EB63-28E3-4BA9-9855-9D78D443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0F916-4C13-415D-B702-42C9065B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51E61-2DBA-4056-A61B-C8EFF452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810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4C193-FDFA-4269-901C-060F8FF7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FB9B5-241E-4E8B-B419-91C1B134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B6181-2A1C-43BD-A9E6-7287482C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62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5907-0DB3-4801-8EB1-13A82632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FFBA-95B0-411B-9607-7C59643E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59E6-9169-43E9-B06E-1DD874AEB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AB07-5854-45F6-8411-95E859D1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D6AE5-1412-4249-A76D-FE5A08EE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102C-52B4-4326-A598-4AF1574F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68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102D-C75E-40E6-B416-A2F3FEA9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9EF6B-86B8-4071-9A89-7755FD606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4F1E2-8F91-4747-AC6D-65CD1AA4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2FF39-5D3C-41E9-BD47-86122526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876CE-79DC-4D58-825E-ED26FB15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1D8C2-3D93-4066-8F7D-F9AD36A5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526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DF5B2-100D-4FC8-BF7B-B5BF34AA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4DE2-B453-49F7-B31C-9CFAD472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44F0-5750-40CF-8841-BD9F130F6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5F29-F4C2-4B68-914E-1C8F94FBB321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8D64-6873-4E65-904F-93E80876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5673-367F-44AB-93C1-334689948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D1A08-F96F-48A4-9CC8-C004DA445A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46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9225-F591-4B70-9906-E98921558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Sustentación Primera Previa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92A2D-961A-4284-8812-1D854C0EC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dirty="0"/>
              <a:t>Por : Jeffry Alexander Montero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919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46E9-7BAA-4AA3-9845-90E32C30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Experto Básico: </a:t>
            </a:r>
            <a:r>
              <a:rPr lang="es-MX" sz="3600" dirty="0"/>
              <a:t>Sistema médico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90E39-50CD-4564-A308-61625C570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628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7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EC2B-7A4E-4D9B-972B-6C01EF4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Experto Predictivo</a:t>
            </a:r>
            <a:endParaRPr lang="es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50585-02ED-4C41-9761-F0A56AA25CAC}"/>
              </a:ext>
            </a:extLst>
          </p:cNvPr>
          <p:cNvSpPr txBox="1"/>
          <p:nvPr/>
        </p:nvSpPr>
        <p:spPr>
          <a:xfrm>
            <a:off x="1013254" y="1841157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sistema Experto predictivo que se desarrollo utiliza como base de conocimiento 10 animales y sus características, así como una tabla que relaciona a cada animal con sus atributos. Estos datos fueron guardados en tablas CSV y leídas desde Python. </a:t>
            </a:r>
          </a:p>
          <a:p>
            <a:endParaRPr lang="es-MX" dirty="0"/>
          </a:p>
          <a:p>
            <a:r>
              <a:rPr lang="es-MX" dirty="0"/>
              <a:t>El modelo que se utilizó para resolver es el siguiente: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16879-2822-4E39-ABDB-E0C668AA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3429000"/>
            <a:ext cx="5619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17B8-7AC1-4269-B944-973CD1CD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Python :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A92B3-8E37-4CC7-B750-6D9A3F21C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309" y="1690688"/>
            <a:ext cx="7006053" cy="4351338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1047A9F-E8C4-4A08-8660-09758F05B029}"/>
              </a:ext>
            </a:extLst>
          </p:cNvPr>
          <p:cNvSpPr/>
          <p:nvPr/>
        </p:nvSpPr>
        <p:spPr>
          <a:xfrm>
            <a:off x="5449330" y="1690688"/>
            <a:ext cx="3867665" cy="2740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198E7-C469-4C9C-ABA9-4A187CC8A1A6}"/>
              </a:ext>
            </a:extLst>
          </p:cNvPr>
          <p:cNvSpPr txBox="1"/>
          <p:nvPr/>
        </p:nvSpPr>
        <p:spPr>
          <a:xfrm>
            <a:off x="9638270" y="1690688"/>
            <a:ext cx="188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Interface()</a:t>
            </a:r>
            <a:r>
              <a:rPr lang="es-MX" dirty="0"/>
              <a:t>: Motor_ inferencia</a:t>
            </a:r>
            <a:endParaRPr lang="es-CO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C04EC0-097D-4694-AA8D-54450FA71569}"/>
              </a:ext>
            </a:extLst>
          </p:cNvPr>
          <p:cNvSpPr/>
          <p:nvPr/>
        </p:nvSpPr>
        <p:spPr>
          <a:xfrm rot="20823933">
            <a:off x="3820291" y="1291685"/>
            <a:ext cx="3867665" cy="2184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1A9D7-057C-45A0-A29A-04EF20336A69}"/>
              </a:ext>
            </a:extLst>
          </p:cNvPr>
          <p:cNvSpPr txBox="1"/>
          <p:nvPr/>
        </p:nvSpPr>
        <p:spPr>
          <a:xfrm>
            <a:off x="7706327" y="412217"/>
            <a:ext cx="1979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Objetos, attribs_copy y relaciones, son las tablas .csv</a:t>
            </a:r>
            <a:endParaRPr lang="es-CO" i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63A7925-44CE-4CAD-8DEF-9C6585F38CA1}"/>
              </a:ext>
            </a:extLst>
          </p:cNvPr>
          <p:cNvSpPr/>
          <p:nvPr/>
        </p:nvSpPr>
        <p:spPr>
          <a:xfrm>
            <a:off x="7142205" y="3166113"/>
            <a:ext cx="2854411" cy="2628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C8CBF-3E2D-4C95-9886-03B083BBF564}"/>
              </a:ext>
            </a:extLst>
          </p:cNvPr>
          <p:cNvSpPr txBox="1"/>
          <p:nvPr/>
        </p:nvSpPr>
        <p:spPr>
          <a:xfrm>
            <a:off x="10231394" y="3087971"/>
            <a:ext cx="1960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Agenda(): </a:t>
            </a:r>
            <a:r>
              <a:rPr lang="es-MX" dirty="0"/>
              <a:t>encargada de manipular las categorías</a:t>
            </a:r>
            <a:r>
              <a:rPr lang="es-MX" i="1" dirty="0"/>
              <a:t> 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131634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711C-59A6-46BA-AE1C-EE805C78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Ejecución…</a:t>
            </a:r>
            <a:endParaRPr lang="es-C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C60AD-AA06-48C2-8C1F-DD0BD772D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16232" cy="30068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6B45C-15D9-4991-BEC4-78C6843CC52B}"/>
              </a:ext>
            </a:extLst>
          </p:cNvPr>
          <p:cNvSpPr txBox="1"/>
          <p:nvPr/>
        </p:nvSpPr>
        <p:spPr>
          <a:xfrm>
            <a:off x="838200" y="5376771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Enlace al repositorio GitHub: https://github.com/Dante6174/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654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6759-7B5A-41BD-8C3E-09DDB441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CO" dirty="0"/>
              <a:t>Enlace al repositorio GitHub</a:t>
            </a:r>
            <a:br>
              <a:rPr lang="es-CO" dirty="0"/>
            </a:b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303D-C498-47DF-955B-A8234EA5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/</a:t>
            </a:r>
            <a:r>
              <a:rPr lang="es-MX" dirty="0" err="1"/>
              <a:t>Inteligencia_Artificial.github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191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Sustentación Primera Previa</vt:lpstr>
      <vt:lpstr>Sistema Experto Básico: Sistema médico</vt:lpstr>
      <vt:lpstr>Sistema Experto Predictivo</vt:lpstr>
      <vt:lpstr>Código Python :</vt:lpstr>
      <vt:lpstr>Ejecución…</vt:lpstr>
      <vt:lpstr> Enlace al repositorio 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Primera Previa</dc:title>
  <dc:creator>cuervo</dc:creator>
  <cp:lastModifiedBy>cuervo</cp:lastModifiedBy>
  <cp:revision>4</cp:revision>
  <dcterms:created xsi:type="dcterms:W3CDTF">2021-10-16T00:09:25Z</dcterms:created>
  <dcterms:modified xsi:type="dcterms:W3CDTF">2021-10-16T02:20:28Z</dcterms:modified>
</cp:coreProperties>
</file>