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56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67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182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68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94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3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43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20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46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03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90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85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88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20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78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6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32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DC5B3B-D51D-4D9B-AFAF-38A51713879A}" type="datetimeFigureOut">
              <a:rPr lang="es-CO" smtClean="0"/>
              <a:t>30/11/2021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C28683-CCB0-4076-BA70-0FFFD5F914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532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6552-BC4F-454E-84BC-BCD948A25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Sustentación Segunda Previa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A30BE-F705-4A06-B8F3-D2154363C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Jeffry Montero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15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67C6-482B-4348-9F18-68DACBA6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en Anchura : Pseudocódigo</a:t>
            </a:r>
            <a:endParaRPr lang="es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B5EF1-DC94-49FA-8E66-9D624D3072B2}"/>
              </a:ext>
            </a:extLst>
          </p:cNvPr>
          <p:cNvSpPr txBox="1"/>
          <p:nvPr/>
        </p:nvSpPr>
        <p:spPr>
          <a:xfrm>
            <a:off x="913795" y="1580050"/>
            <a:ext cx="1050957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/>
              <a:t>INICIO</a:t>
            </a:r>
          </a:p>
          <a:p>
            <a:r>
              <a:rPr lang="es-CO" sz="1100" dirty="0"/>
              <a:t>x = leer dato a buscar</a:t>
            </a:r>
          </a:p>
          <a:p>
            <a:r>
              <a:rPr lang="es-CO" sz="1100" dirty="0"/>
              <a:t>t = nodo_origen</a:t>
            </a:r>
          </a:p>
          <a:p>
            <a:r>
              <a:rPr lang="es-CO" sz="1100" dirty="0"/>
              <a:t>e = t -&gt; nodo_hijo</a:t>
            </a:r>
          </a:p>
          <a:p>
            <a:r>
              <a:rPr lang="es-CO" sz="1100" dirty="0"/>
              <a:t>pi = e</a:t>
            </a:r>
          </a:p>
          <a:p>
            <a:r>
              <a:rPr lang="es-CO" sz="1100" b="1" dirty="0"/>
              <a:t>SI </a:t>
            </a:r>
            <a:r>
              <a:rPr lang="es-CO" sz="1100" dirty="0"/>
              <a:t>(t[dato] == x)</a:t>
            </a:r>
          </a:p>
          <a:p>
            <a:r>
              <a:rPr lang="es-CO" sz="1100" dirty="0"/>
              <a:t>	escribir (‘Encontrado’)</a:t>
            </a:r>
          </a:p>
          <a:p>
            <a:r>
              <a:rPr lang="es-CO" sz="1100" b="1" dirty="0"/>
              <a:t>	FIN</a:t>
            </a:r>
          </a:p>
          <a:p>
            <a:r>
              <a:rPr lang="es-CO" sz="1100" b="1" dirty="0"/>
              <a:t>SI </a:t>
            </a:r>
            <a:r>
              <a:rPr lang="es-CO" sz="1100" dirty="0"/>
              <a:t>(t -&gt;nodo_hijo == NULL):</a:t>
            </a:r>
          </a:p>
          <a:p>
            <a:r>
              <a:rPr lang="es-CO" sz="1100" dirty="0"/>
              <a:t>	escribir(‘No tiene hijo, No encontrado ‘)</a:t>
            </a:r>
          </a:p>
          <a:p>
            <a:r>
              <a:rPr lang="es-CO" sz="1100" b="1" dirty="0"/>
              <a:t>	FIN</a:t>
            </a:r>
          </a:p>
          <a:p>
            <a:r>
              <a:rPr lang="es-CO" sz="1100" b="1" dirty="0"/>
              <a:t>MIENTRAS </a:t>
            </a:r>
            <a:r>
              <a:rPr lang="es-CO" sz="1100" dirty="0"/>
              <a:t>(e[dato] != x AND ( e -&gt;nodo_hermano != NULL OR e -&gt;nodo_hijo != NULL )</a:t>
            </a:r>
          </a:p>
          <a:p>
            <a:r>
              <a:rPr lang="es-CO" sz="1100" b="1" dirty="0"/>
              <a:t>	SI</a:t>
            </a:r>
            <a:r>
              <a:rPr lang="es-CO" sz="1100" dirty="0"/>
              <a:t>(e -&gt;nodo_hermano == NULL)</a:t>
            </a:r>
          </a:p>
          <a:p>
            <a:r>
              <a:rPr lang="es-CO" sz="1100" dirty="0"/>
              <a:t>		</a:t>
            </a:r>
            <a:r>
              <a:rPr lang="es-CO" sz="1100" b="1" dirty="0"/>
              <a:t>SI</a:t>
            </a:r>
            <a:r>
              <a:rPr lang="es-CO" sz="1100" dirty="0"/>
              <a:t>( pi -&gt;nodo_hijo != NULL)</a:t>
            </a:r>
          </a:p>
          <a:p>
            <a:r>
              <a:rPr lang="es-CO" sz="1100" dirty="0"/>
              <a:t>			e = pi -&gt;nodo_hijo</a:t>
            </a:r>
          </a:p>
          <a:p>
            <a:r>
              <a:rPr lang="es-CO" sz="1100" dirty="0"/>
              <a:t>			pi = pi -&gt;nodo_hijo</a:t>
            </a:r>
          </a:p>
          <a:p>
            <a:r>
              <a:rPr lang="es-CO" sz="1100" b="1" dirty="0"/>
              <a:t>		ELSE</a:t>
            </a:r>
          </a:p>
          <a:p>
            <a:r>
              <a:rPr lang="es-CO" sz="1100" b="1" dirty="0"/>
              <a:t>			FIN</a:t>
            </a:r>
          </a:p>
          <a:p>
            <a:r>
              <a:rPr lang="es-CO" sz="1100" b="1" dirty="0"/>
              <a:t>	ELSE</a:t>
            </a:r>
          </a:p>
          <a:p>
            <a:r>
              <a:rPr lang="es-CO" sz="1100" dirty="0"/>
              <a:t>		e = e -&gt;nodo_hermano</a:t>
            </a:r>
          </a:p>
          <a:p>
            <a:r>
              <a:rPr lang="es-CO" sz="1100" b="1" dirty="0"/>
              <a:t>		SI</a:t>
            </a:r>
            <a:r>
              <a:rPr lang="es-CO" sz="1100" dirty="0"/>
              <a:t> (e[dato] == x)</a:t>
            </a:r>
          </a:p>
          <a:p>
            <a:r>
              <a:rPr lang="es-CO" sz="1100" dirty="0"/>
              <a:t>			escribir (‘Encontrado’)</a:t>
            </a:r>
          </a:p>
          <a:p>
            <a:r>
              <a:rPr lang="es-CO" sz="1100" dirty="0"/>
              <a:t>			</a:t>
            </a:r>
            <a:r>
              <a:rPr lang="es-CO" sz="1100" b="1" dirty="0"/>
              <a:t>FIN</a:t>
            </a:r>
          </a:p>
          <a:p>
            <a:r>
              <a:rPr lang="es-CO" sz="1100" b="1" dirty="0"/>
              <a:t>		</a:t>
            </a:r>
            <a:endParaRPr lang="es-CO" sz="1100" dirty="0"/>
          </a:p>
          <a:p>
            <a:r>
              <a:rPr lang="es-CO" sz="1100" b="1" dirty="0"/>
              <a:t>FIN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90314-BD78-4AAC-9487-33555A5F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37" y="1734167"/>
            <a:ext cx="3501074" cy="39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119B-EF0C-4626-86C8-A600A873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en Profundidad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5CBD3-3966-4144-9116-37129FEB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422" y="2328854"/>
            <a:ext cx="2983108" cy="282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14A75-07E5-48BC-92DE-5AECAA0B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15" y="2328854"/>
            <a:ext cx="3552825" cy="441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9DB76-57AA-42F9-8CDB-B057321CF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743" y="2328854"/>
            <a:ext cx="4600575" cy="282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8794C1-C708-45A5-8C9C-550193F36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6745" y="1857126"/>
            <a:ext cx="1152525" cy="281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3646C-08FF-4C80-B343-3E3F58EF4992}"/>
              </a:ext>
            </a:extLst>
          </p:cNvPr>
          <p:cNvSpPr txBox="1"/>
          <p:nvPr/>
        </p:nvSpPr>
        <p:spPr>
          <a:xfrm>
            <a:off x="9374960" y="1785200"/>
            <a:ext cx="16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Output :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7803C-765F-4A97-A0FE-3A1707B62A88}"/>
              </a:ext>
            </a:extLst>
          </p:cNvPr>
          <p:cNvSpPr txBox="1"/>
          <p:nvPr/>
        </p:nvSpPr>
        <p:spPr>
          <a:xfrm>
            <a:off x="754912" y="1857126"/>
            <a:ext cx="35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Iterativo: 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069A5-BD16-46E9-A508-18F662C51C24}"/>
              </a:ext>
            </a:extLst>
          </p:cNvPr>
          <p:cNvSpPr txBox="1"/>
          <p:nvPr/>
        </p:nvSpPr>
        <p:spPr>
          <a:xfrm>
            <a:off x="4417743" y="1900098"/>
            <a:ext cx="38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Recursivo: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2753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191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Sustentación Segunda Previa</vt:lpstr>
      <vt:lpstr>Búsqueda en Anchura : Pseudocódigo</vt:lpstr>
      <vt:lpstr>Búsqueda en Profundidad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Segunda Previa</dc:title>
  <dc:creator>cuervo</dc:creator>
  <cp:lastModifiedBy>cuervo</cp:lastModifiedBy>
  <cp:revision>5</cp:revision>
  <dcterms:created xsi:type="dcterms:W3CDTF">2021-11-30T16:10:41Z</dcterms:created>
  <dcterms:modified xsi:type="dcterms:W3CDTF">2021-11-30T16:50:49Z</dcterms:modified>
</cp:coreProperties>
</file>