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Stephane Kei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2-28T07:09:56.494">
    <p:pos x="6000" y="0"/>
    <p:text>Muy bueno, aprobado, asegurense de que va a jalar la presentacion el dia del evento +asn.semovi@gmail.com
_Assigned to Arturo Sánchez Navarro_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16149"/>
            <a:ext cx="12192000" cy="6225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4084"/>
            <a:ext cx="12192000" cy="6529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captura de pantalla&#10;&#10;Descripción generada automáticamente" id="134" name="Google Shape;134;p23"/>
          <p:cNvPicPr preferRelativeResize="0"/>
          <p:nvPr/>
        </p:nvPicPr>
        <p:blipFill rotWithShape="1">
          <a:blip r:embed="rId3">
            <a:alphaModFix/>
          </a:blip>
          <a:srcRect b="1" l="1541" r="3348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captura de pantalla&#10;&#10;Descripción generada automáticamente"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5333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0180"/>
            <a:ext cx="12192000" cy="649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5416"/>
            <a:ext cx="12192000" cy="6507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868"/>
            <a:ext cx="12192000" cy="6520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3765"/>
            <a:ext cx="12192000" cy="653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334"/>
            <a:ext cx="12192000" cy="651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0180"/>
            <a:ext cx="12192000" cy="649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8824"/>
            <a:ext cx="12192000" cy="648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1804"/>
            <a:ext cx="12192000" cy="6294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6792"/>
            <a:ext cx="12192000" cy="652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4337"/>
            <a:ext cx="12192000" cy="644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6792"/>
            <a:ext cx="12192000" cy="652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4416"/>
            <a:ext cx="12192000" cy="6289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334"/>
            <a:ext cx="12192000" cy="651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334"/>
            <a:ext cx="12192000" cy="651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4643"/>
            <a:ext cx="12192000" cy="648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5717"/>
            <a:ext cx="12192000" cy="6506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6792"/>
            <a:ext cx="12192000" cy="652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