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ED44E-F82A-4C0F-AD34-0772AF03BC6E}" type="datetimeFigureOut">
              <a:rPr lang="uk-UA" smtClean="0"/>
              <a:t>24.04.2017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8BDAC-E3A9-4ED4-840A-8230631B69A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0633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hape 70"/>
          <p:cNvSpPr>
            <a:spLocks noGrp="1" noRot="1" noChangeAspec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12290" name="Shape 71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smtClean="0"/>
          </a:p>
        </p:txBody>
      </p:sp>
    </p:spTree>
    <p:extLst>
      <p:ext uri="{BB962C8B-B14F-4D97-AF65-F5344CB8AC3E}">
        <p14:creationId xmlns:p14="http://schemas.microsoft.com/office/powerpoint/2010/main" val="2823215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hape 70"/>
          <p:cNvSpPr>
            <a:spLocks noGrp="1" noRot="1" noChangeAspec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12290" name="Shape 71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smtClean="0"/>
          </a:p>
        </p:txBody>
      </p:sp>
    </p:spTree>
    <p:extLst>
      <p:ext uri="{BB962C8B-B14F-4D97-AF65-F5344CB8AC3E}">
        <p14:creationId xmlns:p14="http://schemas.microsoft.com/office/powerpoint/2010/main" val="605900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hape 70"/>
          <p:cNvSpPr>
            <a:spLocks noGrp="1" noRot="1" noChangeAspec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12290" name="Shape 71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smtClean="0"/>
          </a:p>
        </p:txBody>
      </p:sp>
    </p:spTree>
    <p:extLst>
      <p:ext uri="{BB962C8B-B14F-4D97-AF65-F5344CB8AC3E}">
        <p14:creationId xmlns:p14="http://schemas.microsoft.com/office/powerpoint/2010/main" val="627650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hape 70"/>
          <p:cNvSpPr>
            <a:spLocks noGrp="1" noRot="1" noChangeAspec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12290" name="Shape 71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smtClean="0"/>
          </a:p>
        </p:txBody>
      </p:sp>
    </p:spTree>
    <p:extLst>
      <p:ext uri="{BB962C8B-B14F-4D97-AF65-F5344CB8AC3E}">
        <p14:creationId xmlns:p14="http://schemas.microsoft.com/office/powerpoint/2010/main" val="1203127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hape 70"/>
          <p:cNvSpPr>
            <a:spLocks noGrp="1" noRot="1" noChangeAspec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12290" name="Shape 71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smtClean="0"/>
          </a:p>
        </p:txBody>
      </p:sp>
    </p:spTree>
    <p:extLst>
      <p:ext uri="{BB962C8B-B14F-4D97-AF65-F5344CB8AC3E}">
        <p14:creationId xmlns:p14="http://schemas.microsoft.com/office/powerpoint/2010/main" val="3306849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hape 70"/>
          <p:cNvSpPr>
            <a:spLocks noGrp="1" noRot="1" noChangeAspec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12290" name="Shape 71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smtClean="0"/>
          </a:p>
        </p:txBody>
      </p:sp>
    </p:spTree>
    <p:extLst>
      <p:ext uri="{BB962C8B-B14F-4D97-AF65-F5344CB8AC3E}">
        <p14:creationId xmlns:p14="http://schemas.microsoft.com/office/powerpoint/2010/main" val="1190435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hape 70"/>
          <p:cNvSpPr>
            <a:spLocks noGrp="1" noRot="1" noChangeAspec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12290" name="Shape 71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smtClean="0"/>
          </a:p>
        </p:txBody>
      </p:sp>
    </p:spTree>
    <p:extLst>
      <p:ext uri="{BB962C8B-B14F-4D97-AF65-F5344CB8AC3E}">
        <p14:creationId xmlns:p14="http://schemas.microsoft.com/office/powerpoint/2010/main" val="862746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53667" y="651000"/>
            <a:ext cx="8302800" cy="54544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3" name="Shape 44"/>
          <p:cNvSpPr txBox="1">
            <a:spLocks noGrp="1"/>
          </p:cNvSpPr>
          <p:nvPr>
            <p:ph type="sldNum" idx="10"/>
          </p:nvPr>
        </p:nvSpPr>
        <p:spPr bwMode="auto">
          <a:xfrm>
            <a:off x="11364385" y="6261100"/>
            <a:ext cx="732367" cy="52493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81BBC59-C85D-4D0C-94D8-EDA8E7B7FA5F}" type="slidenum">
              <a:rPr lang="uk-UA"/>
              <a:pPr>
                <a:defRPr/>
              </a:pPr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735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  <p:sldLayoutId id="2147483671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uk-UA" dirty="0" smtClean="0"/>
              <a:t>Практичні завдання до курсу </a:t>
            </a:r>
            <a:r>
              <a:rPr lang="en-US" dirty="0" smtClean="0"/>
              <a:t>HTML+CSS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Андрій </a:t>
            </a:r>
            <a:r>
              <a:rPr lang="uk-UA" dirty="0" err="1" smtClean="0"/>
              <a:t>Ляшеник</a:t>
            </a:r>
            <a:r>
              <a:rPr lang="uk-UA" dirty="0" smtClean="0"/>
              <a:t>, 2017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842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hape 73"/>
          <p:cNvSpPr txBox="1">
            <a:spLocks noGrp="1"/>
          </p:cNvSpPr>
          <p:nvPr>
            <p:ph type="title" idx="4294967295"/>
          </p:nvPr>
        </p:nvSpPr>
        <p:spPr>
          <a:xfrm>
            <a:off x="0" y="1"/>
            <a:ext cx="12192000" cy="740833"/>
          </a:xfrm>
          <a:solidFill>
            <a:srgbClr val="3366FF"/>
          </a:solidFill>
        </p:spPr>
        <p:txBody>
          <a:bodyPr anchor="ctr"/>
          <a:lstStyle/>
          <a:p>
            <a:pPr algn="ctr" eaLnBrk="1" hangingPunct="1">
              <a:buClr>
                <a:srgbClr val="FFFFFF"/>
              </a:buClr>
              <a:buFont typeface="Roboto"/>
              <a:buNone/>
            </a:pPr>
            <a:r>
              <a:rPr lang="uk-UA" sz="4000" dirty="0" smtClean="0">
                <a:solidFill>
                  <a:srgbClr val="FFFFFF"/>
                </a:solidFill>
                <a:latin typeface="Arial Narrow" pitchFamily="34" charset="0"/>
                <a:cs typeface="Arial" charset="0"/>
                <a:sym typeface="Roboto"/>
              </a:rPr>
              <a:t>Приклади для відтворення</a:t>
            </a:r>
            <a:endParaRPr lang="uk-UA" sz="4000" dirty="0">
              <a:solidFill>
                <a:srgbClr val="FFFFFF"/>
              </a:solidFill>
              <a:latin typeface="Arial Narrow" pitchFamily="34" charset="0"/>
              <a:cs typeface="Arial" charset="0"/>
              <a:sym typeface="Roboto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66" y="862171"/>
            <a:ext cx="5266667" cy="254285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669" y="862171"/>
            <a:ext cx="5089802" cy="322722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838" y="3526365"/>
            <a:ext cx="3904762" cy="328571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4580" y="4193031"/>
            <a:ext cx="3895238" cy="2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46242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hape 73"/>
          <p:cNvSpPr txBox="1">
            <a:spLocks noGrp="1"/>
          </p:cNvSpPr>
          <p:nvPr>
            <p:ph type="title" idx="4294967295"/>
          </p:nvPr>
        </p:nvSpPr>
        <p:spPr>
          <a:xfrm>
            <a:off x="0" y="1"/>
            <a:ext cx="12192000" cy="740833"/>
          </a:xfrm>
          <a:solidFill>
            <a:srgbClr val="3366FF"/>
          </a:solidFill>
        </p:spPr>
        <p:txBody>
          <a:bodyPr anchor="ctr"/>
          <a:lstStyle/>
          <a:p>
            <a:pPr algn="ctr" eaLnBrk="1" hangingPunct="1">
              <a:buClr>
                <a:srgbClr val="FFFFFF"/>
              </a:buClr>
              <a:buFont typeface="Roboto"/>
              <a:buNone/>
            </a:pPr>
            <a:r>
              <a:rPr lang="uk-UA" sz="4000" dirty="0" smtClean="0">
                <a:solidFill>
                  <a:srgbClr val="FFFFFF"/>
                </a:solidFill>
                <a:latin typeface="Arial Narrow" pitchFamily="34" charset="0"/>
                <a:cs typeface="Arial" charset="0"/>
                <a:sym typeface="Roboto"/>
              </a:rPr>
              <a:t>Приклади для відтворення (тільки </a:t>
            </a:r>
            <a:r>
              <a:rPr lang="en-US" sz="4000" dirty="0" smtClean="0">
                <a:solidFill>
                  <a:srgbClr val="FFFFFF"/>
                </a:solidFill>
                <a:latin typeface="Arial Narrow" pitchFamily="34" charset="0"/>
                <a:cs typeface="Arial" charset="0"/>
                <a:sym typeface="Roboto"/>
              </a:rPr>
              <a:t>HTML</a:t>
            </a:r>
            <a:r>
              <a:rPr lang="uk-UA" sz="4000" dirty="0" smtClean="0">
                <a:solidFill>
                  <a:srgbClr val="FFFFFF"/>
                </a:solidFill>
                <a:latin typeface="Arial Narrow" pitchFamily="34" charset="0"/>
                <a:cs typeface="Arial" charset="0"/>
                <a:sym typeface="Roboto"/>
              </a:rPr>
              <a:t>)</a:t>
            </a:r>
            <a:endParaRPr lang="uk-UA" sz="4000" dirty="0">
              <a:solidFill>
                <a:srgbClr val="FFFFFF"/>
              </a:solidFill>
              <a:latin typeface="Arial Narrow" pitchFamily="34" charset="0"/>
              <a:cs typeface="Arial" charset="0"/>
              <a:sym typeface="Roboto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37" y="850900"/>
            <a:ext cx="6071791" cy="5842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2614" y="1048090"/>
            <a:ext cx="3028571" cy="5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67530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hape 73"/>
          <p:cNvSpPr txBox="1">
            <a:spLocks noGrp="1"/>
          </p:cNvSpPr>
          <p:nvPr>
            <p:ph type="title" idx="4294967295"/>
          </p:nvPr>
        </p:nvSpPr>
        <p:spPr>
          <a:xfrm>
            <a:off x="0" y="1"/>
            <a:ext cx="12192000" cy="740833"/>
          </a:xfrm>
          <a:solidFill>
            <a:srgbClr val="3366FF"/>
          </a:solidFill>
        </p:spPr>
        <p:txBody>
          <a:bodyPr anchor="ctr"/>
          <a:lstStyle/>
          <a:p>
            <a:pPr algn="ctr" eaLnBrk="1" hangingPunct="1">
              <a:buClr>
                <a:srgbClr val="FFFFFF"/>
              </a:buClr>
              <a:buFont typeface="Roboto"/>
              <a:buNone/>
            </a:pPr>
            <a:r>
              <a:rPr lang="uk-UA" sz="4000" dirty="0" smtClean="0">
                <a:solidFill>
                  <a:srgbClr val="FFFFFF"/>
                </a:solidFill>
                <a:latin typeface="Arial Narrow" pitchFamily="34" charset="0"/>
                <a:cs typeface="Arial" charset="0"/>
                <a:sym typeface="Roboto"/>
              </a:rPr>
              <a:t>Приклади для відтворення (тільки </a:t>
            </a:r>
            <a:r>
              <a:rPr lang="en-US" sz="4000" dirty="0" smtClean="0">
                <a:solidFill>
                  <a:srgbClr val="FFFFFF"/>
                </a:solidFill>
                <a:latin typeface="Arial Narrow" pitchFamily="34" charset="0"/>
                <a:cs typeface="Arial" charset="0"/>
                <a:sym typeface="Roboto"/>
              </a:rPr>
              <a:t>HTML</a:t>
            </a:r>
            <a:r>
              <a:rPr lang="uk-UA" sz="4000" dirty="0" smtClean="0">
                <a:solidFill>
                  <a:srgbClr val="FFFFFF"/>
                </a:solidFill>
                <a:latin typeface="Arial Narrow" pitchFamily="34" charset="0"/>
                <a:cs typeface="Arial" charset="0"/>
                <a:sym typeface="Roboto"/>
              </a:rPr>
              <a:t>)</a:t>
            </a:r>
            <a:endParaRPr lang="uk-UA" sz="4000" dirty="0">
              <a:solidFill>
                <a:srgbClr val="FFFFFF"/>
              </a:solidFill>
              <a:latin typeface="Arial Narrow" pitchFamily="34" charset="0"/>
              <a:cs typeface="Arial" charset="0"/>
              <a:sym typeface="Roboto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62" y="832009"/>
            <a:ext cx="5744236" cy="319389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038" y="2964057"/>
            <a:ext cx="5606762" cy="378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47635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hape 73"/>
          <p:cNvSpPr txBox="1">
            <a:spLocks noGrp="1"/>
          </p:cNvSpPr>
          <p:nvPr>
            <p:ph type="title" idx="4294967295"/>
          </p:nvPr>
        </p:nvSpPr>
        <p:spPr>
          <a:xfrm>
            <a:off x="0" y="1"/>
            <a:ext cx="12192000" cy="740833"/>
          </a:xfrm>
          <a:solidFill>
            <a:srgbClr val="3366FF"/>
          </a:solidFill>
        </p:spPr>
        <p:txBody>
          <a:bodyPr anchor="ctr"/>
          <a:lstStyle/>
          <a:p>
            <a:pPr algn="ctr" eaLnBrk="1" hangingPunct="1">
              <a:buClr>
                <a:srgbClr val="FFFFFF"/>
              </a:buClr>
              <a:buFont typeface="Roboto"/>
              <a:buNone/>
            </a:pPr>
            <a:r>
              <a:rPr lang="uk-UA" sz="4000" dirty="0" smtClean="0">
                <a:solidFill>
                  <a:srgbClr val="FFFFFF"/>
                </a:solidFill>
                <a:latin typeface="Arial Narrow" pitchFamily="34" charset="0"/>
                <a:cs typeface="Arial" charset="0"/>
                <a:sym typeface="Roboto"/>
              </a:rPr>
              <a:t>Приклади для відтворення: контейнери</a:t>
            </a:r>
            <a:endParaRPr lang="uk-UA" sz="4000" dirty="0">
              <a:solidFill>
                <a:srgbClr val="FFFFFF"/>
              </a:solidFill>
              <a:latin typeface="Arial Narrow" pitchFamily="34" charset="0"/>
              <a:cs typeface="Arial" charset="0"/>
              <a:sym typeface="Roboto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202" y="850900"/>
            <a:ext cx="3133531" cy="59055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038" y="1025857"/>
            <a:ext cx="4609524" cy="5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6480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hape 73"/>
          <p:cNvSpPr txBox="1">
            <a:spLocks noGrp="1"/>
          </p:cNvSpPr>
          <p:nvPr>
            <p:ph type="title" idx="4294967295"/>
          </p:nvPr>
        </p:nvSpPr>
        <p:spPr>
          <a:xfrm>
            <a:off x="0" y="1"/>
            <a:ext cx="12192000" cy="740833"/>
          </a:xfrm>
          <a:solidFill>
            <a:srgbClr val="3366FF"/>
          </a:solidFill>
        </p:spPr>
        <p:txBody>
          <a:bodyPr anchor="ctr"/>
          <a:lstStyle/>
          <a:p>
            <a:pPr algn="ctr" eaLnBrk="1" hangingPunct="1">
              <a:buClr>
                <a:srgbClr val="FFFFFF"/>
              </a:buClr>
              <a:buFont typeface="Roboto"/>
              <a:buNone/>
            </a:pPr>
            <a:r>
              <a:rPr lang="uk-UA" sz="4000" dirty="0" smtClean="0">
                <a:solidFill>
                  <a:srgbClr val="FFFFFF"/>
                </a:solidFill>
                <a:latin typeface="Arial Narrow" pitchFamily="34" charset="0"/>
                <a:cs typeface="Arial" charset="0"/>
                <a:sym typeface="Roboto"/>
              </a:rPr>
              <a:t>Приклади для відтворення: контейнери</a:t>
            </a:r>
            <a:endParaRPr lang="uk-UA" sz="4000" dirty="0">
              <a:solidFill>
                <a:srgbClr val="FFFFFF"/>
              </a:solidFill>
              <a:latin typeface="Arial Narrow" pitchFamily="34" charset="0"/>
              <a:cs typeface="Arial" charset="0"/>
              <a:sym typeface="Roboto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00" y="873238"/>
            <a:ext cx="5525800" cy="21737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00" y="3685501"/>
            <a:ext cx="1926465" cy="24286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0800" y="949438"/>
            <a:ext cx="6209348" cy="566726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9136" y="3685501"/>
            <a:ext cx="3474714" cy="192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71739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hape 73"/>
          <p:cNvSpPr txBox="1">
            <a:spLocks noGrp="1"/>
          </p:cNvSpPr>
          <p:nvPr>
            <p:ph type="title" idx="4294967295"/>
          </p:nvPr>
        </p:nvSpPr>
        <p:spPr>
          <a:xfrm>
            <a:off x="0" y="1"/>
            <a:ext cx="12192000" cy="740833"/>
          </a:xfrm>
          <a:solidFill>
            <a:srgbClr val="3366FF"/>
          </a:solidFill>
        </p:spPr>
        <p:txBody>
          <a:bodyPr anchor="ctr"/>
          <a:lstStyle/>
          <a:p>
            <a:pPr algn="ctr" eaLnBrk="1" hangingPunct="1">
              <a:buClr>
                <a:srgbClr val="FFFFFF"/>
              </a:buClr>
              <a:buFont typeface="Roboto"/>
              <a:buNone/>
            </a:pPr>
            <a:r>
              <a:rPr lang="uk-UA" sz="4000" dirty="0" smtClean="0">
                <a:solidFill>
                  <a:srgbClr val="FFFFFF"/>
                </a:solidFill>
                <a:latin typeface="Arial Narrow" pitchFamily="34" charset="0"/>
                <a:cs typeface="Arial" charset="0"/>
                <a:sym typeface="Roboto"/>
              </a:rPr>
              <a:t>Приклади для відтворення: форми</a:t>
            </a:r>
            <a:endParaRPr lang="uk-UA" sz="4000" dirty="0">
              <a:solidFill>
                <a:srgbClr val="FFFFFF"/>
              </a:solidFill>
              <a:latin typeface="Arial Narrow" pitchFamily="34" charset="0"/>
              <a:cs typeface="Arial" charset="0"/>
              <a:sym typeface="Roboto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371473"/>
            <a:ext cx="4600000" cy="129523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266" y="950766"/>
            <a:ext cx="4123006" cy="224781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600" y="3829224"/>
            <a:ext cx="3485714" cy="272380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6300" y="3829224"/>
            <a:ext cx="3476190" cy="278095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7475" y="3829223"/>
            <a:ext cx="3790547" cy="2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13303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hape 73"/>
          <p:cNvSpPr txBox="1">
            <a:spLocks noGrp="1"/>
          </p:cNvSpPr>
          <p:nvPr>
            <p:ph type="title" idx="4294967295"/>
          </p:nvPr>
        </p:nvSpPr>
        <p:spPr>
          <a:xfrm>
            <a:off x="0" y="1"/>
            <a:ext cx="12192000" cy="740833"/>
          </a:xfrm>
          <a:solidFill>
            <a:srgbClr val="3366FF"/>
          </a:solidFill>
        </p:spPr>
        <p:txBody>
          <a:bodyPr anchor="ctr"/>
          <a:lstStyle/>
          <a:p>
            <a:pPr algn="ctr" eaLnBrk="1" hangingPunct="1">
              <a:buClr>
                <a:srgbClr val="FFFFFF"/>
              </a:buClr>
              <a:buFont typeface="Roboto"/>
              <a:buNone/>
            </a:pPr>
            <a:r>
              <a:rPr lang="uk-UA" sz="4000" dirty="0" smtClean="0">
                <a:solidFill>
                  <a:srgbClr val="FFFFFF"/>
                </a:solidFill>
                <a:latin typeface="Arial Narrow" pitchFamily="34" charset="0"/>
                <a:cs typeface="Arial" charset="0"/>
                <a:sym typeface="Roboto"/>
              </a:rPr>
              <a:t>Приклади для відтворення</a:t>
            </a:r>
            <a:endParaRPr lang="uk-UA" sz="4000" dirty="0">
              <a:solidFill>
                <a:srgbClr val="FFFFFF"/>
              </a:solidFill>
              <a:latin typeface="Arial Narrow" pitchFamily="34" charset="0"/>
              <a:cs typeface="Arial" charset="0"/>
              <a:sym typeface="Roboto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841672"/>
            <a:ext cx="5813523" cy="347486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0" y="740834"/>
            <a:ext cx="4372985" cy="361933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1877" y="3566901"/>
            <a:ext cx="4954108" cy="329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23025"/>
      </p:ext>
    </p:extLst>
  </p:cSld>
  <p:clrMapOvr>
    <a:masterClrMapping/>
  </p:clrMapOvr>
  <p:transition spd="slow">
    <p:cut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Іон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</TotalTime>
  <Words>44</Words>
  <Application>Microsoft Office PowerPoint</Application>
  <PresentationFormat>Широкий екран</PresentationFormat>
  <Paragraphs>9</Paragraphs>
  <Slides>8</Slides>
  <Notes>7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8</vt:i4>
      </vt:variant>
    </vt:vector>
  </HeadingPairs>
  <TitlesOfParts>
    <vt:vector size="15" baseType="lpstr">
      <vt:lpstr>Arial</vt:lpstr>
      <vt:lpstr>Arial Narrow</vt:lpstr>
      <vt:lpstr>Calibri</vt:lpstr>
      <vt:lpstr>Century Gothic</vt:lpstr>
      <vt:lpstr>Roboto</vt:lpstr>
      <vt:lpstr>Wingdings 3</vt:lpstr>
      <vt:lpstr>Іон</vt:lpstr>
      <vt:lpstr>Практичні завдання до курсу HTML+CSS</vt:lpstr>
      <vt:lpstr>Приклади для відтворення</vt:lpstr>
      <vt:lpstr>Приклади для відтворення (тільки HTML)</vt:lpstr>
      <vt:lpstr>Приклади для відтворення (тільки HTML)</vt:lpstr>
      <vt:lpstr>Приклади для відтворення: контейнери</vt:lpstr>
      <vt:lpstr>Приклади для відтворення: контейнери</vt:lpstr>
      <vt:lpstr>Приклади для відтворення: форми</vt:lpstr>
      <vt:lpstr>Приклади для відтворення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Практичні завдання до курсу HTML+CSS</dc:title>
  <dc:creator>DWKT</dc:creator>
  <cp:lastModifiedBy>DWKT</cp:lastModifiedBy>
  <cp:revision>12</cp:revision>
  <dcterms:created xsi:type="dcterms:W3CDTF">2017-04-24T07:28:40Z</dcterms:created>
  <dcterms:modified xsi:type="dcterms:W3CDTF">2017-04-24T10:07:27Z</dcterms:modified>
</cp:coreProperties>
</file>