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68721-B73B-49D5-950E-39FDB3EC8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960B0F-AEF5-4F9C-8D97-372DA6D55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A88E5-5CA5-486D-9145-EE39EF04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833C-6AB4-468B-87C2-B4650DBD768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C49DEB-C7D9-4423-9D86-E72FF9C3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7737D8-EFB3-4F9A-8D9B-DCABCDED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F8EF-BD8E-4ABD-826A-D25D2FBF2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64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87DEE-F358-4EF4-9982-71F51701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2BB7A-BC59-48D7-B9E1-68CBF9208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924FB-2F89-4BDE-90B8-8369B36C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833C-6AB4-468B-87C2-B4650DBD768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B30E61-B0E1-48A3-8F0C-85E3EBCF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8BEDB5-5C4A-42DD-A995-4AE139EF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F8EF-BD8E-4ABD-826A-D25D2FBF2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89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9784A1-B631-48A4-BF97-9B9BDBFD8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D58BED-2B0D-4725-AA72-913C30473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C42E6-F21A-4CC4-AD11-02A56BF8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833C-6AB4-468B-87C2-B4650DBD768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4C517-17CE-4E74-9430-6EFA2235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83CCF2-86A4-49EE-928E-088DB1FF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F8EF-BD8E-4ABD-826A-D25D2FBF2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1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06576-4ADF-4C85-A78F-62C9B447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78CF46-F295-4883-8112-D6CC43DBC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640EF-8E5A-469E-A168-07BC4020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833C-6AB4-468B-87C2-B4650DBD768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C3B486-E5E0-4611-AA1E-99D8F565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0C799F-52A1-4A70-BE48-E601A601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F8EF-BD8E-4ABD-826A-D25D2FBF2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31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BE459-93AF-44B4-831D-6821F4C9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70F83-D1C3-4897-B26C-F50897391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AF6A04-F673-463D-BDFA-F76CD4C0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833C-6AB4-468B-87C2-B4650DBD768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30DF7B-5C19-4E6D-A09E-F93A82A0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5B71F0-D462-4E24-8B37-19BBEF26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F8EF-BD8E-4ABD-826A-D25D2FBF2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49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0219B-4D92-4E15-B54F-4F7289B4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D35143-4626-458C-9E5E-3A3956DFA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26CC77-60FD-468C-B0F1-C27ADC5BC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90090B-CE09-4F04-821C-E22AA0D8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833C-6AB4-468B-87C2-B4650DBD768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BBD3B6-1139-4E58-9A57-4120DA37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85A0A1-344E-42DE-B1DD-64DDBFC2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F8EF-BD8E-4ABD-826A-D25D2FBF2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43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A40EA-5116-414F-8CBE-E6414089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D392B5-A762-4874-B4E7-D8425D692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6533A2-5C3A-43EE-BAA8-69C375CE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AC7B62-F9C5-410C-8A21-4ECD7278D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B23979-D395-40AB-AAE1-E77971A8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6B2543-2A70-4F86-AA9C-B01EF9C5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833C-6AB4-468B-87C2-B4650DBD768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2ED26F-9B3C-4786-990C-AEF47A91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B25D2B-5AF2-4C69-92C0-E6431C55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F8EF-BD8E-4ABD-826A-D25D2FBF2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78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17C0E-7B94-46C8-AC55-2952BC78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8E7006-5269-4239-A5D0-9246EEC5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833C-6AB4-468B-87C2-B4650DBD768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08BE98-6BA7-481F-BF67-4582B44E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E80602-A722-409C-9459-E337AD5D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F8EF-BD8E-4ABD-826A-D25D2FBF2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9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3D15C4-56EC-4BE7-9898-D2DA93F6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833C-6AB4-468B-87C2-B4650DBD768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131631-B467-4952-A85D-9AFDFA5C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16AC80-947D-4696-A384-FF5DF2B9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F8EF-BD8E-4ABD-826A-D25D2FBF2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98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A803C-BA55-49C9-AC0F-599C0E4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95F48-18C8-478F-BC1D-10055C54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73E7ED-D9C7-4B8D-A410-2DFEA2A03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34FBA5-B36B-4F39-B27A-37631F4A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833C-6AB4-468B-87C2-B4650DBD768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51C5F0-3434-4193-98F0-8C315304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D1B5DD-1E9D-428B-879E-90C0B1FE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F8EF-BD8E-4ABD-826A-D25D2FBF2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97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301F9-249D-4E28-A85A-8A6B9F81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D59CF-D429-4E31-BFD8-44B2F84D7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4CC588-29BD-4AC8-9113-B9588DCDF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D4E55-AB81-4A90-8964-74484847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833C-6AB4-468B-87C2-B4650DBD768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565984-4787-42B7-AD73-7ECE0F10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06D964-1594-4715-9A49-60860708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F8EF-BD8E-4ABD-826A-D25D2FBF2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3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A006F-C36F-4795-8CE5-E0E4FCCD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C019A5-FDA6-485F-981D-BAC932D0D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AF3C5-2168-4CC9-B313-7D7352463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833C-6AB4-468B-87C2-B4650DBD768D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DEA6F7-FD70-4FE8-BFAD-D31A4251D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409EF1-0789-4798-A9D6-E83A0A01B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F8EF-BD8E-4ABD-826A-D25D2FBF2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6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686B3-C46A-47CA-B27D-E56898765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Сбор данных с </a:t>
            </a:r>
            <a:r>
              <a:rPr lang="en-US" dirty="0"/>
              <a:t>RSS </a:t>
            </a:r>
            <a:r>
              <a:rPr lang="ru-RU" dirty="0"/>
              <a:t>лент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2375B9-B090-4196-9BF2-DF46AAFF9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730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3D822-273F-47DC-A1D4-D5D873BC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ru-RU" dirty="0"/>
              <a:t>Организовать </a:t>
            </a:r>
            <a:r>
              <a:rPr lang="en-US" dirty="0"/>
              <a:t>WEB </a:t>
            </a:r>
            <a:r>
              <a:rPr lang="ru-RU" dirty="0"/>
              <a:t>оболочку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9A9EDF-D074-4ECD-97D4-3B92398D0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059" y="2716567"/>
            <a:ext cx="6629027" cy="337351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BAE14B52-4465-48CC-8FD0-E92CD0EE7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7979"/>
          </a:xfrm>
        </p:spPr>
        <p:txBody>
          <a:bodyPr/>
          <a:lstStyle/>
          <a:p>
            <a:r>
              <a:rPr lang="ru-RU" dirty="0"/>
              <a:t>Результат реализации: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2CFE62-CAA2-4B9C-B7BB-0A7BEDA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828" y="2716567"/>
            <a:ext cx="3588256" cy="337351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94358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3D822-273F-47DC-A1D4-D5D873BC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ru-RU" dirty="0"/>
              <a:t>Организовать </a:t>
            </a:r>
            <a:r>
              <a:rPr lang="en-US" dirty="0"/>
              <a:t>WEB </a:t>
            </a:r>
            <a:r>
              <a:rPr lang="ru-RU" dirty="0"/>
              <a:t>оболочку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9A9EDF-D074-4ECD-97D4-3B92398D0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2985" y="2570732"/>
            <a:ext cx="7762043" cy="39338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BAE14B52-4465-48CC-8FD0-E92CD0EE7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7979"/>
          </a:xfrm>
        </p:spPr>
        <p:txBody>
          <a:bodyPr/>
          <a:lstStyle/>
          <a:p>
            <a:r>
              <a:rPr lang="ru-RU" dirty="0"/>
              <a:t>Результат реализации:</a:t>
            </a:r>
          </a:p>
        </p:txBody>
      </p:sp>
    </p:spTree>
    <p:extLst>
      <p:ext uri="{BB962C8B-B14F-4D97-AF65-F5344CB8AC3E}">
        <p14:creationId xmlns:p14="http://schemas.microsoft.com/office/powerpoint/2010/main" val="4118229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2B95F-6DC9-42E1-9AF6-84898A2F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запуска всего сервиса с 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2EDC3-A8D7-4DE4-8BEC-418B8708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Запустить</a:t>
            </a:r>
            <a:r>
              <a:rPr lang="en-US" dirty="0"/>
              <a:t> </a:t>
            </a:r>
            <a:r>
              <a:rPr lang="en-US" dirty="0" err="1"/>
              <a:t>MariaDb</a:t>
            </a:r>
            <a:r>
              <a:rPr lang="en-US" dirty="0"/>
              <a:t> </a:t>
            </a:r>
            <a:r>
              <a:rPr lang="ru-RU" dirty="0"/>
              <a:t>сервер</a:t>
            </a:r>
          </a:p>
          <a:p>
            <a:r>
              <a:rPr lang="ru-RU" dirty="0"/>
              <a:t>Запустить из </a:t>
            </a:r>
            <a:r>
              <a:rPr lang="en-US" dirty="0"/>
              <a:t>docker Airflow</a:t>
            </a:r>
            <a:endParaRPr lang="ru-RU" dirty="0"/>
          </a:p>
          <a:p>
            <a:pPr lvl="1"/>
            <a:r>
              <a:rPr lang="ru-RU" dirty="0"/>
              <a:t>В </a:t>
            </a:r>
            <a:r>
              <a:rPr lang="en-US" dirty="0" err="1"/>
              <a:t>dag</a:t>
            </a:r>
            <a:r>
              <a:rPr lang="en-US" dirty="0"/>
              <a:t>-</a:t>
            </a:r>
            <a:r>
              <a:rPr lang="ru-RU" dirty="0"/>
              <a:t>ах поменять </a:t>
            </a:r>
            <a:r>
              <a:rPr lang="en-US" dirty="0" err="1"/>
              <a:t>ip</a:t>
            </a:r>
            <a:r>
              <a:rPr lang="en-US" dirty="0"/>
              <a:t>-</a:t>
            </a:r>
            <a:r>
              <a:rPr lang="ru-RU" dirty="0"/>
              <a:t>адрес</a:t>
            </a:r>
            <a:r>
              <a:rPr lang="en-US" dirty="0"/>
              <a:t> </a:t>
            </a:r>
            <a:r>
              <a:rPr lang="en-US" dirty="0" err="1"/>
              <a:t>MariaDb</a:t>
            </a:r>
            <a:r>
              <a:rPr lang="en-US" dirty="0"/>
              <a:t> </a:t>
            </a:r>
            <a:r>
              <a:rPr lang="ru-RU" dirty="0"/>
              <a:t>сервера на поднятый вами</a:t>
            </a:r>
          </a:p>
          <a:p>
            <a:r>
              <a:rPr lang="ru-RU" dirty="0"/>
              <a:t>На машине с </a:t>
            </a:r>
            <a:r>
              <a:rPr lang="en-US" dirty="0"/>
              <a:t>windows </a:t>
            </a:r>
            <a:r>
              <a:rPr lang="ru-RU" dirty="0"/>
              <a:t>из папки с </a:t>
            </a:r>
            <a:r>
              <a:rPr lang="en-US" dirty="0"/>
              <a:t>Python</a:t>
            </a:r>
            <a:r>
              <a:rPr lang="ru-RU" dirty="0"/>
              <a:t> сервером запустить его, через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ru-RU" dirty="0"/>
              <a:t>команду: </a:t>
            </a:r>
            <a:r>
              <a:rPr lang="en-US" dirty="0"/>
              <a:t> </a:t>
            </a:r>
            <a:r>
              <a:rPr lang="en-US" u="sng" dirty="0"/>
              <a:t>python</a:t>
            </a:r>
            <a:r>
              <a:rPr lang="ru-RU" u="sng" dirty="0"/>
              <a:t> </a:t>
            </a:r>
            <a:r>
              <a:rPr lang="en-US" u="sng" dirty="0"/>
              <a:t>server.py</a:t>
            </a:r>
            <a:endParaRPr lang="ru-RU" u="sng" dirty="0"/>
          </a:p>
          <a:p>
            <a:r>
              <a:rPr lang="ru-RU" dirty="0"/>
              <a:t>На следующих страницах поменять адрес </a:t>
            </a:r>
            <a:r>
              <a:rPr lang="en-US" dirty="0" err="1"/>
              <a:t>mariadb</a:t>
            </a:r>
            <a:r>
              <a:rPr lang="en-US" dirty="0"/>
              <a:t> </a:t>
            </a:r>
            <a:r>
              <a:rPr lang="ru-RU" dirty="0"/>
              <a:t>сервера: </a:t>
            </a:r>
            <a:r>
              <a:rPr lang="en-US" dirty="0"/>
              <a:t>serf_here.py, show_pages.py, by_smi/index.py, by_categories/index.py</a:t>
            </a:r>
          </a:p>
          <a:p>
            <a:r>
              <a:rPr lang="ru-RU" dirty="0"/>
              <a:t>Пройти по адресе машины, на которой запущен сервер </a:t>
            </a:r>
            <a:r>
              <a:rPr lang="en-US" dirty="0" err="1"/>
              <a:t>Pyhton</a:t>
            </a:r>
            <a:r>
              <a:rPr lang="ru-RU" dirty="0"/>
              <a:t> (или же на </a:t>
            </a:r>
            <a:r>
              <a:rPr lang="en-US" dirty="0"/>
              <a:t>localhost</a:t>
            </a:r>
            <a:r>
              <a:rPr lang="ru-RU" dirty="0"/>
              <a:t>, если запущен на вашей машине)</a:t>
            </a:r>
          </a:p>
          <a:p>
            <a:r>
              <a:rPr lang="ru-RU" dirty="0"/>
              <a:t>Читайте и наслаждайтесь новостями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0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4AFE1-C379-4D4D-8A7B-AA129EA3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35401-D2F0-42EE-BB90-0BF6746B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319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51D34-F1D8-4512-99E9-2921EA2F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DD004-ABD1-4350-8746-934E415D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автоматические загрузчики для нескольких новостных лент, с целью последующего расширения.</a:t>
            </a:r>
          </a:p>
          <a:p>
            <a:r>
              <a:rPr lang="ru-RU" dirty="0"/>
              <a:t>Создать грамотную структуру таблиц для хранения этих данных</a:t>
            </a:r>
          </a:p>
          <a:p>
            <a:r>
              <a:rPr lang="ru-RU" dirty="0"/>
              <a:t>Создать приятную </a:t>
            </a:r>
            <a:r>
              <a:rPr lang="en-US" dirty="0"/>
              <a:t>web </a:t>
            </a:r>
            <a:r>
              <a:rPr lang="ru-RU" dirty="0"/>
              <a:t>оболочку, в которую эти данные можно отправить, для дальнейшего анализа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Дополнительный функционал:</a:t>
            </a:r>
          </a:p>
          <a:p>
            <a:r>
              <a:rPr lang="ru-RU" dirty="0"/>
              <a:t>Организовать полноценный сбор статей</a:t>
            </a:r>
          </a:p>
        </p:txBody>
      </p:sp>
    </p:spTree>
    <p:extLst>
      <p:ext uri="{BB962C8B-B14F-4D97-AF65-F5344CB8AC3E}">
        <p14:creationId xmlns:p14="http://schemas.microsoft.com/office/powerpoint/2010/main" val="1745776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F6D15-9349-4C6C-A15B-8F5C5685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Архитектруа</a:t>
            </a:r>
            <a:endParaRPr lang="ru-RU" dirty="0"/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EA48C42F-4D0E-4D78-8757-D0F6CD04AAB2}"/>
              </a:ext>
            </a:extLst>
          </p:cNvPr>
          <p:cNvGrpSpPr/>
          <p:nvPr/>
        </p:nvGrpSpPr>
        <p:grpSpPr>
          <a:xfrm>
            <a:off x="1391759" y="1470311"/>
            <a:ext cx="9408481" cy="4456275"/>
            <a:chOff x="1857282" y="1239491"/>
            <a:chExt cx="9408481" cy="445627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DCCDB414-C6C2-4587-9728-3927C1F0070C}"/>
                </a:ext>
              </a:extLst>
            </p:cNvPr>
            <p:cNvSpPr/>
            <p:nvPr/>
          </p:nvSpPr>
          <p:spPr>
            <a:xfrm>
              <a:off x="4928586" y="1855084"/>
              <a:ext cx="2038165" cy="6569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Пользователь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122E3535-A2AE-4F67-AF27-B463AA4086CB}"/>
                </a:ext>
              </a:extLst>
            </p:cNvPr>
            <p:cNvSpPr/>
            <p:nvPr/>
          </p:nvSpPr>
          <p:spPr>
            <a:xfrm>
              <a:off x="8539761" y="1239491"/>
              <a:ext cx="2038165" cy="6569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8E688E4-1571-4205-B657-7940716BAB8D}"/>
                </a:ext>
              </a:extLst>
            </p:cNvPr>
            <p:cNvSpPr/>
            <p:nvPr/>
          </p:nvSpPr>
          <p:spPr>
            <a:xfrm>
              <a:off x="4799120" y="3668696"/>
              <a:ext cx="2038165" cy="6569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Web-</a:t>
              </a:r>
              <a:r>
                <a:rPr lang="ru-RU" dirty="0">
                  <a:solidFill>
                    <a:schemeClr val="tx1"/>
                  </a:solidFill>
                </a:rPr>
                <a:t>сервер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C690070F-85B4-492A-9C1B-3E1E345A9EB8}"/>
                </a:ext>
              </a:extLst>
            </p:cNvPr>
            <p:cNvSpPr/>
            <p:nvPr/>
          </p:nvSpPr>
          <p:spPr>
            <a:xfrm>
              <a:off x="8431567" y="4149570"/>
              <a:ext cx="2038165" cy="6569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Airflow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9B9B457D-7359-4BB1-9073-8882F26AE7F6}"/>
                </a:ext>
              </a:extLst>
            </p:cNvPr>
            <p:cNvSpPr/>
            <p:nvPr/>
          </p:nvSpPr>
          <p:spPr>
            <a:xfrm>
              <a:off x="1857282" y="5038818"/>
              <a:ext cx="2038165" cy="6569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MariaDB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C02171F4-D030-4E3E-B0C0-6DF8C1CFDB96}"/>
                </a:ext>
              </a:extLst>
            </p:cNvPr>
            <p:cNvCxnSpPr>
              <a:cxnSpLocks/>
            </p:cNvCxnSpPr>
            <p:nvPr/>
          </p:nvCxnSpPr>
          <p:spPr>
            <a:xfrm>
              <a:off x="5173462" y="2512381"/>
              <a:ext cx="0" cy="11563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B5ED4888-6CA9-4486-B0C2-02CAD6EDD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3864" y="2512382"/>
              <a:ext cx="1" cy="1156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D88A88A8-C149-4E4D-B0BF-75B398729E18}"/>
                </a:ext>
              </a:extLst>
            </p:cNvPr>
            <p:cNvCxnSpPr>
              <a:cxnSpLocks/>
            </p:cNvCxnSpPr>
            <p:nvPr/>
          </p:nvCxnSpPr>
          <p:spPr>
            <a:xfrm>
              <a:off x="9221679" y="1896439"/>
              <a:ext cx="0" cy="22531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4B6572B3-FDC9-41DD-B253-C3BF0FFD3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2289" y="1896439"/>
              <a:ext cx="0" cy="22531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13AD805C-C4AA-41A8-B7EB-D2D0DE5B4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448" y="4642789"/>
              <a:ext cx="4536118" cy="6039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38EE84DF-17FD-41B7-8D6D-CD6749181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1056" y="4149570"/>
              <a:ext cx="2118063" cy="8853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02E571E5-6FF9-4D2E-8AC1-2E7ED88DF011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876365" y="4250693"/>
              <a:ext cx="1922754" cy="788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1D3477-8952-4589-A14A-D61D237AD4C0}"/>
                </a:ext>
              </a:extLst>
            </p:cNvPr>
            <p:cNvSpPr txBox="1"/>
            <p:nvPr/>
          </p:nvSpPr>
          <p:spPr>
            <a:xfrm>
              <a:off x="4316856" y="2659886"/>
              <a:ext cx="964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http-</a:t>
              </a:r>
              <a:r>
                <a:rPr lang="ru-RU" dirty="0"/>
                <a:t>запрос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70BC00-CF45-4251-A9DF-AC5FC2E8A0F8}"/>
                </a:ext>
              </a:extLst>
            </p:cNvPr>
            <p:cNvSpPr txBox="1"/>
            <p:nvPr/>
          </p:nvSpPr>
          <p:spPr>
            <a:xfrm>
              <a:off x="6672059" y="2664142"/>
              <a:ext cx="11266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нужная</a:t>
              </a:r>
              <a:endParaRPr lang="en-US" dirty="0"/>
            </a:p>
            <a:p>
              <a:r>
                <a:rPr lang="en-US" dirty="0"/>
                <a:t>html</a:t>
              </a:r>
              <a:r>
                <a:rPr lang="ru-RU" dirty="0"/>
                <a:t>-страница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5215B7-F97C-4E8E-99F1-1956EED8BDA8}"/>
                </a:ext>
              </a:extLst>
            </p:cNvPr>
            <p:cNvSpPr txBox="1"/>
            <p:nvPr/>
          </p:nvSpPr>
          <p:spPr>
            <a:xfrm>
              <a:off x="3153651" y="4115943"/>
              <a:ext cx="1172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sql</a:t>
              </a:r>
              <a:r>
                <a:rPr lang="en-US" dirty="0"/>
                <a:t>-select</a:t>
              </a:r>
              <a:endParaRPr lang="ru-R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EBF3DB-9E3D-4122-BBFD-24374B280908}"/>
                </a:ext>
              </a:extLst>
            </p:cNvPr>
            <p:cNvSpPr txBox="1"/>
            <p:nvPr/>
          </p:nvSpPr>
          <p:spPr>
            <a:xfrm>
              <a:off x="4034890" y="4533074"/>
              <a:ext cx="1071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таблица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6B007C8-23B7-4DA7-A624-0FDDA60752DD}"/>
                </a:ext>
              </a:extLst>
            </p:cNvPr>
            <p:cNvSpPr txBox="1"/>
            <p:nvPr/>
          </p:nvSpPr>
          <p:spPr>
            <a:xfrm>
              <a:off x="6096000" y="5034885"/>
              <a:ext cx="1071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sql</a:t>
              </a:r>
              <a:r>
                <a:rPr lang="en-US" dirty="0"/>
                <a:t>-insert</a:t>
              </a:r>
              <a:endParaRPr lang="ru-R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AC7674-71B1-462D-BC2C-629953EE5DBD}"/>
                </a:ext>
              </a:extLst>
            </p:cNvPr>
            <p:cNvSpPr txBox="1"/>
            <p:nvPr/>
          </p:nvSpPr>
          <p:spPr>
            <a:xfrm>
              <a:off x="7859453" y="2479476"/>
              <a:ext cx="1707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rss</a:t>
              </a:r>
              <a:r>
                <a:rPr lang="ru-RU" dirty="0"/>
                <a:t>-документ</a:t>
              </a:r>
            </a:p>
            <a:p>
              <a:r>
                <a:rPr lang="ru-RU" dirty="0"/>
                <a:t>в </a:t>
              </a:r>
              <a:r>
                <a:rPr lang="en-US" dirty="0"/>
                <a:t>html </a:t>
              </a:r>
              <a:r>
                <a:rPr lang="ru-RU" dirty="0"/>
                <a:t>формате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9020923-C018-4FDF-A468-852B8EB1629B}"/>
                </a:ext>
              </a:extLst>
            </p:cNvPr>
            <p:cNvSpPr txBox="1"/>
            <p:nvPr/>
          </p:nvSpPr>
          <p:spPr>
            <a:xfrm>
              <a:off x="9945392" y="2543104"/>
              <a:ext cx="1320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http-</a:t>
              </a:r>
              <a:r>
                <a:rPr lang="ru-RU" dirty="0"/>
                <a:t>запрос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9502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CE21E-60A4-4732-80C2-A7A418D1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71108-33C4-4279-9CEB-9B8ABDEB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94398" cy="4351338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ru-RU" dirty="0"/>
              <a:t>Организовать базу данных (</a:t>
            </a:r>
            <a:r>
              <a:rPr lang="en-US" dirty="0"/>
              <a:t>~ 1</a:t>
            </a:r>
            <a:r>
              <a:rPr lang="ru-RU" dirty="0"/>
              <a:t> день)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/>
              <a:t>Выбрать СУБД</a:t>
            </a:r>
            <a:endParaRPr lang="en-US" dirty="0"/>
          </a:p>
          <a:p>
            <a:pPr marL="1028700" lvl="1" indent="-571500">
              <a:buFont typeface="+mj-lt"/>
              <a:buAutoNum type="romanUcPeriod"/>
            </a:pPr>
            <a:r>
              <a:rPr lang="ru-RU" dirty="0"/>
              <a:t>Архитектурно организовать таблицы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/>
              <a:t>Организовать сбор данных (</a:t>
            </a:r>
            <a:r>
              <a:rPr lang="en-US" dirty="0"/>
              <a:t>~ </a:t>
            </a:r>
            <a:r>
              <a:rPr lang="ru-RU" dirty="0"/>
              <a:t>4 день)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/>
              <a:t>Выбрать инструмент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/>
              <a:t>Выбрать ленты </a:t>
            </a:r>
            <a:r>
              <a:rPr lang="en-US" dirty="0"/>
              <a:t>RSS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/>
              <a:t>Подружить инструмент с СУБД	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/>
              <a:t>Организовать </a:t>
            </a:r>
            <a:r>
              <a:rPr lang="en-US" dirty="0"/>
              <a:t>WEB </a:t>
            </a:r>
            <a:r>
              <a:rPr lang="ru-RU" dirty="0"/>
              <a:t>оболочку (</a:t>
            </a:r>
            <a:r>
              <a:rPr lang="en-US" dirty="0"/>
              <a:t>~ </a:t>
            </a:r>
            <a:r>
              <a:rPr lang="ru-RU" dirty="0"/>
              <a:t>4 день)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/>
              <a:t>Выбрать язык программирования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/>
              <a:t>Отрисовать шаблон сайта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/>
              <a:t>Написать сайт</a:t>
            </a:r>
          </a:p>
          <a:p>
            <a:pPr marL="457200" lvl="1" indent="0">
              <a:buNone/>
            </a:pPr>
            <a:r>
              <a:rPr lang="ru-RU" dirty="0"/>
              <a:t>_________________________________________________</a:t>
            </a:r>
          </a:p>
          <a:p>
            <a:pPr marL="457200" lvl="1" indent="0">
              <a:buNone/>
            </a:pPr>
            <a:r>
              <a:rPr lang="ru-RU" dirty="0"/>
              <a:t>Средние временные затраты = 9 дней </a:t>
            </a:r>
          </a:p>
          <a:p>
            <a:pPr marL="1028700" lvl="1" indent="-571500">
              <a:buFont typeface="+mj-lt"/>
              <a:buAutoNum type="romanU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682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5CC5A-A37A-49D9-8CA6-5346B244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ru-RU" dirty="0"/>
              <a:t>Организовать базу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B09F-7DD1-4448-B32E-0D22A8B18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4433"/>
          </a:xfrm>
        </p:spPr>
        <p:txBody>
          <a:bodyPr/>
          <a:lstStyle/>
          <a:p>
            <a:r>
              <a:rPr lang="ru-RU" dirty="0"/>
              <a:t>Инструмент: </a:t>
            </a:r>
            <a:r>
              <a:rPr lang="en-US" dirty="0"/>
              <a:t>MariaDB</a:t>
            </a:r>
            <a:endParaRPr lang="ru-RU" dirty="0"/>
          </a:p>
          <a:p>
            <a:pPr lvl="1"/>
            <a:r>
              <a:rPr lang="ru-RU" dirty="0"/>
              <a:t>Доступность</a:t>
            </a:r>
          </a:p>
          <a:p>
            <a:pPr lvl="1"/>
            <a:r>
              <a:rPr lang="ru-RU" dirty="0"/>
              <a:t>Простота</a:t>
            </a:r>
          </a:p>
          <a:p>
            <a:pPr lvl="1"/>
            <a:r>
              <a:rPr lang="ru-RU" dirty="0"/>
              <a:t>Качество</a:t>
            </a:r>
          </a:p>
          <a:p>
            <a:pPr lvl="1"/>
            <a:r>
              <a:rPr lang="en-US" dirty="0"/>
              <a:t>PS. </a:t>
            </a:r>
            <a:r>
              <a:rPr lang="ru-RU" dirty="0"/>
              <a:t>Недавно тестировали в рамках рабочего процесса</a:t>
            </a:r>
          </a:p>
          <a:p>
            <a:pPr marL="457200" lvl="1" indent="0">
              <a:buNone/>
            </a:pPr>
            <a:r>
              <a:rPr lang="ru-RU" dirty="0"/>
              <a:t>Архитектура таблиц:</a:t>
            </a:r>
          </a:p>
          <a:p>
            <a:pPr lvl="1"/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CF1AF96-1A53-49F7-897F-031D678D945D}"/>
              </a:ext>
            </a:extLst>
          </p:cNvPr>
          <p:cNvSpPr txBox="1">
            <a:spLocks/>
          </p:cNvSpPr>
          <p:nvPr/>
        </p:nvSpPr>
        <p:spPr>
          <a:xfrm>
            <a:off x="1278389" y="4243526"/>
            <a:ext cx="4643017" cy="243248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Таблица для основных данных новостей:</a:t>
            </a:r>
          </a:p>
          <a:p>
            <a:r>
              <a:rPr lang="en-US" dirty="0"/>
              <a:t>ID autoincrement</a:t>
            </a:r>
            <a:endParaRPr lang="ru-RU" dirty="0"/>
          </a:p>
          <a:p>
            <a:r>
              <a:rPr lang="en-US" dirty="0"/>
              <a:t>Titles varchar(N)</a:t>
            </a:r>
          </a:p>
          <a:p>
            <a:r>
              <a:rPr lang="en-US" dirty="0" err="1"/>
              <a:t>Urls</a:t>
            </a:r>
            <a:r>
              <a:rPr lang="en-US" dirty="0"/>
              <a:t> varchar(N)</a:t>
            </a:r>
          </a:p>
          <a:p>
            <a:r>
              <a:rPr lang="en-US" dirty="0"/>
              <a:t>Category varchar(N)</a:t>
            </a:r>
          </a:p>
          <a:p>
            <a:r>
              <a:rPr lang="en-US" dirty="0"/>
              <a:t>Pub date </a:t>
            </a:r>
            <a:r>
              <a:rPr lang="en-US" dirty="0" err="1"/>
              <a:t>date</a:t>
            </a:r>
            <a:endParaRPr lang="en-US" dirty="0"/>
          </a:p>
          <a:p>
            <a:r>
              <a:rPr lang="en-US" dirty="0" err="1"/>
              <a:t>Smi</a:t>
            </a:r>
            <a:r>
              <a:rPr lang="en-US" dirty="0"/>
              <a:t> varchar(N)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86D8B4D-EEC2-497E-BC39-5AB7ADADE51A}"/>
              </a:ext>
            </a:extLst>
          </p:cNvPr>
          <p:cNvSpPr txBox="1">
            <a:spLocks/>
          </p:cNvSpPr>
          <p:nvPr/>
        </p:nvSpPr>
        <p:spPr>
          <a:xfrm>
            <a:off x="6361595" y="4236128"/>
            <a:ext cx="4717737" cy="243988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Таблица для текста новостей:</a:t>
            </a:r>
          </a:p>
          <a:p>
            <a:r>
              <a:rPr lang="en-US" sz="2000" dirty="0"/>
              <a:t>ID int </a:t>
            </a:r>
          </a:p>
          <a:p>
            <a:r>
              <a:rPr lang="en-US" sz="2000" dirty="0"/>
              <a:t>Text varchar(N)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939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7C5BB-7647-44C9-A0B2-8928C1C7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ru-RU" dirty="0"/>
              <a:t>Организовать сбор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2DD39-1033-4044-9AA4-AAA49E48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Инструмент: </a:t>
            </a:r>
            <a:r>
              <a:rPr lang="en-US" dirty="0"/>
              <a:t>Airflow</a:t>
            </a:r>
            <a:endParaRPr lang="ru-RU" dirty="0"/>
          </a:p>
          <a:p>
            <a:pPr lvl="1"/>
            <a:r>
              <a:rPr lang="ru-RU" dirty="0"/>
              <a:t>Легко разворачивается в </a:t>
            </a:r>
            <a:r>
              <a:rPr lang="en-US" dirty="0"/>
              <a:t>Docker</a:t>
            </a:r>
          </a:p>
          <a:p>
            <a:pPr lvl="1"/>
            <a:r>
              <a:rPr lang="ru-RU" dirty="0"/>
              <a:t>Легко настраивается</a:t>
            </a:r>
          </a:p>
          <a:p>
            <a:pPr lvl="1"/>
            <a:r>
              <a:rPr lang="en-US" dirty="0"/>
              <a:t>Dag</a:t>
            </a:r>
            <a:r>
              <a:rPr lang="ru-RU" dirty="0"/>
              <a:t>-и пишутся на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Ориентирован на периодическое выполнение действий</a:t>
            </a:r>
          </a:p>
          <a:p>
            <a:pPr lvl="1"/>
            <a:r>
              <a:rPr lang="en-US" dirty="0"/>
              <a:t>PS. </a:t>
            </a:r>
            <a:r>
              <a:rPr lang="ru-RU" dirty="0"/>
              <a:t>Недавно тестировали в рамках учебного процесса</a:t>
            </a:r>
          </a:p>
          <a:p>
            <a:pPr marL="457200" lvl="1" indent="0">
              <a:buNone/>
            </a:pPr>
            <a:r>
              <a:rPr lang="ru-RU" dirty="0"/>
              <a:t>Задача для </a:t>
            </a:r>
            <a:r>
              <a:rPr lang="en-US" dirty="0" err="1"/>
              <a:t>dag</a:t>
            </a:r>
            <a:r>
              <a:rPr lang="en-US" dirty="0"/>
              <a:t>-</a:t>
            </a:r>
            <a:r>
              <a:rPr lang="ru-RU" dirty="0"/>
              <a:t>а:</a:t>
            </a:r>
          </a:p>
          <a:p>
            <a:pPr lvl="1"/>
            <a:r>
              <a:rPr lang="ru-RU" dirty="0"/>
              <a:t>Получить нужную ленту</a:t>
            </a:r>
          </a:p>
          <a:p>
            <a:pPr lvl="1"/>
            <a:r>
              <a:rPr lang="ru-RU" dirty="0"/>
              <a:t>Собрать с неё данные </a:t>
            </a:r>
          </a:p>
          <a:p>
            <a:pPr lvl="1"/>
            <a:r>
              <a:rPr lang="ru-RU" dirty="0"/>
              <a:t>Отправить их в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6157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925A4-D691-4CEC-9A32-5EC9A0B8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ru-RU" dirty="0"/>
              <a:t>Организовать </a:t>
            </a:r>
            <a:r>
              <a:rPr lang="en-US" dirty="0"/>
              <a:t>WEB </a:t>
            </a:r>
            <a:r>
              <a:rPr lang="ru-RU" dirty="0"/>
              <a:t>оболочку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E55CAB-3F0B-4BBE-B1B0-4A6DF4C1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486"/>
          </a:xfrm>
        </p:spPr>
        <p:txBody>
          <a:bodyPr/>
          <a:lstStyle/>
          <a:p>
            <a:r>
              <a:rPr lang="ru-RU" dirty="0"/>
              <a:t>Инструмент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Прост в понимании</a:t>
            </a:r>
          </a:p>
          <a:p>
            <a:pPr lvl="1"/>
            <a:r>
              <a:rPr lang="ru-RU" dirty="0"/>
              <a:t>Довольно новый в </a:t>
            </a:r>
            <a:r>
              <a:rPr lang="en-US" dirty="0"/>
              <a:t>web</a:t>
            </a:r>
            <a:r>
              <a:rPr lang="ru-RU" dirty="0"/>
              <a:t>-программировании</a:t>
            </a:r>
          </a:p>
          <a:p>
            <a:pPr lvl="1"/>
            <a:r>
              <a:rPr lang="ru-RU" dirty="0"/>
              <a:t>Интегрирован с </a:t>
            </a:r>
            <a:r>
              <a:rPr lang="en-US" dirty="0" err="1"/>
              <a:t>MariaDb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4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F9FB8-A4F5-49FC-B09F-FA5EB3F1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ru-RU" dirty="0"/>
              <a:t>Организовать </a:t>
            </a:r>
            <a:r>
              <a:rPr lang="en-US" dirty="0"/>
              <a:t>WEB </a:t>
            </a:r>
            <a:r>
              <a:rPr lang="ru-RU" dirty="0"/>
              <a:t>оболочку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2C832-896A-4EDA-8E86-5C7A7405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7979"/>
          </a:xfrm>
        </p:spPr>
        <p:txBody>
          <a:bodyPr/>
          <a:lstStyle/>
          <a:p>
            <a:r>
              <a:rPr lang="ru-RU" dirty="0"/>
              <a:t>Результат реализации: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A173A2-17FE-4812-9E2A-F7063B72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985" y="2558541"/>
            <a:ext cx="7762043" cy="39582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0918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3D822-273F-47DC-A1D4-D5D873BC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ru-RU" dirty="0"/>
              <a:t>Организовать </a:t>
            </a:r>
            <a:r>
              <a:rPr lang="en-US" dirty="0"/>
              <a:t>WEB </a:t>
            </a:r>
            <a:r>
              <a:rPr lang="ru-RU" dirty="0"/>
              <a:t>оболочку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9A9EDF-D074-4ECD-97D4-3B92398D0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2985" y="2558541"/>
            <a:ext cx="7762043" cy="3958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BAE14B52-4465-48CC-8FD0-E92CD0EE7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7979"/>
          </a:xfrm>
        </p:spPr>
        <p:txBody>
          <a:bodyPr/>
          <a:lstStyle/>
          <a:p>
            <a:r>
              <a:rPr lang="ru-RU" dirty="0"/>
              <a:t>Результат реализации:</a:t>
            </a:r>
          </a:p>
        </p:txBody>
      </p:sp>
    </p:spTree>
    <p:extLst>
      <p:ext uri="{BB962C8B-B14F-4D97-AF65-F5344CB8AC3E}">
        <p14:creationId xmlns:p14="http://schemas.microsoft.com/office/powerpoint/2010/main" val="3229426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401</Words>
  <Application>Microsoft Office PowerPoint</Application>
  <PresentationFormat>Широкоэкранный</PresentationFormat>
  <Paragraphs>92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Сбор данных с RSS лент</vt:lpstr>
      <vt:lpstr>Задача</vt:lpstr>
      <vt:lpstr>Архитектруа</vt:lpstr>
      <vt:lpstr>План реализации</vt:lpstr>
      <vt:lpstr>I. Организовать базу данных</vt:lpstr>
      <vt:lpstr>II. Организовать сбор данных </vt:lpstr>
      <vt:lpstr>III. Организовать WEB оболочку </vt:lpstr>
      <vt:lpstr>III. Организовать WEB оболочку </vt:lpstr>
      <vt:lpstr>III. Организовать WEB оболочку </vt:lpstr>
      <vt:lpstr>III. Организовать WEB оболочку </vt:lpstr>
      <vt:lpstr>III. Организовать WEB оболочку </vt:lpstr>
      <vt:lpstr>Алгоритм запуска всего сервиса с 0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 данных с RSS лент</dc:title>
  <dc:creator>Spanch</dc:creator>
  <cp:lastModifiedBy>Spanch</cp:lastModifiedBy>
  <cp:revision>28</cp:revision>
  <dcterms:created xsi:type="dcterms:W3CDTF">2022-12-24T09:29:58Z</dcterms:created>
  <dcterms:modified xsi:type="dcterms:W3CDTF">2022-12-24T16:32:13Z</dcterms:modified>
</cp:coreProperties>
</file>