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4"/>
    <p:sldMasterId id="2147484114" r:id="rId5"/>
    <p:sldMasterId id="2147484116" r:id="rId6"/>
  </p:sldMasterIdLst>
  <p:notesMasterIdLst>
    <p:notesMasterId r:id="rId27"/>
  </p:notesMasterIdLst>
  <p:sldIdLst>
    <p:sldId id="257" r:id="rId7"/>
    <p:sldId id="258" r:id="rId8"/>
    <p:sldId id="259" r:id="rId9"/>
    <p:sldId id="260" r:id="rId10"/>
    <p:sldId id="261" r:id="rId11"/>
    <p:sldId id="267" r:id="rId12"/>
    <p:sldId id="262" r:id="rId13"/>
    <p:sldId id="263" r:id="rId14"/>
    <p:sldId id="264" r:id="rId15"/>
    <p:sldId id="265" r:id="rId16"/>
    <p:sldId id="268" r:id="rId17"/>
    <p:sldId id="266" r:id="rId18"/>
    <p:sldId id="269" r:id="rId19"/>
    <p:sldId id="270" r:id="rId20"/>
    <p:sldId id="271" r:id="rId21"/>
    <p:sldId id="274" r:id="rId22"/>
    <p:sldId id="272" r:id="rId23"/>
    <p:sldId id="273" r:id="rId24"/>
    <p:sldId id="275" r:id="rId25"/>
    <p:sldId id="276" r:id="rId26"/>
  </p:sldIdLst>
  <p:sldSz cx="12192000" cy="6858000"/>
  <p:notesSz cx="6805613" cy="99441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60958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121917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243833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196">
          <p15:clr>
            <a:srgbClr val="A4A3A4"/>
          </p15:clr>
        </p15:guide>
        <p15:guide id="2" orient="horz" pos="3127">
          <p15:clr>
            <a:srgbClr val="A4A3A4"/>
          </p15:clr>
        </p15:guide>
        <p15:guide id="3" pos="197">
          <p15:clr>
            <a:srgbClr val="A4A3A4"/>
          </p15:clr>
        </p15:guide>
        <p15:guide id="4" pos="2144">
          <p15:clr>
            <a:srgbClr val="A4A3A4"/>
          </p15:clr>
        </p15:guide>
        <p15:guide id="5" pos="4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2C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2DCBDA-45D0-4A16-96E7-8D8839489EE6}" v="25" vWet="29" dt="2021-03-27T17:13:16.910"/>
    <p1510:client id="{97BCEE87-6A5A-43D2-9B05-18A2D45DC8D8}" v="449" dt="2021-03-26T10:54:55.807"/>
    <p1510:client id="{BFF88DEE-3FD1-BBF5-38E3-A60C7EAD7FB4}" v="579" dt="2021-03-27T17:51:39.1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3326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8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196"/>
        <p:guide orient="horz" pos="3127"/>
        <p:guide pos="197"/>
        <p:guide pos="2144"/>
        <p:guide pos="4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D7A62-E94B-4CF8-BF5A-2CB32BA178DD}" type="datetimeFigureOut">
              <a:rPr lang="nl-BE" smtClean="0"/>
              <a:t>12/06/2021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6313"/>
            <a:ext cx="5443537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E6FBA-01DE-42A6-9723-EFB04869D2C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31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onl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05A4F71-3F20-42EB-95C9-52E7339E42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516380"/>
            <a:ext cx="10944225" cy="472090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856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chart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CF6014-7DB0-CF4A-88E9-463AB221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245457A-9933-1149-9392-ABAF631B7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="" xmlns:a16="http://schemas.microsoft.com/office/drawing/2014/main" id="{3AF460E3-37FD-6B4C-86A1-EEC95DD40B34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2760663"/>
            <a:ext cx="10944224" cy="34766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object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4A507705-E8A5-0A44-A7D0-4ECFDD431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1690688"/>
            <a:ext cx="10936287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61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Antwerpen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080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fu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1">
            <a:extLst>
              <a:ext uri="{FF2B5EF4-FFF2-40B4-BE49-F238E27FC236}">
                <a16:creationId xmlns="" xmlns:a16="http://schemas.microsoft.com/office/drawing/2014/main" id="{7ABBDCB5-5D2A-8947-AEB8-B06A6093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737623"/>
            <a:ext cx="10944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="" xmlns:a16="http://schemas.microsoft.com/office/drawing/2014/main" id="{DBF08461-C600-4C47-803A-43BF0EAD9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4471987"/>
            <a:ext cx="10944225" cy="1062037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2DB55F62-264C-6643-968D-4B048C7EF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1600" y="1613587"/>
            <a:ext cx="1828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="" xmlns:a16="http://schemas.microsoft.com/office/drawing/2014/main" id="{AAABACC8-28A2-D34B-8A1E-5CF7BA9005CC}"/>
              </a:ext>
            </a:extLst>
          </p:cNvPr>
          <p:cNvSpPr/>
          <p:nvPr userDrawn="1"/>
        </p:nvSpPr>
        <p:spPr>
          <a:xfrm>
            <a:off x="623888" y="627478"/>
            <a:ext cx="10954551" cy="5618356"/>
          </a:xfrm>
          <a:custGeom>
            <a:avLst/>
            <a:gdLst>
              <a:gd name="connsiteX0" fmla="*/ 0 w 10296525"/>
              <a:gd name="connsiteY0" fmla="*/ 0 h 4968875"/>
              <a:gd name="connsiteX1" fmla="*/ 10296525 w 10296525"/>
              <a:gd name="connsiteY1" fmla="*/ 0 h 4968875"/>
              <a:gd name="connsiteX2" fmla="*/ 10296525 w 10296525"/>
              <a:gd name="connsiteY2" fmla="*/ 4968875 h 4968875"/>
              <a:gd name="connsiteX3" fmla="*/ 253304 w 10296525"/>
              <a:gd name="connsiteY3" fmla="*/ 4968875 h 4968875"/>
              <a:gd name="connsiteX4" fmla="*/ 202263 w 10296525"/>
              <a:gd name="connsiteY4" fmla="*/ 4963730 h 4968875"/>
              <a:gd name="connsiteX5" fmla="*/ 0 w 10296525"/>
              <a:gd name="connsiteY5" fmla="*/ 4715562 h 4968875"/>
              <a:gd name="connsiteX6" fmla="*/ 0 w 10296525"/>
              <a:gd name="connsiteY6" fmla="*/ 0 h 4968875"/>
              <a:gd name="connsiteX0" fmla="*/ 0 w 10629811"/>
              <a:gd name="connsiteY0" fmla="*/ 0 h 4968875"/>
              <a:gd name="connsiteX1" fmla="*/ 10629811 w 10629811"/>
              <a:gd name="connsiteY1" fmla="*/ 8546 h 4968875"/>
              <a:gd name="connsiteX2" fmla="*/ 10296525 w 10629811"/>
              <a:gd name="connsiteY2" fmla="*/ 4968875 h 4968875"/>
              <a:gd name="connsiteX3" fmla="*/ 253304 w 10629811"/>
              <a:gd name="connsiteY3" fmla="*/ 4968875 h 4968875"/>
              <a:gd name="connsiteX4" fmla="*/ 202263 w 10629811"/>
              <a:gd name="connsiteY4" fmla="*/ 4963730 h 4968875"/>
              <a:gd name="connsiteX5" fmla="*/ 0 w 10629811"/>
              <a:gd name="connsiteY5" fmla="*/ 4715562 h 4968875"/>
              <a:gd name="connsiteX6" fmla="*/ 0 w 10629811"/>
              <a:gd name="connsiteY6" fmla="*/ 0 h 4968875"/>
              <a:gd name="connsiteX0" fmla="*/ 0 w 10629811"/>
              <a:gd name="connsiteY0" fmla="*/ 0 h 4977421"/>
              <a:gd name="connsiteX1" fmla="*/ 10629811 w 10629811"/>
              <a:gd name="connsiteY1" fmla="*/ 8546 h 4977421"/>
              <a:gd name="connsiteX2" fmla="*/ 10629811 w 10629811"/>
              <a:gd name="connsiteY2" fmla="*/ 4977421 h 4977421"/>
              <a:gd name="connsiteX3" fmla="*/ 253304 w 10629811"/>
              <a:gd name="connsiteY3" fmla="*/ 4968875 h 4977421"/>
              <a:gd name="connsiteX4" fmla="*/ 202263 w 10629811"/>
              <a:gd name="connsiteY4" fmla="*/ 4963730 h 4977421"/>
              <a:gd name="connsiteX5" fmla="*/ 0 w 10629811"/>
              <a:gd name="connsiteY5" fmla="*/ 4715562 h 4977421"/>
              <a:gd name="connsiteX6" fmla="*/ 0 w 10629811"/>
              <a:gd name="connsiteY6" fmla="*/ 0 h 4977421"/>
              <a:gd name="connsiteX0" fmla="*/ 8545 w 10629811"/>
              <a:gd name="connsiteY0" fmla="*/ 0 h 5618356"/>
              <a:gd name="connsiteX1" fmla="*/ 10629811 w 10629811"/>
              <a:gd name="connsiteY1" fmla="*/ 649481 h 5618356"/>
              <a:gd name="connsiteX2" fmla="*/ 10629811 w 10629811"/>
              <a:gd name="connsiteY2" fmla="*/ 5618356 h 5618356"/>
              <a:gd name="connsiteX3" fmla="*/ 253304 w 10629811"/>
              <a:gd name="connsiteY3" fmla="*/ 5609810 h 5618356"/>
              <a:gd name="connsiteX4" fmla="*/ 202263 w 10629811"/>
              <a:gd name="connsiteY4" fmla="*/ 5604665 h 5618356"/>
              <a:gd name="connsiteX5" fmla="*/ 0 w 10629811"/>
              <a:gd name="connsiteY5" fmla="*/ 5356497 h 5618356"/>
              <a:gd name="connsiteX6" fmla="*/ 8545 w 10629811"/>
              <a:gd name="connsiteY6" fmla="*/ 0 h 5618356"/>
              <a:gd name="connsiteX0" fmla="*/ 8545 w 10946005"/>
              <a:gd name="connsiteY0" fmla="*/ 0 h 5618356"/>
              <a:gd name="connsiteX1" fmla="*/ 10946005 w 10946005"/>
              <a:gd name="connsiteY1" fmla="*/ 8546 h 5618356"/>
              <a:gd name="connsiteX2" fmla="*/ 10629811 w 10946005"/>
              <a:gd name="connsiteY2" fmla="*/ 5618356 h 5618356"/>
              <a:gd name="connsiteX3" fmla="*/ 253304 w 10946005"/>
              <a:gd name="connsiteY3" fmla="*/ 5609810 h 5618356"/>
              <a:gd name="connsiteX4" fmla="*/ 202263 w 10946005"/>
              <a:gd name="connsiteY4" fmla="*/ 5604665 h 5618356"/>
              <a:gd name="connsiteX5" fmla="*/ 0 w 10946005"/>
              <a:gd name="connsiteY5" fmla="*/ 5356497 h 5618356"/>
              <a:gd name="connsiteX6" fmla="*/ 8545 w 10946005"/>
              <a:gd name="connsiteY6" fmla="*/ 0 h 5618356"/>
              <a:gd name="connsiteX0" fmla="*/ 8545 w 10954551"/>
              <a:gd name="connsiteY0" fmla="*/ 0 h 5618356"/>
              <a:gd name="connsiteX1" fmla="*/ 10946005 w 10954551"/>
              <a:gd name="connsiteY1" fmla="*/ 8546 h 5618356"/>
              <a:gd name="connsiteX2" fmla="*/ 10954551 w 10954551"/>
              <a:gd name="connsiteY2" fmla="*/ 5618356 h 5618356"/>
              <a:gd name="connsiteX3" fmla="*/ 253304 w 10954551"/>
              <a:gd name="connsiteY3" fmla="*/ 5609810 h 5618356"/>
              <a:gd name="connsiteX4" fmla="*/ 202263 w 10954551"/>
              <a:gd name="connsiteY4" fmla="*/ 5604665 h 5618356"/>
              <a:gd name="connsiteX5" fmla="*/ 0 w 10954551"/>
              <a:gd name="connsiteY5" fmla="*/ 5356497 h 5618356"/>
              <a:gd name="connsiteX6" fmla="*/ 8545 w 10954551"/>
              <a:gd name="connsiteY6" fmla="*/ 0 h 5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4551" h="5618356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aa-ET" dirty="0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="" xmlns:a16="http://schemas.microsoft.com/office/drawing/2014/main" id="{31D26ADD-50E0-864E-879F-AED5604B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53" y="2318879"/>
            <a:ext cx="10963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="" xmlns:a16="http://schemas.microsoft.com/office/drawing/2014/main" id="{2534ABFA-B94B-7346-9AA3-E2278EC84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53" y="4071937"/>
            <a:ext cx="10963985" cy="1043343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="" xmlns:a16="http://schemas.microsoft.com/office/drawing/2014/main" id="{AAEBF5C9-24F6-2548-BEBB-C64A9D33F8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88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wit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9">
            <a:extLst>
              <a:ext uri="{FF2B5EF4-FFF2-40B4-BE49-F238E27FC236}">
                <a16:creationId xmlns="" xmlns:a16="http://schemas.microsoft.com/office/drawing/2014/main" id="{C3132F7D-D063-1C4B-8D0F-49AC33221A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39820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7999222-05DA-F24F-99F4-A098BCC40D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="" xmlns:a16="http://schemas.microsoft.com/office/drawing/2014/main" id="{DE4E724A-7707-FC4D-9250-E06299DC6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90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>
            <a:extLst>
              <a:ext uri="{FF2B5EF4-FFF2-40B4-BE49-F238E27FC236}">
                <a16:creationId xmlns="" xmlns:a16="http://schemas.microsoft.com/office/drawing/2014/main" id="{BF020726-1AA6-EE4D-9CD8-9B40673609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="" xmlns:a16="http://schemas.microsoft.com/office/drawing/2014/main" id="{89753A3A-E019-254C-9677-C9C519017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8" y="3613790"/>
            <a:ext cx="376159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="" xmlns:a16="http://schemas.microsoft.com/office/drawing/2014/main" id="{4D01101A-4B64-9146-92CB-AB7133B61F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8" y="1500371"/>
            <a:ext cx="3762375" cy="194595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1092190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and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="" xmlns:a16="http://schemas.microsoft.com/office/drawing/2014/main" id="{09DBE046-B8F3-D840-ABA8-37DDBE8E14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="" xmlns:a16="http://schemas.microsoft.com/office/drawing/2014/main" id="{29C33EA9-EAA8-554B-9770-EC4BF96CD4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9" y="3613790"/>
            <a:ext cx="341573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="" xmlns:a16="http://schemas.microsoft.com/office/drawing/2014/main" id="{9A2A5195-C3FC-3548-A159-FD845F8D8A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9" y="1500371"/>
            <a:ext cx="3416443" cy="194595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="" xmlns:a16="http://schemas.microsoft.com/office/drawing/2014/main" id="{58CAD106-4265-F948-934E-A324A44476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4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onl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>
                <a:solidFill>
                  <a:srgbClr val="002E65"/>
                </a:solidFill>
              </a:rPr>
              <a:pPr/>
              <a:t>‹#›</a:t>
            </a:fld>
            <a:endParaRPr lang="nl-BE">
              <a:solidFill>
                <a:srgbClr val="002E65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05A4F71-3F20-42EB-95C9-52E7339E42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516380"/>
            <a:ext cx="10944225" cy="472090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10157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>
                <a:solidFill>
                  <a:srgbClr val="002E65"/>
                </a:solidFill>
              </a:rPr>
              <a:pPr/>
              <a:t>‹#›</a:t>
            </a:fld>
            <a:endParaRPr lang="nl-BE">
              <a:solidFill>
                <a:srgbClr val="002E65"/>
              </a:solidFill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=""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313" y="620713"/>
            <a:ext cx="5003800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32">
            <a:extLst>
              <a:ext uri="{FF2B5EF4-FFF2-40B4-BE49-F238E27FC236}">
                <a16:creationId xmlns=""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64313" y="2271713"/>
            <a:ext cx="5004000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81355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=""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313" y="620713"/>
            <a:ext cx="5003800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32">
            <a:extLst>
              <a:ext uri="{FF2B5EF4-FFF2-40B4-BE49-F238E27FC236}">
                <a16:creationId xmlns=""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64313" y="2271713"/>
            <a:ext cx="5004000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9148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5">
            <a:extLst>
              <a:ext uri="{FF2B5EF4-FFF2-40B4-BE49-F238E27FC236}">
                <a16:creationId xmlns="" xmlns:a16="http://schemas.microsoft.com/office/drawing/2014/main" id="{B12DC5D2-C15B-384E-ACE3-F0E40CA5B4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9850" y="3790950"/>
            <a:ext cx="4679950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6" name="Tijdelijke aanduiding voor dianummer 3">
            <a:extLst>
              <a:ext uri="{FF2B5EF4-FFF2-40B4-BE49-F238E27FC236}">
                <a16:creationId xmlns="" xmlns:a16="http://schemas.microsoft.com/office/drawing/2014/main" id="{00FD63E4-7A1F-3F45-BEA4-5214676296E8}"/>
              </a:ext>
            </a:extLst>
          </p:cNvPr>
          <p:cNvSpPr txBox="1">
            <a:spLocks/>
          </p:cNvSpPr>
          <p:nvPr userDrawn="1"/>
        </p:nvSpPr>
        <p:spPr>
          <a:xfrm>
            <a:off x="8923493" y="63391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chemeClr val="tx2"/>
                </a:solidFill>
                <a:latin typeface="ITC Officina Sans Std Book" panose="020B0506040203020204" pitchFamily="34" charset="77"/>
                <a:ea typeface="+mn-ea"/>
                <a:cs typeface="+mn-cs"/>
              </a:defRPr>
            </a:lvl1pPr>
            <a:lvl2pPr marL="60958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21917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82875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438339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9pPr>
          </a:lstStyle>
          <a:p>
            <a:fld id="{E038E271-308C-2E46-A3EC-56326F9084CC}" type="slidenum">
              <a:rPr lang="nl-BE" smtClean="0">
                <a:solidFill>
                  <a:srgbClr val="002E6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‹#›</a:t>
            </a:fld>
            <a:endParaRPr lang="nl-BE">
              <a:solidFill>
                <a:srgbClr val="002E6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028C578B-3D4D-A146-A851-282B51A240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550988"/>
            <a:ext cx="5148263" cy="20097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Tx/>
              <a:buNone/>
              <a:defRPr b="1" i="0">
                <a:latin typeface="ITC Officina Sans Std Book" panose="020B0506040203020204" pitchFamily="34" charset="77"/>
              </a:defRPr>
            </a:lvl2pPr>
            <a:lvl3pPr>
              <a:buFontTx/>
              <a:buNone/>
              <a:defRPr b="1" i="0">
                <a:latin typeface="ITC Officina Sans Std Book" panose="020B0506040203020204" pitchFamily="34" charset="77"/>
              </a:defRPr>
            </a:lvl3pPr>
            <a:lvl4pPr>
              <a:buFontTx/>
              <a:buNone/>
              <a:defRPr b="1" i="0">
                <a:latin typeface="ITC Officina Sans Std Book" panose="020B0506040203020204" pitchFamily="34" charset="77"/>
              </a:defRPr>
            </a:lvl4pPr>
            <a:lvl5pPr>
              <a:buFontTx/>
              <a:buNone/>
              <a:defRPr b="1" i="0">
                <a:latin typeface="ITC Officina Sans Std Book" panose="020B0506040203020204" pitchFamily="34" charset="77"/>
              </a:defRPr>
            </a:lvl5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="" xmlns:a16="http://schemas.microsoft.com/office/drawing/2014/main" id="{EC1F9A97-4534-9843-B646-D059D7C6C13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A5BB1C7-FC5A-B946-BB68-C1CE13FA7270}"/>
              </a:ext>
            </a:extLst>
          </p:cNvPr>
          <p:cNvSpPr txBox="1"/>
          <p:nvPr userDrawn="1"/>
        </p:nvSpPr>
        <p:spPr>
          <a:xfrm>
            <a:off x="7758545" y="19396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lang="en-US" sz="1600">
              <a:solidFill>
                <a:srgbClr val="002E65"/>
              </a:solidFill>
              <a:latin typeface="ITC Officina Sans Std Book" panose="020B0506040203020204" pitchFamily="34" charset="77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383AC61-44D7-9E4C-BDF1-D20A908A63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19850" y="620713"/>
            <a:ext cx="457550" cy="4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038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small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AC6F1C0-FB41-374F-96D7-91F7C4144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>
                <a:solidFill>
                  <a:srgbClr val="002E65"/>
                </a:solidFill>
              </a:rPr>
              <a:pPr/>
              <a:t>‹#›</a:t>
            </a:fld>
            <a:endParaRPr lang="nl-BE">
              <a:solidFill>
                <a:srgbClr val="002E65"/>
              </a:solidFill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="" xmlns:a16="http://schemas.microsoft.com/office/drawing/2014/main" id="{9356378E-A322-0148-887E-E179D948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825" y="620713"/>
            <a:ext cx="7380287" cy="1524317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="" xmlns:a16="http://schemas.microsoft.com/office/drawing/2014/main" id="{FF5D94AB-D4EB-5448-86E3-3EB6A7057B5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87825" y="2386148"/>
            <a:ext cx="7380287" cy="385113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7" name="Picture Placeholder 24">
            <a:extLst>
              <a:ext uri="{FF2B5EF4-FFF2-40B4-BE49-F238E27FC236}">
                <a16:creationId xmlns="" xmlns:a16="http://schemas.microsoft.com/office/drawing/2014/main" id="{68654313-1537-5142-95BA-4A8661FBC4E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2596742" cy="5616575"/>
          </a:xfrm>
          <a:custGeom>
            <a:avLst/>
            <a:gdLst>
              <a:gd name="connsiteX0" fmla="*/ 0 w 2596742"/>
              <a:gd name="connsiteY0" fmla="*/ 0 h 5616575"/>
              <a:gd name="connsiteX1" fmla="*/ 2596742 w 2596742"/>
              <a:gd name="connsiteY1" fmla="*/ 0 h 5616575"/>
              <a:gd name="connsiteX2" fmla="*/ 2596742 w 2596742"/>
              <a:gd name="connsiteY2" fmla="*/ 5616575 h 5616575"/>
              <a:gd name="connsiteX3" fmla="*/ 253304 w 2596742"/>
              <a:gd name="connsiteY3" fmla="*/ 5616575 h 5616575"/>
              <a:gd name="connsiteX4" fmla="*/ 202263 w 2596742"/>
              <a:gd name="connsiteY4" fmla="*/ 5611430 h 5616575"/>
              <a:gd name="connsiteX5" fmla="*/ 0 w 259674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742" h="5616575">
                <a:moveTo>
                  <a:pt x="0" y="0"/>
                </a:moveTo>
                <a:lnTo>
                  <a:pt x="2596742" y="0"/>
                </a:lnTo>
                <a:lnTo>
                  <a:pt x="259674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1938453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1B888CD-A307-4440-9DD3-B7D11E6E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>
                <a:solidFill>
                  <a:srgbClr val="002E65"/>
                </a:solidFill>
              </a:rPr>
              <a:pPr/>
              <a:t>‹#›</a:t>
            </a:fld>
            <a:endParaRPr lang="nl-BE">
              <a:solidFill>
                <a:srgbClr val="002E65"/>
              </a:solidFill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="" xmlns:a16="http://schemas.microsoft.com/office/drawing/2014/main" id="{83767035-9902-FC49-AC72-35DC514A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3981389"/>
            <a:ext cx="10934529" cy="665480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="" xmlns:a16="http://schemas.microsoft.com/office/drawing/2014/main" id="{A4040A68-34E6-9A48-9414-CDB50C7EDBA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3888" y="4857371"/>
            <a:ext cx="10934529" cy="1379915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="" xmlns:a16="http://schemas.microsoft.com/office/drawing/2014/main" id="{D9E92B83-A16B-FC4F-BC12-7624D8F2371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10934529" cy="3150175"/>
          </a:xfrm>
          <a:custGeom>
            <a:avLst/>
            <a:gdLst>
              <a:gd name="connsiteX0" fmla="*/ 0 w 10934529"/>
              <a:gd name="connsiteY0" fmla="*/ 0 h 3150175"/>
              <a:gd name="connsiteX1" fmla="*/ 10934529 w 10934529"/>
              <a:gd name="connsiteY1" fmla="*/ 0 h 3150175"/>
              <a:gd name="connsiteX2" fmla="*/ 10934529 w 10934529"/>
              <a:gd name="connsiteY2" fmla="*/ 3150175 h 3150175"/>
              <a:gd name="connsiteX3" fmla="*/ 253304 w 10934529"/>
              <a:gd name="connsiteY3" fmla="*/ 3150175 h 3150175"/>
              <a:gd name="connsiteX4" fmla="*/ 202263 w 10934529"/>
              <a:gd name="connsiteY4" fmla="*/ 3145030 h 3150175"/>
              <a:gd name="connsiteX5" fmla="*/ 0 w 10934529"/>
              <a:gd name="connsiteY5" fmla="*/ 2896862 h 315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4529" h="3150175">
                <a:moveTo>
                  <a:pt x="0" y="0"/>
                </a:moveTo>
                <a:lnTo>
                  <a:pt x="10934529" y="0"/>
                </a:lnTo>
                <a:lnTo>
                  <a:pt x="10934529" y="3150175"/>
                </a:lnTo>
                <a:lnTo>
                  <a:pt x="253304" y="3150175"/>
                </a:lnTo>
                <a:lnTo>
                  <a:pt x="202263" y="3145030"/>
                </a:lnTo>
                <a:cubicBezTo>
                  <a:pt x="86832" y="3121409"/>
                  <a:pt x="0" y="3019276"/>
                  <a:pt x="0" y="28968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028796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>
                <a:solidFill>
                  <a:srgbClr val="002E65"/>
                </a:solidFill>
              </a:rPr>
              <a:pPr/>
              <a:t>‹#›</a:t>
            </a:fld>
            <a:endParaRPr lang="nl-BE">
              <a:solidFill>
                <a:srgbClr val="002E65"/>
              </a:solidFill>
            </a:endParaRP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=""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0411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="" xmlns:a16="http://schemas.microsoft.com/office/drawing/2014/main" id="{45C6B10F-3A7A-0A4C-A932-1D4E1382BF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8097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=""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4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Picture Placeholder 18">
            <a:extLst>
              <a:ext uri="{FF2B5EF4-FFF2-40B4-BE49-F238E27FC236}">
                <a16:creationId xmlns="" xmlns:a16="http://schemas.microsoft.com/office/drawing/2014/main" id="{9EEB3BC6-5818-4244-A78C-1A7B9F04BE5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722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=""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80410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="" xmlns:a16="http://schemas.microsoft.com/office/drawing/2014/main" id="{B04326B7-E91B-9740-A418-C88B2E74C60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28097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3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4" name="Content Placeholder 9">
            <a:extLst>
              <a:ext uri="{FF2B5EF4-FFF2-40B4-BE49-F238E27FC236}">
                <a16:creationId xmlns=""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380410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5" name="Content Placeholder 9">
            <a:extLst>
              <a:ext uri="{FF2B5EF4-FFF2-40B4-BE49-F238E27FC236}">
                <a16:creationId xmlns="" xmlns:a16="http://schemas.microsoft.com/office/drawing/2014/main" id="{A007419B-9354-4CE8-81AF-E975BC83ACB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128097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215241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>
                <a:solidFill>
                  <a:srgbClr val="002E65"/>
                </a:solidFill>
              </a:rPr>
              <a:pPr/>
              <a:t>‹#›</a:t>
            </a:fld>
            <a:endParaRPr lang="nl-BE">
              <a:solidFill>
                <a:srgbClr val="002E65"/>
              </a:solidFill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="" xmlns:a16="http://schemas.microsoft.com/office/drawing/2014/main" id="{9BF78AC3-F061-4145-A432-3FB7391D0F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14198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6" name="Tijdelijke aanduiding voor afbeelding 33">
            <a:extLst>
              <a:ext uri="{FF2B5EF4-FFF2-40B4-BE49-F238E27FC236}">
                <a16:creationId xmlns="" xmlns:a16="http://schemas.microsoft.com/office/drawing/2014/main" id="{AAA97E2B-5188-B740-8501-2BF96B4796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60054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="" xmlns:a16="http://schemas.microsoft.com/office/drawing/2014/main" id="{6410F448-44B9-E245-8CA2-3AC4F6FCD9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909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=""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=""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=""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=""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=""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=""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67302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6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EA64A23-42F4-0341-A372-ED0B454B6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>
                <a:solidFill>
                  <a:srgbClr val="002E65"/>
                </a:solidFill>
              </a:rPr>
              <a:pPr/>
              <a:t>‹#›</a:t>
            </a:fld>
            <a:endParaRPr lang="nl-BE">
              <a:solidFill>
                <a:srgbClr val="002E65"/>
              </a:solidFill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="" xmlns:a16="http://schemas.microsoft.com/office/drawing/2014/main" id="{19D3F277-1732-274A-BDAC-F3BB5EB7334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64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="" xmlns:a16="http://schemas.microsoft.com/office/drawing/2014/main" id="{C73DE83C-1825-BF4A-A473-AF62420F8C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0221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9" name="Tijdelijke aanduiding voor afbeelding 33">
            <a:extLst>
              <a:ext uri="{FF2B5EF4-FFF2-40B4-BE49-F238E27FC236}">
                <a16:creationId xmlns="" xmlns:a16="http://schemas.microsoft.com/office/drawing/2014/main" id="{64A41B62-3349-A641-9E85-33C3E278DD4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41330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="" xmlns:a16="http://schemas.microsoft.com/office/drawing/2014/main" id="{88F6B30C-94E8-264F-86F5-31D0E47D724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058585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="" xmlns:a16="http://schemas.microsoft.com/office/drawing/2014/main" id="{261850B4-D4F1-234A-9F22-195572228DA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02688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="" xmlns:a16="http://schemas.microsoft.com/office/drawing/2014/main" id="{DCDD9BD6-DB58-C84C-BD3C-F9652F4D49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326874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5" name="Tijdelijke aanduiding voor afbeelding 33">
            <a:extLst>
              <a:ext uri="{FF2B5EF4-FFF2-40B4-BE49-F238E27FC236}">
                <a16:creationId xmlns="" xmlns:a16="http://schemas.microsoft.com/office/drawing/2014/main" id="{965879DE-F296-964E-A952-9184C5050E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30664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7" name="Tijdelijke aanduiding voor afbeelding 33">
            <a:extLst>
              <a:ext uri="{FF2B5EF4-FFF2-40B4-BE49-F238E27FC236}">
                <a16:creationId xmlns="" xmlns:a16="http://schemas.microsoft.com/office/drawing/2014/main" id="{D15EA347-33D1-EE4E-9464-3CF0EAE3C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10221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9" name="Tijdelijke aanduiding voor afbeelding 33">
            <a:extLst>
              <a:ext uri="{FF2B5EF4-FFF2-40B4-BE49-F238E27FC236}">
                <a16:creationId xmlns="" xmlns:a16="http://schemas.microsoft.com/office/drawing/2014/main" id="{4EC1974C-2EB3-274B-A88C-617CC7414E5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141330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="" xmlns:a16="http://schemas.microsoft.com/office/drawing/2014/main" id="{330314A6-BF29-EC42-BF75-622C5286D534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058585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1" name="Tijdelijke aanduiding voor inhoud 2">
            <a:extLst>
              <a:ext uri="{FF2B5EF4-FFF2-40B4-BE49-F238E27FC236}">
                <a16:creationId xmlns="" xmlns:a16="http://schemas.microsoft.com/office/drawing/2014/main" id="{D6D76FCC-D508-DD4F-BB82-48A5BCC5457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802688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2" name="Tijdelijke aanduiding voor inhoud 2">
            <a:extLst>
              <a:ext uri="{FF2B5EF4-FFF2-40B4-BE49-F238E27FC236}">
                <a16:creationId xmlns="" xmlns:a16="http://schemas.microsoft.com/office/drawing/2014/main" id="{125E4E80-E44F-EA4F-8054-6AB42A8470B4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1326874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="" xmlns:a16="http://schemas.microsoft.com/office/drawing/2014/main" id="{3528E721-8656-4BDD-B009-8819AFB97FC5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339266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24" name="Content Placeholder 9">
            <a:extLst>
              <a:ext uri="{FF2B5EF4-FFF2-40B4-BE49-F238E27FC236}">
                <a16:creationId xmlns="" xmlns:a16="http://schemas.microsoft.com/office/drawing/2014/main" id="{2C048C0B-E29D-49EF-80B5-29D0B0F479C0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339266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25" name="Content Placeholder 9">
            <a:extLst>
              <a:ext uri="{FF2B5EF4-FFF2-40B4-BE49-F238E27FC236}">
                <a16:creationId xmlns="" xmlns:a16="http://schemas.microsoft.com/office/drawing/2014/main" id="{5F680696-8F3B-4E74-B265-71DF36E0977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070977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26" name="Content Placeholder 9">
            <a:extLst>
              <a:ext uri="{FF2B5EF4-FFF2-40B4-BE49-F238E27FC236}">
                <a16:creationId xmlns="" xmlns:a16="http://schemas.microsoft.com/office/drawing/2014/main" id="{50B084AF-045B-4B49-8FBE-93ACB3E7F00A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802688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27" name="Content Placeholder 9">
            <a:extLst>
              <a:ext uri="{FF2B5EF4-FFF2-40B4-BE49-F238E27FC236}">
                <a16:creationId xmlns="" xmlns:a16="http://schemas.microsoft.com/office/drawing/2014/main" id="{AD8E938A-1AD9-4373-BBFD-C7C066DAB3FA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070977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28" name="Content Placeholder 9">
            <a:extLst>
              <a:ext uri="{FF2B5EF4-FFF2-40B4-BE49-F238E27FC236}">
                <a16:creationId xmlns="" xmlns:a16="http://schemas.microsoft.com/office/drawing/2014/main" id="{0C6D1181-34A3-47D3-99A2-1B802126EDC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8802688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034968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906A4-C8C0-BA4F-A09B-9014BCE4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876E971-EE47-7745-ACA8-1DEF0415F3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>
                <a:solidFill>
                  <a:srgbClr val="002E65"/>
                </a:solidFill>
              </a:rPr>
              <a:pPr/>
              <a:t>‹#›</a:t>
            </a:fld>
            <a:endParaRPr lang="nl-BE">
              <a:solidFill>
                <a:srgbClr val="002E65"/>
              </a:solidFill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="" xmlns:a16="http://schemas.microsoft.com/office/drawing/2014/main" id="{967EE9E6-2701-5E4F-A341-5478485FBD8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1578459"/>
            <a:ext cx="10944224" cy="465882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Arial" panose="020B0604020202020204" pitchFamily="34" charset="0"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tabLst/>
              <a:defRPr/>
            </a:pPr>
            <a:r>
              <a:rPr lang="en-US" noProof="0"/>
              <a:t>Click the icon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576147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chart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CF6014-7DB0-CF4A-88E9-463AB221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245457A-9933-1149-9392-ABAF631B7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>
                <a:solidFill>
                  <a:srgbClr val="002E65"/>
                </a:solidFill>
              </a:rPr>
              <a:pPr/>
              <a:t>‹#›</a:t>
            </a:fld>
            <a:endParaRPr lang="nl-BE">
              <a:solidFill>
                <a:srgbClr val="002E65"/>
              </a:solidFill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="" xmlns:a16="http://schemas.microsoft.com/office/drawing/2014/main" id="{3AF460E3-37FD-6B4C-86A1-EEC95DD40B34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2760663"/>
            <a:ext cx="10944224" cy="34766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object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4A507705-E8A5-0A44-A7D0-4ECFDD431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1690688"/>
            <a:ext cx="10936287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71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Antwerpen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138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5">
            <a:extLst>
              <a:ext uri="{FF2B5EF4-FFF2-40B4-BE49-F238E27FC236}">
                <a16:creationId xmlns="" xmlns:a16="http://schemas.microsoft.com/office/drawing/2014/main" id="{B12DC5D2-C15B-384E-ACE3-F0E40CA5B4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9850" y="3790950"/>
            <a:ext cx="4679950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6" name="Tijdelijke aanduiding voor dianummer 3">
            <a:extLst>
              <a:ext uri="{FF2B5EF4-FFF2-40B4-BE49-F238E27FC236}">
                <a16:creationId xmlns="" xmlns:a16="http://schemas.microsoft.com/office/drawing/2014/main" id="{00FD63E4-7A1F-3F45-BEA4-5214676296E8}"/>
              </a:ext>
            </a:extLst>
          </p:cNvPr>
          <p:cNvSpPr txBox="1">
            <a:spLocks/>
          </p:cNvSpPr>
          <p:nvPr userDrawn="1"/>
        </p:nvSpPr>
        <p:spPr>
          <a:xfrm>
            <a:off x="8923493" y="63391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chemeClr val="tx2"/>
                </a:solidFill>
                <a:latin typeface="ITC Officina Sans Std Book" panose="020B0506040203020204" pitchFamily="34" charset="77"/>
                <a:ea typeface="+mn-ea"/>
                <a:cs typeface="+mn-cs"/>
              </a:defRPr>
            </a:lvl1pPr>
            <a:lvl2pPr marL="60958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21917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82875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438339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9pPr>
          </a:lstStyle>
          <a:p>
            <a:fld id="{E038E271-308C-2E46-A3EC-56326F9084CC}" type="slidenum">
              <a:rPr lang="nl-BE" b="0" i="0" smtClean="0"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‹#›</a:t>
            </a:fld>
            <a:endParaRPr lang="nl-BE" b="0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028C578B-3D4D-A146-A851-282B51A240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550988"/>
            <a:ext cx="5148263" cy="20097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Tx/>
              <a:buNone/>
              <a:defRPr b="1" i="0">
                <a:latin typeface="ITC Officina Sans Std Book" panose="020B0506040203020204" pitchFamily="34" charset="77"/>
              </a:defRPr>
            </a:lvl2pPr>
            <a:lvl3pPr>
              <a:buFontTx/>
              <a:buNone/>
              <a:defRPr b="1" i="0">
                <a:latin typeface="ITC Officina Sans Std Book" panose="020B0506040203020204" pitchFamily="34" charset="77"/>
              </a:defRPr>
            </a:lvl3pPr>
            <a:lvl4pPr>
              <a:buFontTx/>
              <a:buNone/>
              <a:defRPr b="1" i="0">
                <a:latin typeface="ITC Officina Sans Std Book" panose="020B0506040203020204" pitchFamily="34" charset="77"/>
              </a:defRPr>
            </a:lvl4pPr>
            <a:lvl5pPr>
              <a:buFontTx/>
              <a:buNone/>
              <a:defRPr b="1" i="0">
                <a:latin typeface="ITC Officina Sans Std Book" panose="020B0506040203020204" pitchFamily="34" charset="77"/>
              </a:defRPr>
            </a:lvl5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="" xmlns:a16="http://schemas.microsoft.com/office/drawing/2014/main" id="{EC1F9A97-4534-9843-B646-D059D7C6C13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A5BB1C7-FC5A-B946-BB68-C1CE13FA7270}"/>
              </a:ext>
            </a:extLst>
          </p:cNvPr>
          <p:cNvSpPr txBox="1"/>
          <p:nvPr userDrawn="1"/>
        </p:nvSpPr>
        <p:spPr>
          <a:xfrm>
            <a:off x="7758545" y="19396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1600" b="0" i="0" noProof="0">
              <a:latin typeface="ITC Officina Sans Std Book" panose="020B0506040203020204" pitchFamily="34" charset="77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383AC61-44D7-9E4C-BDF1-D20A908A63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19850" y="620713"/>
            <a:ext cx="457550" cy="4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small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AC6F1C0-FB41-374F-96D7-91F7C4144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="" xmlns:a16="http://schemas.microsoft.com/office/drawing/2014/main" id="{9356378E-A322-0148-887E-E179D948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825" y="620713"/>
            <a:ext cx="7380287" cy="1524317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="" xmlns:a16="http://schemas.microsoft.com/office/drawing/2014/main" id="{FF5D94AB-D4EB-5448-86E3-3EB6A7057B5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87825" y="2386148"/>
            <a:ext cx="7380287" cy="385113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7" name="Picture Placeholder 24">
            <a:extLst>
              <a:ext uri="{FF2B5EF4-FFF2-40B4-BE49-F238E27FC236}">
                <a16:creationId xmlns="" xmlns:a16="http://schemas.microsoft.com/office/drawing/2014/main" id="{68654313-1537-5142-95BA-4A8661FBC4E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2596742" cy="5616575"/>
          </a:xfrm>
          <a:custGeom>
            <a:avLst/>
            <a:gdLst>
              <a:gd name="connsiteX0" fmla="*/ 0 w 2596742"/>
              <a:gd name="connsiteY0" fmla="*/ 0 h 5616575"/>
              <a:gd name="connsiteX1" fmla="*/ 2596742 w 2596742"/>
              <a:gd name="connsiteY1" fmla="*/ 0 h 5616575"/>
              <a:gd name="connsiteX2" fmla="*/ 2596742 w 2596742"/>
              <a:gd name="connsiteY2" fmla="*/ 5616575 h 5616575"/>
              <a:gd name="connsiteX3" fmla="*/ 253304 w 2596742"/>
              <a:gd name="connsiteY3" fmla="*/ 5616575 h 5616575"/>
              <a:gd name="connsiteX4" fmla="*/ 202263 w 2596742"/>
              <a:gd name="connsiteY4" fmla="*/ 5611430 h 5616575"/>
              <a:gd name="connsiteX5" fmla="*/ 0 w 259674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742" h="5616575">
                <a:moveTo>
                  <a:pt x="0" y="0"/>
                </a:moveTo>
                <a:lnTo>
                  <a:pt x="2596742" y="0"/>
                </a:lnTo>
                <a:lnTo>
                  <a:pt x="259674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146733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1B888CD-A307-4440-9DD3-B7D11E6E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="" xmlns:a16="http://schemas.microsoft.com/office/drawing/2014/main" id="{83767035-9902-FC49-AC72-35DC514A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3981389"/>
            <a:ext cx="10934529" cy="665480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="" xmlns:a16="http://schemas.microsoft.com/office/drawing/2014/main" id="{A4040A68-34E6-9A48-9414-CDB50C7EDBA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3888" y="4857371"/>
            <a:ext cx="10934529" cy="1379915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="" xmlns:a16="http://schemas.microsoft.com/office/drawing/2014/main" id="{D9E92B83-A16B-FC4F-BC12-7624D8F2371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10934529" cy="3150175"/>
          </a:xfrm>
          <a:custGeom>
            <a:avLst/>
            <a:gdLst>
              <a:gd name="connsiteX0" fmla="*/ 0 w 10934529"/>
              <a:gd name="connsiteY0" fmla="*/ 0 h 3150175"/>
              <a:gd name="connsiteX1" fmla="*/ 10934529 w 10934529"/>
              <a:gd name="connsiteY1" fmla="*/ 0 h 3150175"/>
              <a:gd name="connsiteX2" fmla="*/ 10934529 w 10934529"/>
              <a:gd name="connsiteY2" fmla="*/ 3150175 h 3150175"/>
              <a:gd name="connsiteX3" fmla="*/ 253304 w 10934529"/>
              <a:gd name="connsiteY3" fmla="*/ 3150175 h 3150175"/>
              <a:gd name="connsiteX4" fmla="*/ 202263 w 10934529"/>
              <a:gd name="connsiteY4" fmla="*/ 3145030 h 3150175"/>
              <a:gd name="connsiteX5" fmla="*/ 0 w 10934529"/>
              <a:gd name="connsiteY5" fmla="*/ 2896862 h 315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4529" h="3150175">
                <a:moveTo>
                  <a:pt x="0" y="0"/>
                </a:moveTo>
                <a:lnTo>
                  <a:pt x="10934529" y="0"/>
                </a:lnTo>
                <a:lnTo>
                  <a:pt x="10934529" y="3150175"/>
                </a:lnTo>
                <a:lnTo>
                  <a:pt x="253304" y="3150175"/>
                </a:lnTo>
                <a:lnTo>
                  <a:pt x="202263" y="3145030"/>
                </a:lnTo>
                <a:cubicBezTo>
                  <a:pt x="86832" y="3121409"/>
                  <a:pt x="0" y="3019276"/>
                  <a:pt x="0" y="28968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60649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=""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0411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="" xmlns:a16="http://schemas.microsoft.com/office/drawing/2014/main" id="{45C6B10F-3A7A-0A4C-A932-1D4E1382BF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8097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=""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4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Picture Placeholder 18">
            <a:extLst>
              <a:ext uri="{FF2B5EF4-FFF2-40B4-BE49-F238E27FC236}">
                <a16:creationId xmlns="" xmlns:a16="http://schemas.microsoft.com/office/drawing/2014/main" id="{9EEB3BC6-5818-4244-A78C-1A7B9F04BE5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722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=""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80410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="" xmlns:a16="http://schemas.microsoft.com/office/drawing/2014/main" id="{B04326B7-E91B-9740-A418-C88B2E74C60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28097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3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4" name="Content Placeholder 9">
            <a:extLst>
              <a:ext uri="{FF2B5EF4-FFF2-40B4-BE49-F238E27FC236}">
                <a16:creationId xmlns=""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380410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5" name="Content Placeholder 9">
            <a:extLst>
              <a:ext uri="{FF2B5EF4-FFF2-40B4-BE49-F238E27FC236}">
                <a16:creationId xmlns="" xmlns:a16="http://schemas.microsoft.com/office/drawing/2014/main" id="{A007419B-9354-4CE8-81AF-E975BC83ACB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128097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218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="" xmlns:a16="http://schemas.microsoft.com/office/drawing/2014/main" id="{9BF78AC3-F061-4145-A432-3FB7391D0F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14198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6" name="Tijdelijke aanduiding voor afbeelding 33">
            <a:extLst>
              <a:ext uri="{FF2B5EF4-FFF2-40B4-BE49-F238E27FC236}">
                <a16:creationId xmlns="" xmlns:a16="http://schemas.microsoft.com/office/drawing/2014/main" id="{AAA97E2B-5188-B740-8501-2BF96B4796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60054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="" xmlns:a16="http://schemas.microsoft.com/office/drawing/2014/main" id="{6410F448-44B9-E245-8CA2-3AC4F6FCD9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909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=""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=""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=""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=""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=""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=""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923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6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EA64A23-42F4-0341-A372-ED0B454B6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="" xmlns:a16="http://schemas.microsoft.com/office/drawing/2014/main" id="{19D3F277-1732-274A-BDAC-F3BB5EB7334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64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="" xmlns:a16="http://schemas.microsoft.com/office/drawing/2014/main" id="{C73DE83C-1825-BF4A-A473-AF62420F8C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0221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9" name="Tijdelijke aanduiding voor afbeelding 33">
            <a:extLst>
              <a:ext uri="{FF2B5EF4-FFF2-40B4-BE49-F238E27FC236}">
                <a16:creationId xmlns="" xmlns:a16="http://schemas.microsoft.com/office/drawing/2014/main" id="{64A41B62-3349-A641-9E85-33C3E278DD4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41330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="" xmlns:a16="http://schemas.microsoft.com/office/drawing/2014/main" id="{88F6B30C-94E8-264F-86F5-31D0E47D724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058585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="" xmlns:a16="http://schemas.microsoft.com/office/drawing/2014/main" id="{261850B4-D4F1-234A-9F22-195572228DA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02688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="" xmlns:a16="http://schemas.microsoft.com/office/drawing/2014/main" id="{DCDD9BD6-DB58-C84C-BD3C-F9652F4D49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326874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5" name="Tijdelijke aanduiding voor afbeelding 33">
            <a:extLst>
              <a:ext uri="{FF2B5EF4-FFF2-40B4-BE49-F238E27FC236}">
                <a16:creationId xmlns="" xmlns:a16="http://schemas.microsoft.com/office/drawing/2014/main" id="{965879DE-F296-964E-A952-9184C5050E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30664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7" name="Tijdelijke aanduiding voor afbeelding 33">
            <a:extLst>
              <a:ext uri="{FF2B5EF4-FFF2-40B4-BE49-F238E27FC236}">
                <a16:creationId xmlns="" xmlns:a16="http://schemas.microsoft.com/office/drawing/2014/main" id="{D15EA347-33D1-EE4E-9464-3CF0EAE3C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10221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9" name="Tijdelijke aanduiding voor afbeelding 33">
            <a:extLst>
              <a:ext uri="{FF2B5EF4-FFF2-40B4-BE49-F238E27FC236}">
                <a16:creationId xmlns="" xmlns:a16="http://schemas.microsoft.com/office/drawing/2014/main" id="{4EC1974C-2EB3-274B-A88C-617CC7414E5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141330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="" xmlns:a16="http://schemas.microsoft.com/office/drawing/2014/main" id="{330314A6-BF29-EC42-BF75-622C5286D534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058585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1" name="Tijdelijke aanduiding voor inhoud 2">
            <a:extLst>
              <a:ext uri="{FF2B5EF4-FFF2-40B4-BE49-F238E27FC236}">
                <a16:creationId xmlns="" xmlns:a16="http://schemas.microsoft.com/office/drawing/2014/main" id="{D6D76FCC-D508-DD4F-BB82-48A5BCC5457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802688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2" name="Tijdelijke aanduiding voor inhoud 2">
            <a:extLst>
              <a:ext uri="{FF2B5EF4-FFF2-40B4-BE49-F238E27FC236}">
                <a16:creationId xmlns="" xmlns:a16="http://schemas.microsoft.com/office/drawing/2014/main" id="{125E4E80-E44F-EA4F-8054-6AB42A8470B4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1326874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="" xmlns:a16="http://schemas.microsoft.com/office/drawing/2014/main" id="{3528E721-8656-4BDD-B009-8819AFB97FC5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339266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="" xmlns:a16="http://schemas.microsoft.com/office/drawing/2014/main" id="{2C048C0B-E29D-49EF-80B5-29D0B0F479C0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339266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="" xmlns:a16="http://schemas.microsoft.com/office/drawing/2014/main" id="{5F680696-8F3B-4E74-B265-71DF36E0977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070977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="" xmlns:a16="http://schemas.microsoft.com/office/drawing/2014/main" id="{50B084AF-045B-4B49-8FBE-93ACB3E7F00A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802688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="" xmlns:a16="http://schemas.microsoft.com/office/drawing/2014/main" id="{AD8E938A-1AD9-4373-BBFD-C7C066DAB3FA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070977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="" xmlns:a16="http://schemas.microsoft.com/office/drawing/2014/main" id="{0C6D1181-34A3-47D3-99A2-1B802126EDC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8802688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6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906A4-C8C0-BA4F-A09B-9014BCE4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876E971-EE47-7745-ACA8-1DEF0415F3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="" xmlns:a16="http://schemas.microsoft.com/office/drawing/2014/main" id="{967EE9E6-2701-5E4F-A341-5478485FBD8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1578459"/>
            <a:ext cx="10944224" cy="465882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Arial" panose="020B0604020202020204" pitchFamily="34" charset="0"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tabLst/>
              <a:defRPr/>
            </a:pPr>
            <a:r>
              <a:rPr lang="en-US" noProof="0"/>
              <a:t>Click the icon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30827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itel 1">
            <a:extLst>
              <a:ext uri="{FF2B5EF4-FFF2-40B4-BE49-F238E27FC236}">
                <a16:creationId xmlns="" xmlns:a16="http://schemas.microsoft.com/office/drawing/2014/main" id="{1948A336-DFA9-6348-B512-B2BBC75D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620713"/>
            <a:ext cx="10944226" cy="7917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Tijdelijke aanduiding voor dianummer 3">
            <a:extLst>
              <a:ext uri="{FF2B5EF4-FFF2-40B4-BE49-F238E27FC236}">
                <a16:creationId xmlns="" xmlns:a16="http://schemas.microsoft.com/office/drawing/2014/main" id="{ACEE07E0-D229-2548-A4C6-019956C3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3493" y="6339173"/>
            <a:ext cx="2644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="" xmlns:a16="http://schemas.microsoft.com/office/drawing/2014/main" id="{CAC20689-EFA5-1445-89C0-42F157738DE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912212B-EACF-4AB5-8035-E9729BF5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516380"/>
            <a:ext cx="10944225" cy="47209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3" r:id="rId9"/>
    <p:sldLayoutId id="2147484112" r:id="rId10"/>
    <p:sldLayoutId id="2147484102" r:id="rId11"/>
  </p:sldLayoutIdLst>
  <p:hf hdr="0"/>
  <p:txStyles>
    <p:titleStyle>
      <a:lvl1pPr algn="l" defTabSz="1217054" rtl="0" eaLnBrk="1" fontAlgn="base" hangingPunct="1">
        <a:spcBef>
          <a:spcPct val="0"/>
        </a:spcBef>
        <a:spcAft>
          <a:spcPct val="0"/>
        </a:spcAft>
        <a:defRPr sz="3800" b="1" i="0" kern="1200">
          <a:solidFill>
            <a:schemeClr val="accent2"/>
          </a:solidFill>
          <a:latin typeface="Calibri" panose="020F0502020204030204" pitchFamily="34" charset="0"/>
          <a:ea typeface="Verdana" charset="0"/>
          <a:cs typeface="Calibri" panose="020F0502020204030204" pitchFamily="34" charset="0"/>
        </a:defRPr>
      </a:lvl1pPr>
      <a:lvl2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82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§"/>
        <a:defRPr sz="2800" b="1" i="0" kern="1200">
          <a:solidFill>
            <a:schemeClr val="tx1"/>
          </a:solidFill>
          <a:latin typeface="+mn-lt"/>
          <a:ea typeface="Verdana" charset="0"/>
          <a:cs typeface="Calibri Light" panose="020F0302020204030204" pitchFamily="34" charset="0"/>
        </a:defRPr>
      </a:lvl1pPr>
      <a:lvl2pPr marL="628650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2pPr>
      <a:lvl3pPr marL="987425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3pPr>
      <a:lvl4pPr marL="13477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4pPr>
      <a:lvl5pPr marL="1700213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5pPr>
      <a:lvl6pPr marL="2076450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nl-BE" sz="1800" kern="1200" dirty="0" err="1" smtClean="0">
          <a:solidFill>
            <a:schemeClr val="tx1"/>
          </a:solidFill>
          <a:latin typeface="+mn-lt"/>
          <a:ea typeface="+mn-ea"/>
          <a:cs typeface="+mn-cs"/>
        </a:defRPr>
      </a:lvl7pPr>
      <a:lvl8pPr marL="2795587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160712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54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itel 1">
            <a:extLst>
              <a:ext uri="{FF2B5EF4-FFF2-40B4-BE49-F238E27FC236}">
                <a16:creationId xmlns="" xmlns:a16="http://schemas.microsoft.com/office/drawing/2014/main" id="{1948A336-DFA9-6348-B512-B2BBC75D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620713"/>
            <a:ext cx="10944226" cy="7917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Tijdelijke aanduiding voor dianummer 3">
            <a:extLst>
              <a:ext uri="{FF2B5EF4-FFF2-40B4-BE49-F238E27FC236}">
                <a16:creationId xmlns="" xmlns:a16="http://schemas.microsoft.com/office/drawing/2014/main" id="{ACEE07E0-D229-2548-A4C6-019956C3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3493" y="6339173"/>
            <a:ext cx="2644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>
                <a:solidFill>
                  <a:srgbClr val="002E65"/>
                </a:solidFill>
              </a:rPr>
              <a:pPr/>
              <a:t>‹#›</a:t>
            </a:fld>
            <a:endParaRPr lang="nl-BE">
              <a:solidFill>
                <a:srgbClr val="002E65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="" xmlns:a16="http://schemas.microsoft.com/office/drawing/2014/main" id="{CAC20689-EFA5-1445-89C0-42F157738DE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912212B-EACF-4AB5-8035-E9729BF5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516380"/>
            <a:ext cx="10944225" cy="47209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626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hf hdr="0"/>
  <p:txStyles>
    <p:titleStyle>
      <a:lvl1pPr algn="l" defTabSz="1217054" rtl="0" eaLnBrk="1" fontAlgn="base" hangingPunct="1">
        <a:spcBef>
          <a:spcPct val="0"/>
        </a:spcBef>
        <a:spcAft>
          <a:spcPct val="0"/>
        </a:spcAft>
        <a:defRPr sz="3800" b="1" i="0" kern="1200">
          <a:solidFill>
            <a:schemeClr val="accent2"/>
          </a:solidFill>
          <a:latin typeface="Calibri" panose="020F0502020204030204" pitchFamily="34" charset="0"/>
          <a:ea typeface="Verdana" charset="0"/>
          <a:cs typeface="Calibri" panose="020F0502020204030204" pitchFamily="34" charset="0"/>
        </a:defRPr>
      </a:lvl1pPr>
      <a:lvl2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82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§"/>
        <a:defRPr sz="2800" b="1" i="0" kern="1200">
          <a:solidFill>
            <a:schemeClr val="tx1"/>
          </a:solidFill>
          <a:latin typeface="+mn-lt"/>
          <a:ea typeface="Verdana" charset="0"/>
          <a:cs typeface="Calibri Light" panose="020F0302020204030204" pitchFamily="34" charset="0"/>
        </a:defRPr>
      </a:lvl1pPr>
      <a:lvl2pPr marL="628650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2pPr>
      <a:lvl3pPr marL="987425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3pPr>
      <a:lvl4pPr marL="13477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4pPr>
      <a:lvl5pPr marL="1700213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5pPr>
      <a:lvl6pPr marL="2076450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nl-BE" sz="1800" kern="1200" dirty="0" err="1" smtClean="0">
          <a:solidFill>
            <a:schemeClr val="tx1"/>
          </a:solidFill>
          <a:latin typeface="+mn-lt"/>
          <a:ea typeface="+mn-ea"/>
          <a:cs typeface="+mn-cs"/>
        </a:defRPr>
      </a:lvl7pPr>
      <a:lvl8pPr marL="2795587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160712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>
          <p15:clr>
            <a:srgbClr val="F26B43"/>
          </p15:clr>
        </p15:guide>
        <p15:guide id="2" pos="7287">
          <p15:clr>
            <a:srgbClr val="F26B43"/>
          </p15:clr>
        </p15:guide>
        <p15:guide id="3" orient="horz" pos="391">
          <p15:clr>
            <a:srgbClr val="F26B43"/>
          </p15:clr>
        </p15:guide>
        <p15:guide id="4" orient="horz" pos="39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0C7654-B1F8-CB41-A11C-78EAAE0B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Distributed project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59F27B-4FA1-1945-B3AE-2234EB3F5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6-Distributed Systems</a:t>
            </a:r>
          </a:p>
          <a:p>
            <a:r>
              <a:rPr lang="en-US" i="1" dirty="0"/>
              <a:t>Justin </a:t>
            </a:r>
            <a:r>
              <a:rPr lang="en-US" i="1" dirty="0" err="1"/>
              <a:t>Lauwerens</a:t>
            </a:r>
            <a:r>
              <a:rPr lang="en-US" i="1" dirty="0"/>
              <a:t>, Ward Goossens &amp; Willem Van der </a:t>
            </a:r>
            <a:r>
              <a:rPr lang="en-US" i="1" dirty="0" err="1"/>
              <a:t>Elst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238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1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general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/>
              <a:t>FolderWatcher using java.nio.file (local files)</a:t>
            </a:r>
          </a:p>
          <a:p>
            <a:pPr lvl="1"/>
            <a:r>
              <a:rPr lang="nl-BE" dirty="0" smtClean="0"/>
              <a:t>Continiously scans the designated folder for:</a:t>
            </a:r>
          </a:p>
          <a:p>
            <a:pPr lvl="2"/>
            <a:r>
              <a:rPr lang="nl-BE" dirty="0" smtClean="0"/>
              <a:t>New files</a:t>
            </a:r>
          </a:p>
          <a:p>
            <a:pPr lvl="2"/>
            <a:r>
              <a:rPr lang="nl-BE" dirty="0" smtClean="0"/>
              <a:t>Updates</a:t>
            </a:r>
          </a:p>
          <a:p>
            <a:pPr lvl="2"/>
            <a:r>
              <a:rPr lang="nl-BE" dirty="0" smtClean="0"/>
              <a:t>Removals</a:t>
            </a:r>
          </a:p>
          <a:p>
            <a:r>
              <a:rPr lang="nl-BE" dirty="0" smtClean="0"/>
              <a:t>ReplicaManager (replicated files)</a:t>
            </a:r>
          </a:p>
          <a:p>
            <a:r>
              <a:rPr lang="nl-BE" dirty="0" smtClean="0"/>
              <a:t>TCP file transfer</a:t>
            </a:r>
          </a:p>
          <a:p>
            <a:r>
              <a:rPr lang="nl-BE" dirty="0" smtClean="0"/>
              <a:t>UDP file removal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0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Starting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/>
              <a:t>Scan designated folder</a:t>
            </a:r>
          </a:p>
          <a:p>
            <a:pPr lvl="1"/>
            <a:r>
              <a:rPr lang="nl-BE" dirty="0" smtClean="0"/>
              <a:t>Send all files to correct nodes</a:t>
            </a:r>
          </a:p>
          <a:p>
            <a:pPr lvl="1"/>
            <a:r>
              <a:rPr lang="nl-BE" dirty="0" smtClean="0"/>
              <a:t>Update replicaLocations 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0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Update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/>
              <a:t>File updated:</a:t>
            </a:r>
          </a:p>
          <a:p>
            <a:pPr lvl="1"/>
            <a:r>
              <a:rPr lang="nl-BE" dirty="0" smtClean="0"/>
              <a:t>Resend updated file</a:t>
            </a:r>
          </a:p>
          <a:p>
            <a:pPr lvl="1"/>
            <a:r>
              <a:rPr lang="nl-BE" dirty="0" smtClean="0"/>
              <a:t>Update replicaLocations</a:t>
            </a:r>
          </a:p>
          <a:p>
            <a:r>
              <a:rPr lang="nl-BE" dirty="0" smtClean="0"/>
              <a:t>File deleted:</a:t>
            </a:r>
          </a:p>
          <a:p>
            <a:pPr lvl="1"/>
            <a:r>
              <a:rPr lang="nl-BE" dirty="0" smtClean="0"/>
              <a:t>Use replicaLocations to get the location</a:t>
            </a:r>
          </a:p>
          <a:p>
            <a:pPr lvl="1"/>
            <a:r>
              <a:rPr lang="nl-BE" dirty="0" smtClean="0"/>
              <a:t>UDP unicast DeleteFile message to location</a:t>
            </a:r>
          </a:p>
          <a:p>
            <a:pPr lvl="1"/>
            <a:r>
              <a:rPr lang="nl-BE" dirty="0" smtClean="0"/>
              <a:t>Update replicaLocations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61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Shutdown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/>
              <a:t>Folderwatcher: Go over al replicas in replicalocations</a:t>
            </a:r>
          </a:p>
          <a:p>
            <a:pPr lvl="1"/>
            <a:r>
              <a:rPr lang="nl-BE" dirty="0" smtClean="0"/>
              <a:t>UDP unicast DeleteFile message</a:t>
            </a:r>
          </a:p>
          <a:p>
            <a:r>
              <a:rPr lang="nl-BE" dirty="0" smtClean="0"/>
              <a:t>ReplicaManager: </a:t>
            </a:r>
          </a:p>
          <a:p>
            <a:pPr lvl="1"/>
            <a:r>
              <a:rPr lang="nl-BE" dirty="0" smtClean="0"/>
              <a:t>Move replicated files to previous node</a:t>
            </a:r>
          </a:p>
          <a:p>
            <a:pPr lvl="2"/>
            <a:r>
              <a:rPr lang="nl-BE" dirty="0" smtClean="0"/>
              <a:t>Unless previous node = local file host =&gt; UDP RequestPreviousPrevious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0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39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general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/>
              <a:t>Most requirements already implemented node based</a:t>
            </a:r>
          </a:p>
          <a:p>
            <a:r>
              <a:rPr lang="nl-BE" dirty="0" smtClean="0"/>
              <a:t>Refactoring to get the other requirements </a:t>
            </a:r>
          </a:p>
          <a:p>
            <a:pPr lvl="1"/>
            <a:r>
              <a:rPr lang="nl-BE" dirty="0" smtClean="0"/>
              <a:t>Node and nameserver =&gt; Device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93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Failure agent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/>
              <a:t>Ping neigbours at regular intervals</a:t>
            </a:r>
          </a:p>
          <a:p>
            <a:r>
              <a:rPr lang="nl-BE" dirty="0" smtClean="0"/>
              <a:t>Failure mechanism as already discussed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55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Synchronization agent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/>
              <a:t>If on node:</a:t>
            </a:r>
          </a:p>
          <a:p>
            <a:pPr lvl="1"/>
            <a:r>
              <a:rPr lang="nl-BE" dirty="0" smtClean="0"/>
              <a:t>Get replicas =&gt; add if absent</a:t>
            </a:r>
          </a:p>
          <a:p>
            <a:pPr lvl="1"/>
            <a:r>
              <a:rPr lang="nl-BE" dirty="0" smtClean="0"/>
              <a:t>Update file locks</a:t>
            </a:r>
            <a:endParaRPr lang="en-US" dirty="0" smtClean="0"/>
          </a:p>
          <a:p>
            <a:r>
              <a:rPr lang="nl-BE" dirty="0" smtClean="0"/>
              <a:t>Clear if on reset node</a:t>
            </a:r>
          </a:p>
          <a:p>
            <a:r>
              <a:rPr lang="nl-BE" dirty="0" smtClean="0"/>
              <a:t>Send to next device</a:t>
            </a:r>
          </a:p>
          <a:p>
            <a:pPr lvl="1"/>
            <a:r>
              <a:rPr lang="nl-BE" dirty="0" smtClean="0"/>
              <a:t>UDP unicast Agentwrapper </a:t>
            </a:r>
            <a:br>
              <a:rPr lang="nl-BE" dirty="0" smtClean="0"/>
            </a:br>
            <a:r>
              <a:rPr lang="nl-BE" dirty="0" smtClean="0"/>
              <a:t>message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789" y="620713"/>
            <a:ext cx="6373324" cy="40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2E8D87-1D13-49EC-BD16-EEC91413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222677D-5023-4431-97BD-2B02B39ECB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E60751C-357A-4BBB-8F87-62B1C4FC26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/>
              <a:t>Namingserver</a:t>
            </a:r>
          </a:p>
          <a:p>
            <a:r>
              <a:rPr lang="nl-BE" dirty="0" smtClean="0"/>
              <a:t>Discovery</a:t>
            </a:r>
          </a:p>
          <a:p>
            <a:r>
              <a:rPr lang="nl-BE" dirty="0" smtClean="0"/>
              <a:t>Replication</a:t>
            </a:r>
          </a:p>
          <a:p>
            <a:r>
              <a:rPr lang="nl-BE" dirty="0" smtClean="0"/>
              <a:t>Agents</a:t>
            </a:r>
          </a:p>
          <a:p>
            <a:r>
              <a:rPr lang="nl-BE" dirty="0" smtClean="0"/>
              <a:t>GUI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4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GUI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2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Namingserver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8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Namingserver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/>
              <a:t>CustomHashmap </a:t>
            </a:r>
            <a:r>
              <a:rPr lang="nl-BE" dirty="0"/>
              <a:t>=&gt; </a:t>
            </a:r>
            <a:r>
              <a:rPr lang="nl-BE" dirty="0" smtClean="0"/>
              <a:t>ConcurrentSkipListMap</a:t>
            </a:r>
          </a:p>
          <a:p>
            <a:pPr lvl="1"/>
            <a:r>
              <a:rPr lang="nl-BE" dirty="0" smtClean="0"/>
              <a:t>Ordered </a:t>
            </a:r>
          </a:p>
          <a:p>
            <a:pPr lvl="1"/>
            <a:r>
              <a:rPr lang="nl-BE" dirty="0" smtClean="0"/>
              <a:t>Multiple entries at the same time possible</a:t>
            </a:r>
            <a:endParaRPr lang="en-US" dirty="0" smtClean="0"/>
          </a:p>
          <a:p>
            <a:r>
              <a:rPr lang="nl-BE" dirty="0" smtClean="0"/>
              <a:t>Hashing % </a:t>
            </a:r>
          </a:p>
        </p:txBody>
      </p:sp>
    </p:spTree>
    <p:extLst>
      <p:ext uri="{BB962C8B-B14F-4D97-AF65-F5344CB8AC3E}">
        <p14:creationId xmlns:p14="http://schemas.microsoft.com/office/powerpoint/2010/main" val="103281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Discovery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0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general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/>
              <a:t>UDP </a:t>
            </a:r>
            <a:r>
              <a:rPr lang="nl-BE" dirty="0"/>
              <a:t>&amp; Json</a:t>
            </a:r>
          </a:p>
          <a:p>
            <a:r>
              <a:rPr lang="nl-BE" dirty="0"/>
              <a:t>RequestHandler responds to messages received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4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Bootstrap &amp; Discovery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/>
              <a:t>Multicast</a:t>
            </a:r>
            <a:r>
              <a:rPr lang="nl-BE" dirty="0"/>
              <a:t> </a:t>
            </a:r>
            <a:r>
              <a:rPr lang="nl-BE" dirty="0" smtClean="0"/>
              <a:t>Hello message</a:t>
            </a:r>
          </a:p>
          <a:p>
            <a:pPr lvl="1"/>
            <a:r>
              <a:rPr lang="nl-BE" dirty="0" smtClean="0"/>
              <a:t>Response nameserver: node count message (unicast)</a:t>
            </a:r>
          </a:p>
          <a:p>
            <a:pPr lvl="2"/>
            <a:r>
              <a:rPr lang="nl-BE" dirty="0" smtClean="0"/>
              <a:t>Node gets nameserver ip</a:t>
            </a:r>
          </a:p>
          <a:p>
            <a:pPr lvl="2"/>
            <a:r>
              <a:rPr lang="nl-BE" dirty="0" smtClean="0"/>
              <a:t>If only node sets next and previous node to itself</a:t>
            </a:r>
          </a:p>
          <a:p>
            <a:pPr lvl="1"/>
            <a:r>
              <a:rPr lang="nl-BE" dirty="0" smtClean="0"/>
              <a:t>Response nodes: potential update of previous of next node </a:t>
            </a:r>
          </a:p>
          <a:p>
            <a:pPr lvl="2"/>
            <a:r>
              <a:rPr lang="nl-BE" dirty="0" smtClean="0"/>
              <a:t>If updated =&gt; respond with message to update their next and or previous (unicast)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5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Shutdown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/>
              <a:t>Close folderWatcher &amp; replicaManager</a:t>
            </a:r>
          </a:p>
          <a:p>
            <a:r>
              <a:rPr lang="nl-BE" dirty="0" smtClean="0"/>
              <a:t>Bye message</a:t>
            </a:r>
          </a:p>
          <a:p>
            <a:pPr lvl="1"/>
            <a:r>
              <a:rPr lang="nl-BE" dirty="0" smtClean="0"/>
              <a:t>Unicast to nameserver, previous &amp; next node </a:t>
            </a:r>
          </a:p>
          <a:p>
            <a:pPr lvl="2"/>
            <a:r>
              <a:rPr lang="nl-BE" dirty="0" smtClean="0"/>
              <a:t>Response nodes: update previous/next to the senders previous/next</a:t>
            </a:r>
          </a:p>
          <a:p>
            <a:pPr lvl="2"/>
            <a:r>
              <a:rPr lang="nl-BE" dirty="0" smtClean="0"/>
              <a:t>Response nameserver: remove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9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Failure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/>
              <a:t>Node detects failure on other node</a:t>
            </a:r>
          </a:p>
          <a:p>
            <a:r>
              <a:rPr lang="nl-BE" dirty="0" smtClean="0"/>
              <a:t>Unicast failure message to nameserver</a:t>
            </a:r>
          </a:p>
          <a:p>
            <a:r>
              <a:rPr lang="nl-BE" dirty="0" smtClean="0"/>
              <a:t>Response nameserver: </a:t>
            </a:r>
          </a:p>
          <a:p>
            <a:pPr lvl="1"/>
            <a:r>
              <a:rPr lang="nl-BE" dirty="0" smtClean="0"/>
              <a:t>Remove the failed node</a:t>
            </a:r>
            <a:endParaRPr lang="en-US" dirty="0" smtClean="0"/>
          </a:p>
          <a:p>
            <a:pPr lvl="1"/>
            <a:r>
              <a:rPr lang="nl-BE" dirty="0" smtClean="0"/>
              <a:t>Send failedinfo message containing the failed node’s next and previous =&gt; detector of failure</a:t>
            </a:r>
          </a:p>
          <a:p>
            <a:pPr lvl="2"/>
            <a:r>
              <a:rPr lang="nl-BE" dirty="0" smtClean="0"/>
              <a:t>Detector of failure send updateNext/ updatePrevious message to received next and previous</a:t>
            </a:r>
          </a:p>
        </p:txBody>
      </p:sp>
    </p:spTree>
    <p:extLst>
      <p:ext uri="{BB962C8B-B14F-4D97-AF65-F5344CB8AC3E}">
        <p14:creationId xmlns:p14="http://schemas.microsoft.com/office/powerpoint/2010/main" val="128006963"/>
      </p:ext>
    </p:extLst>
  </p:cSld>
  <p:clrMapOvr>
    <a:masterClrMapping/>
  </p:clrMapOvr>
</p:sld>
</file>

<file path=ppt/theme/theme1.xml><?xml version="1.0" encoding="utf-8"?>
<a:theme xmlns:a="http://schemas.openxmlformats.org/drawingml/2006/main" name="UAntwerpen-content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xmlns="" xmlns:p="http://schemas.openxmlformats.org/presentationml/2006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80000" tIns="180000" rIns="180000" bIns="180000" rtlCol="0" anchor="ctr"/>
      <a:lstStyle>
        <a:defPPr marL="0" indent="0" algn="ctr">
          <a:spcAft>
            <a:spcPts val="450"/>
          </a:spcAft>
          <a:buFont typeface="Arial" charset="0"/>
          <a:buNone/>
          <a:defRPr sz="1800" b="1" dirty="0" err="1" smtClean="0">
            <a:solidFill>
              <a:schemeClr val="bg1"/>
            </a:solidFill>
            <a:latin typeface="+mn-lt"/>
            <a:ea typeface="Verdana Regular" charset="0"/>
            <a:cs typeface="Verdana Regular" charset="0"/>
            <a:sym typeface="Securitas Sans Light" charset="0"/>
          </a:defRPr>
        </a:defPPr>
      </a:lst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indent="0" algn="l">
          <a:buFont typeface="Arial" panose="020B0604020202020204" pitchFamily="34" charset="0"/>
          <a:buNone/>
          <a:defRPr sz="2800" b="1" smtClean="0">
            <a:solidFill>
              <a:schemeClr val="tx1"/>
            </a:solidFill>
            <a:latin typeface="+mn-lt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dp_powerpoint" id="{FEF18948-FC9D-1340-AA00-430FBBA861E5}" vid="{591CA67A-998E-6049-B579-1B92244B0BFA}"/>
    </a:ext>
  </a:extLst>
</a:theme>
</file>

<file path=ppt/theme/theme2.xml><?xml version="1.0" encoding="utf-8"?>
<a:theme xmlns:a="http://schemas.openxmlformats.org/drawingml/2006/main" name="UAntwerpen_titleslides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UAntwerpen-content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xmlns="" xmlns:p="http://schemas.openxmlformats.org/presentationml/2006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80000" tIns="180000" rIns="180000" bIns="180000" rtlCol="0" anchor="ctr"/>
      <a:lstStyle>
        <a:defPPr marL="0" indent="0" algn="ctr">
          <a:spcAft>
            <a:spcPts val="450"/>
          </a:spcAft>
          <a:buFont typeface="Arial" charset="0"/>
          <a:buNone/>
          <a:defRPr sz="1800" b="1" dirty="0" err="1" smtClean="0">
            <a:solidFill>
              <a:schemeClr val="bg1"/>
            </a:solidFill>
            <a:latin typeface="+mn-lt"/>
            <a:ea typeface="Verdana Regular" charset="0"/>
            <a:cs typeface="Verdana Regular" charset="0"/>
            <a:sym typeface="Securitas Sans Light" charset="0"/>
          </a:defRPr>
        </a:defPPr>
      </a:lst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indent="0" algn="l">
          <a:buFont typeface="Arial" panose="020B0604020202020204" pitchFamily="34" charset="0"/>
          <a:buNone/>
          <a:defRPr sz="2800" b="1" smtClean="0">
            <a:solidFill>
              <a:schemeClr val="tx1"/>
            </a:solidFill>
            <a:latin typeface="+mn-lt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dp_powerpoint" id="{FEF18948-FC9D-1340-AA00-430FBBA861E5}" vid="{591CA67A-998E-6049-B579-1B92244B0BF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C9875C091B247AB9617006510CC43" ma:contentTypeVersion="9" ma:contentTypeDescription="Een nieuw document maken." ma:contentTypeScope="" ma:versionID="6792b0d8b1b497ec7b6f2fc518ad6b71">
  <xsd:schema xmlns:xsd="http://www.w3.org/2001/XMLSchema" xmlns:xs="http://www.w3.org/2001/XMLSchema" xmlns:p="http://schemas.microsoft.com/office/2006/metadata/properties" xmlns:ns2="a09e4e9c-009f-4841-8876-57cddbde6e17" xmlns:ns3="e4e19ae9-58fe-4993-a35b-a8a84bb511ff" targetNamespace="http://schemas.microsoft.com/office/2006/metadata/properties" ma:root="true" ma:fieldsID="4e3ada4487ef8e46945618bd17b59294" ns2:_="" ns3:_="">
    <xsd:import namespace="a09e4e9c-009f-4841-8876-57cddbde6e17"/>
    <xsd:import namespace="e4e19ae9-58fe-4993-a35b-a8a84bb51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e4e9c-009f-4841-8876-57cddbde6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9ae9-58fe-4993-a35b-a8a84bb511f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449BF5-F7E1-46D5-B581-A176D4426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9e4e9c-009f-4841-8876-57cddbde6e17"/>
    <ds:schemaRef ds:uri="e4e19ae9-58fe-4993-a35b-a8a84bb511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6EDECA-2FC6-4CC6-BF57-774C7A66E7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93269-0A2D-4449-AFE7-E8570D6EC4C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a09e4e9c-009f-4841-8876-57cddbde6e17"/>
    <ds:schemaRef ds:uri="http://purl.org/dc/elements/1.1/"/>
    <ds:schemaRef ds:uri="http://schemas.microsoft.com/office/2006/metadata/properties"/>
    <ds:schemaRef ds:uri="http://schemas.microsoft.com/office/infopath/2007/PartnerControls"/>
    <ds:schemaRef ds:uri="e4e19ae9-58fe-4993-a35b-a8a84bb511f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vdp_powerpoint</Template>
  <TotalTime>5295</TotalTime>
  <Words>352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ITC Officina Sans Std Book</vt:lpstr>
      <vt:lpstr>Trebuchet MS</vt:lpstr>
      <vt:lpstr>Verdana</vt:lpstr>
      <vt:lpstr>Wingdings</vt:lpstr>
      <vt:lpstr>UAntwerpen-content</vt:lpstr>
      <vt:lpstr>UAntwerpen_titleslides</vt:lpstr>
      <vt:lpstr>1_UAntwerpen-content</vt:lpstr>
      <vt:lpstr>Distributed project</vt:lpstr>
      <vt:lpstr>Outline</vt:lpstr>
      <vt:lpstr>Namingserver</vt:lpstr>
      <vt:lpstr>Namingserver</vt:lpstr>
      <vt:lpstr>Discovery</vt:lpstr>
      <vt:lpstr>general</vt:lpstr>
      <vt:lpstr>Bootstrap &amp; Discovery</vt:lpstr>
      <vt:lpstr>Shutdown</vt:lpstr>
      <vt:lpstr>Failure</vt:lpstr>
      <vt:lpstr>Replication</vt:lpstr>
      <vt:lpstr>general</vt:lpstr>
      <vt:lpstr>Starting</vt:lpstr>
      <vt:lpstr>Update</vt:lpstr>
      <vt:lpstr>Shutdown</vt:lpstr>
      <vt:lpstr>Agents</vt:lpstr>
      <vt:lpstr>general</vt:lpstr>
      <vt:lpstr>Failure agent</vt:lpstr>
      <vt:lpstr>Synchronization agent</vt:lpstr>
      <vt:lpstr>GUI</vt:lpstr>
      <vt:lpstr>GUI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justin lauwerens</cp:lastModifiedBy>
  <cp:revision>416</cp:revision>
  <dcterms:created xsi:type="dcterms:W3CDTF">2020-12-07T09:05:54Z</dcterms:created>
  <dcterms:modified xsi:type="dcterms:W3CDTF">2021-06-12T08:58:56Z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0x010100707C9875C091B247AB9617006510CC43</vt:lpwstr>
  </property>
</Properties>
</file>