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E71FEC-5EF7-8CC4-1D53-73D2E4AE5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734521-60C5-DD9F-4B2D-211B822C0F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C68B1C-8593-C9CD-A00D-F55F517CE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6BD5-AF9A-472E-A7EE-680FB2D16E5B}" type="datetimeFigureOut">
              <a:rPr lang="pt-BR" smtClean="0"/>
              <a:t>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22E02A-E156-A2E3-2487-582A44005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5D4676-B834-3A25-8D78-5A7787A3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D1CA-0A95-48EE-B858-A3DB19A336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235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0D7281-ACCC-EEDB-971E-3E0418A97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F0E90BA-87EB-3516-C6FA-9438B6A29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DC5895-870B-7BF5-22D6-4C10DA323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6BD5-AF9A-472E-A7EE-680FB2D16E5B}" type="datetimeFigureOut">
              <a:rPr lang="pt-BR" smtClean="0"/>
              <a:t>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801204-965B-D98C-0692-9A1F1157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E9E39F-6AAD-8753-58B3-FFB492361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D1CA-0A95-48EE-B858-A3DB19A336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3558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FC11ED-4E08-DE5F-8620-9EA7B49B5B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040904B-1A05-6D99-8571-0B9C18A33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EB1EB8-A13A-EB44-986E-C1C5517FF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6BD5-AF9A-472E-A7EE-680FB2D16E5B}" type="datetimeFigureOut">
              <a:rPr lang="pt-BR" smtClean="0"/>
              <a:t>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082ACC-A336-FF6B-5E91-E3DA0F3A6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3A9E60-9B5A-CE11-19DC-D62DC808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D1CA-0A95-48EE-B858-A3DB19A336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005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030CAE-A819-FF84-6865-511C30E0E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C67492-0B14-8987-8F29-3A79B0B3D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3B84D9-1ED1-248F-0C82-FF1E6364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6BD5-AF9A-472E-A7EE-680FB2D16E5B}" type="datetimeFigureOut">
              <a:rPr lang="pt-BR" smtClean="0"/>
              <a:t>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A59335-378A-031D-925A-11598E19D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9F3DA5-03BF-3032-7B01-314F882DD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D1CA-0A95-48EE-B858-A3DB19A336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408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BA25B6-79AD-97DB-3184-BC1C786DE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EA8872-FBE3-1A6E-FDCF-55FCCD586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D9E57C-EE96-A90E-4C51-5F476C31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6BD5-AF9A-472E-A7EE-680FB2D16E5B}" type="datetimeFigureOut">
              <a:rPr lang="pt-BR" smtClean="0"/>
              <a:t>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1D5575-41C0-C9E4-0776-8DC5A65A4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5BF68D-7F2F-1D03-162A-1E5317515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D1CA-0A95-48EE-B858-A3DB19A336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0359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4A57A-7BDE-93A9-3DEF-10E96E32C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8CBFEF-2713-3770-A8DC-409F9DEC5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87CD4C1-CB47-BF4A-308B-D99D3A92F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9F1AB5-F5B8-EE6F-AA2C-F2AC766C4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6BD5-AF9A-472E-A7EE-680FB2D16E5B}" type="datetimeFigureOut">
              <a:rPr lang="pt-BR" smtClean="0"/>
              <a:t>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489324-29C8-52A4-D45B-84AECC458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997C12C-1403-D078-F547-15D1870A0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D1CA-0A95-48EE-B858-A3DB19A336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8506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E0BACD-C90C-B9B8-AAD7-1A0E0EE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046F0F-68E7-1FB0-C323-B950B1C64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6F6C43-AAA8-6E84-7C57-87D1B364D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FBBB9B9-40D3-993C-BB6F-204AE2D867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F46D0AF-708F-D652-6699-67B84CFAF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337D77A-E19B-E05C-7469-6BB3C4B3B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6BD5-AF9A-472E-A7EE-680FB2D16E5B}" type="datetimeFigureOut">
              <a:rPr lang="pt-BR" smtClean="0"/>
              <a:t>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4EF0866-E34D-BD6E-2BCC-ED2E2ECBD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BFBBB77-27E2-9506-5D6D-39FAC22D4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D1CA-0A95-48EE-B858-A3DB19A336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6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3701FB-955A-80CD-516A-1B3F3750D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937A721-F0DB-EA4F-28AA-F355DBA7C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6BD5-AF9A-472E-A7EE-680FB2D16E5B}" type="datetimeFigureOut">
              <a:rPr lang="pt-BR" smtClean="0"/>
              <a:t>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108CF93-7067-0D1C-2BF6-13A911C08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97D1034-FB3C-A0CD-C530-EB507CA95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D1CA-0A95-48EE-B858-A3DB19A336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5103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F8B59AE-0BD0-0D4F-4409-9BE8EEF7C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6BD5-AF9A-472E-A7EE-680FB2D16E5B}" type="datetimeFigureOut">
              <a:rPr lang="pt-BR" smtClean="0"/>
              <a:t>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62664BF-A60C-FC45-2538-5B5B8A12C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64F2E5B-1F84-12DD-B522-EF2F1EA0A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D1CA-0A95-48EE-B858-A3DB19A336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18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EF46A6-0DD9-11F2-3C50-A633E46C9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BCD032-852B-DB49-0CBA-C35028C78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F29F6AF-4B89-33CA-F355-94053F979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C43CBF-6082-4716-05D3-45D875D40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6BD5-AF9A-472E-A7EE-680FB2D16E5B}" type="datetimeFigureOut">
              <a:rPr lang="pt-BR" smtClean="0"/>
              <a:t>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8D9778-8F0F-736B-8968-9170F275D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05271D-65A2-E854-D64F-0ECDC152E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D1CA-0A95-48EE-B858-A3DB19A336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191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2BAA1F-42F4-FDCC-317E-73224257C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80C05AF-9F6A-9E75-6813-34CA2BC77F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FD36340-881E-B8B8-B177-E4BF726FC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F819C93-5C2A-B6DB-BFC2-DB92740A2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6BD5-AF9A-472E-A7EE-680FB2D16E5B}" type="datetimeFigureOut">
              <a:rPr lang="pt-BR" smtClean="0"/>
              <a:t>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D4EFE1D-DE4D-978F-834D-5360146BC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1615486-56F1-3EEE-3319-61BF99C59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D1CA-0A95-48EE-B858-A3DB19A336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2318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A71FBA5-3FF8-5A90-14AA-AE6303666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31B034-DEDD-C0B6-D7A8-F1646DA13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DE4BA1-EC13-B9F4-E5A0-026DD3A012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66BD5-AF9A-472E-A7EE-680FB2D16E5B}" type="datetimeFigureOut">
              <a:rPr lang="pt-BR" smtClean="0"/>
              <a:t>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CFA725-B487-9BFC-4EB2-C6B33AC91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480068-88DB-B590-FDA6-7983BE0C0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AD1CA-0A95-48EE-B858-A3DB19A336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44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3">
            <a:extLst>
              <a:ext uri="{FF2B5EF4-FFF2-40B4-BE49-F238E27FC236}">
                <a16:creationId xmlns:a16="http://schemas.microsoft.com/office/drawing/2014/main" id="{3DB9B0B4-E5FE-40D0-B3A3-4341AE0F7AB8}"/>
              </a:ext>
            </a:extLst>
          </p:cNvPr>
          <p:cNvSpPr/>
          <p:nvPr/>
        </p:nvSpPr>
        <p:spPr bwMode="auto">
          <a:xfrm>
            <a:off x="293737" y="371602"/>
            <a:ext cx="4681385" cy="591959"/>
          </a:xfrm>
          <a:prstGeom prst="homePlate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8288" tIns="0" rIns="0" bIns="0" rtlCol="0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800" b="1" baseline="0" dirty="0"/>
              <a:t>Descritivo (LF envia p </a:t>
            </a:r>
            <a:r>
              <a:rPr lang="pt-BR" sz="2800" b="1" baseline="0" dirty="0" err="1"/>
              <a:t>Pref</a:t>
            </a:r>
            <a:r>
              <a:rPr lang="pt-BR" sz="2800" b="1" baseline="0" dirty="0"/>
              <a:t>)</a:t>
            </a:r>
            <a:endParaRPr lang="pt-BR" sz="2800" b="1" dirty="0"/>
          </a:p>
        </p:txBody>
      </p:sp>
      <p:sp>
        <p:nvSpPr>
          <p:cNvPr id="5" name="Seta: Pentágono 4">
            <a:extLst>
              <a:ext uri="{FF2B5EF4-FFF2-40B4-BE49-F238E27FC236}">
                <a16:creationId xmlns:a16="http://schemas.microsoft.com/office/drawing/2014/main" id="{5A91D79A-944E-4725-AB95-44FA73D6F11B}"/>
              </a:ext>
            </a:extLst>
          </p:cNvPr>
          <p:cNvSpPr/>
          <p:nvPr/>
        </p:nvSpPr>
        <p:spPr bwMode="auto">
          <a:xfrm>
            <a:off x="293737" y="2927989"/>
            <a:ext cx="4769876" cy="778773"/>
          </a:xfrm>
          <a:prstGeom prst="homePlate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8288" tIns="0" rIns="0" bIns="0" rtlCol="0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800" b="1" baseline="0" dirty="0"/>
              <a:t>Descritivo com Valores (LF envia p </a:t>
            </a:r>
            <a:r>
              <a:rPr lang="pt-BR" sz="2800" b="1" baseline="0" dirty="0" err="1"/>
              <a:t>Pref</a:t>
            </a:r>
            <a:r>
              <a:rPr lang="pt-BR" sz="2800" b="1" baseline="0" dirty="0"/>
              <a:t>)</a:t>
            </a:r>
            <a:endParaRPr lang="pt-BR" sz="2800" b="1" dirty="0"/>
          </a:p>
        </p:txBody>
      </p:sp>
      <p:sp>
        <p:nvSpPr>
          <p:cNvPr id="6" name="Seta: Pentágono 5">
            <a:extLst>
              <a:ext uri="{FF2B5EF4-FFF2-40B4-BE49-F238E27FC236}">
                <a16:creationId xmlns:a16="http://schemas.microsoft.com/office/drawing/2014/main" id="{8EBCA202-77C1-CCEE-9449-0AE8D9F0DE5F}"/>
              </a:ext>
            </a:extLst>
          </p:cNvPr>
          <p:cNvSpPr/>
          <p:nvPr/>
        </p:nvSpPr>
        <p:spPr bwMode="auto">
          <a:xfrm>
            <a:off x="293737" y="1092249"/>
            <a:ext cx="4681383" cy="591959"/>
          </a:xfrm>
          <a:prstGeom prst="homePlate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8288" tIns="0" rIns="0" bIns="0" rtlCol="0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800" b="1" dirty="0" err="1"/>
              <a:t>Pref</a:t>
            </a:r>
            <a:r>
              <a:rPr lang="pt-BR" sz="2800" b="1" dirty="0"/>
              <a:t> Recebe da LF</a:t>
            </a:r>
          </a:p>
        </p:txBody>
      </p:sp>
      <p:sp>
        <p:nvSpPr>
          <p:cNvPr id="7" name="Seta: Pentágono 6">
            <a:extLst>
              <a:ext uri="{FF2B5EF4-FFF2-40B4-BE49-F238E27FC236}">
                <a16:creationId xmlns:a16="http://schemas.microsoft.com/office/drawing/2014/main" id="{F407B525-5C1F-7CD8-317F-F6A5A0AEB284}"/>
              </a:ext>
            </a:extLst>
          </p:cNvPr>
          <p:cNvSpPr/>
          <p:nvPr/>
        </p:nvSpPr>
        <p:spPr bwMode="auto">
          <a:xfrm>
            <a:off x="293738" y="1868998"/>
            <a:ext cx="4681384" cy="778772"/>
          </a:xfrm>
          <a:prstGeom prst="homePlate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8288" tIns="0" rIns="0" bIns="0" rtlCol="0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800" b="1" dirty="0"/>
              <a:t>PREFEITURA SOLICITA ORÇAMENTO OFICIAL</a:t>
            </a:r>
          </a:p>
        </p:txBody>
      </p:sp>
    </p:spTree>
    <p:extLst>
      <p:ext uri="{BB962C8B-B14F-4D97-AF65-F5344CB8AC3E}">
        <p14:creationId xmlns:p14="http://schemas.microsoft.com/office/powerpoint/2010/main" val="34303035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Dante Derette</dc:creator>
  <cp:lastModifiedBy>Dante Derette</cp:lastModifiedBy>
  <cp:revision>2</cp:revision>
  <dcterms:created xsi:type="dcterms:W3CDTF">2023-03-09T21:38:07Z</dcterms:created>
  <dcterms:modified xsi:type="dcterms:W3CDTF">2023-03-09T23:15:47Z</dcterms:modified>
</cp:coreProperties>
</file>