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629F-D50E-F8CA-84A1-A87E24D0F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5D0CF-66DF-76C4-6698-7CCE786F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6E39E-CE48-43DC-FC28-63CD0FA4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C9A0D-D338-3794-0D1C-7368A83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335E5-76D8-D2B5-407E-4CD6BD39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79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F3960-6695-3DEF-FAF0-4882C831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BD403-339B-C63A-2B06-FAFECB94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ACD3A-ABBA-6311-EB8E-DE6DD538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82AF5-2C49-706A-3BBC-CEB9960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89041-C7B2-63D8-63C2-EF32B2D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67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1B4D03-F09D-CDDD-08EC-750104A0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76BD89-A355-441C-01AE-4B3C706C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DE82A-AAFE-9157-409C-ACB572F8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5DF9F-68D6-C41C-0920-8439345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7D5C0-4567-3C7F-2FDC-A3362AE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9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4D981-EE19-0C0F-D7D8-C9A1860D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DD8E7-1244-7656-3D83-197151B1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11FF0-2A42-D8DA-39C7-A71F69C5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10BFE-23EF-5CDE-19CA-40366D7F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8663EB-1E73-71C7-A7E3-AAC930E6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60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4D460-2882-C478-EDE2-473F6264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E8443-3694-EA91-2EEA-489FDFCE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9BE8D-A6FB-83A7-40B4-7186A41A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8CB2A-6635-7451-6B90-563DDC6A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2DCD7-B356-DCF0-BE52-1263BF0B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389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47124-9232-B0E5-13D1-48E2ECC4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F65A6-CE70-C9E1-6E50-A12CA00E0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53213-FD7E-781D-14CC-A0F3C347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F496C-B334-39CE-6ED7-D66EADDE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04E3B-F7F1-1641-C59B-FBDC57F5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81BC7-ABE9-AF85-1014-DA43E90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10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09AC-4F8A-1146-5CAC-5ABC71E0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B96C17-5184-17AB-C308-41AB01A9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392A4-A25A-50D1-669A-126BF3CF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4BC110-E8B2-D358-5562-5E1D2554A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48DE9-D230-2C24-9C82-F7D871ECA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A318B9-E6E5-8769-AC94-EA0F5A0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83FF9-5429-C059-7843-EBC84E9F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EA5CC2-D9A9-4E27-F136-C6AE62D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909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244C-8764-5E3D-653D-7244B1AB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7C2A1E-4153-0F4B-6A7C-7ADD0CBD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C85407-1E86-4068-E795-A1A45284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29899-B112-8663-3615-43C03DB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6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1C238B-EF47-BC58-40BD-0253F874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02E1FA-7197-FC48-634C-177804FE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5E54B-981F-0A48-B9B9-445350D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91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0DDC-7409-F052-3E56-11903EF8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0E304-BBAC-417D-9E37-05E3D67F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42E36-1CD7-92D7-4938-729EF209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3CE47-AC11-46BC-D1C3-DDBCC514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C867C-96EF-4485-DDE9-17C23B22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812E15-3CE8-786B-979B-88380D92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8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4AA5-89AE-EF17-4005-03D036E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A6ED0-BFC6-CE69-3BDF-386371CDE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63CB2-C4F4-5821-51D1-DDBAF5C3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801565-5D65-CF6D-EA7D-1DD23F8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9C419A-A0F9-6151-A091-ECDC7BBA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AE2AD6-C754-1786-E821-41ED3ACA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27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70AB13-12B7-6EA5-CDFB-750FD316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AEBF9-8622-E5E4-D9C8-082CC1C8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B19FF-967B-5664-C352-3CA749255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22FC-FB37-490E-98AC-B6DAC8511A71}" type="datetimeFigureOut">
              <a:rPr lang="es-CL" smtClean="0"/>
              <a:t>07-01-2024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29B7D-14BB-0807-8DAF-7A95808B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AF1F4-B045-D9EB-7453-E9CB3869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CB31-4B4F-4D6D-9CA1-BAD2482F45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9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62E4C2-A2D5-EC0E-5465-B95201EF1F9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Carito Pastelito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17A06420-0388-C377-198C-4F2ED1C2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C9E45B7-E359-60E4-E274-B5193C0444F6}"/>
              </a:ext>
            </a:extLst>
          </p:cNvPr>
          <p:cNvSpPr txBox="1"/>
          <p:nvPr/>
        </p:nvSpPr>
        <p:spPr>
          <a:xfrm>
            <a:off x="249382" y="4867464"/>
            <a:ext cx="4918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Integrante: Dante Inostroza</a:t>
            </a:r>
          </a:p>
          <a:p>
            <a:r>
              <a:rPr lang="es-E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Sección: 002D</a:t>
            </a:r>
          </a:p>
          <a:p>
            <a:r>
              <a:rPr lang="es-C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Módulo: Programación Web</a:t>
            </a:r>
          </a:p>
          <a:p>
            <a:r>
              <a:rPr lang="es-C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Caso: Página Web-Repostería “Carito Pastelito” </a:t>
            </a:r>
          </a:p>
        </p:txBody>
      </p:sp>
    </p:spTree>
    <p:extLst>
      <p:ext uri="{BB962C8B-B14F-4D97-AF65-F5344CB8AC3E}">
        <p14:creationId xmlns:p14="http://schemas.microsoft.com/office/powerpoint/2010/main" val="329483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ABB83EA-FC35-E13A-F47E-D793D2418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0"/>
            <a:ext cx="4314825" cy="1057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2D2A81-93D1-019F-38EA-DC15FA47CD24}"/>
              </a:ext>
            </a:extLst>
          </p:cNvPr>
          <p:cNvSpPr txBox="1"/>
          <p:nvPr/>
        </p:nvSpPr>
        <p:spPr>
          <a:xfrm>
            <a:off x="2133600" y="1029566"/>
            <a:ext cx="7703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 de Caso</a:t>
            </a:r>
            <a:endParaRPr lang="es-CL" sz="7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84EBC5-3BE2-F6A5-DC1E-51F627AA3C2F}"/>
              </a:ext>
            </a:extLst>
          </p:cNvPr>
          <p:cNvSpPr txBox="1"/>
          <p:nvPr/>
        </p:nvSpPr>
        <p:spPr>
          <a:xfrm>
            <a:off x="942109" y="2199117"/>
            <a:ext cx="10764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Carito Pastelito </a:t>
            </a:r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 repostería que combina con los gustos de los clientes, una experiencia dulce y personalizada. Con un ambiente y uso agradable, una galería irresistible que va desde clásicos hasta creaciones innovadoras, y la opción de pedidos a domicilio, la repostería se destaca por su compromiso con la calidad y la atención al detalle. Ya sea para eventos especiales o para disfrutar de un capricho diario, “</a:t>
            </a:r>
            <a:r>
              <a:rPr lang="es-E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Carito Pastelito</a:t>
            </a:r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” invita a los amantes de lo dulce a explorar y saborear la magia de sus exquisitos postres.</a:t>
            </a:r>
            <a:endParaRPr lang="es-CL" sz="24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0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9989A0A-04DE-96D2-327C-AA23AECF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0"/>
            <a:ext cx="4314825" cy="105727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41C9EF1-442C-2D71-108F-2F2B8397A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" y="1255636"/>
            <a:ext cx="10891215" cy="56023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34818F-05EE-7F80-21EC-C80048A63833}"/>
              </a:ext>
            </a:extLst>
          </p:cNvPr>
          <p:cNvSpPr txBox="1"/>
          <p:nvPr/>
        </p:nvSpPr>
        <p:spPr>
          <a:xfrm>
            <a:off x="207818" y="163659"/>
            <a:ext cx="7412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USO</a:t>
            </a:r>
            <a:endParaRPr lang="es-CL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1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5D66685-7BA7-52B7-6027-2CC5B0E9A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0"/>
            <a:ext cx="4314825" cy="1057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D6C002-25D0-F1DE-256D-E28604758E66}"/>
              </a:ext>
            </a:extLst>
          </p:cNvPr>
          <p:cNvSpPr txBox="1"/>
          <p:nvPr/>
        </p:nvSpPr>
        <p:spPr>
          <a:xfrm>
            <a:off x="3325091" y="2844224"/>
            <a:ext cx="8063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CONCLUSIÓN:</a:t>
            </a:r>
            <a:endParaRPr lang="es-CL" sz="7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364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125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DANTE . INOSTROZA INOSTROZA</dc:creator>
  <cp:lastModifiedBy>DANTE . INOSTROZA INOSTROZA</cp:lastModifiedBy>
  <cp:revision>1</cp:revision>
  <dcterms:created xsi:type="dcterms:W3CDTF">2024-01-08T00:10:24Z</dcterms:created>
  <dcterms:modified xsi:type="dcterms:W3CDTF">2024-01-08T01:17:21Z</dcterms:modified>
</cp:coreProperties>
</file>