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2888DC-3043-4168-B377-793011F72234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4BCDC4-1BA8-4E6A-8C89-BF8E67C2D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.cmu.edu/academic/class/15251-f10/Site/Materials/Lectures/Lecture21/lecture21.pdf" TargetMode="External"/><Relationship Id="rId2" Type="http://schemas.openxmlformats.org/officeDocument/2006/relationships/hyperlink" Target="http://rosettacode.org/wiki/Stable_marriage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wi-prolog.org/pldoc/refm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57312"/>
          </a:xfrm>
        </p:spPr>
        <p:txBody>
          <a:bodyPr/>
          <a:lstStyle/>
          <a:p>
            <a:r>
              <a:rPr lang="hr-HR" dirty="0" smtClean="0"/>
              <a:t>Projektni zadatak iz kolegija:</a:t>
            </a:r>
          </a:p>
          <a:p>
            <a:r>
              <a:rPr lang="hr-HR" dirty="0" smtClean="0"/>
              <a:t>Logičko programiranje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Problem stabilnih brakova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6578" y="607220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Jelena </a:t>
            </a:r>
            <a:r>
              <a:rPr lang="hr-HR" dirty="0" err="1" smtClean="0"/>
              <a:t>Valčić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0232" y="357166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SVEUČILIŠTE U ZAGREBU</a:t>
            </a:r>
          </a:p>
          <a:p>
            <a:pPr algn="ctr"/>
            <a:r>
              <a:rPr lang="hr-HR" dirty="0" smtClean="0"/>
              <a:t>FAKULTET ORGANIZACIJE I INFORMATIKE</a:t>
            </a:r>
          </a:p>
          <a:p>
            <a:pPr algn="ctr"/>
            <a:r>
              <a:rPr lang="hr-HR" dirty="0" smtClean="0"/>
              <a:t>VARAŽDIN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521495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/>
              <a:t>Mentor:</a:t>
            </a:r>
            <a:endParaRPr lang="en-US" dirty="0"/>
          </a:p>
          <a:p>
            <a:pPr algn="r"/>
            <a:r>
              <a:rPr lang="hr-HR" dirty="0" err="1"/>
              <a:t>dr</a:t>
            </a:r>
            <a:r>
              <a:rPr lang="hr-HR" dirty="0"/>
              <a:t>. </a:t>
            </a:r>
            <a:r>
              <a:rPr lang="hr-HR" dirty="0" err="1"/>
              <a:t>sc</a:t>
            </a:r>
            <a:r>
              <a:rPr lang="hr-HR" dirty="0"/>
              <a:t>. Sandra Lovrenčić, docent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Opis problema</a:t>
            </a:r>
          </a:p>
          <a:p>
            <a:r>
              <a:rPr lang="hr-HR" dirty="0" smtClean="0"/>
              <a:t>Rješenje</a:t>
            </a:r>
          </a:p>
          <a:p>
            <a:r>
              <a:rPr lang="hr-HR" dirty="0" smtClean="0"/>
              <a:t>Prikaz koda</a:t>
            </a:r>
          </a:p>
          <a:p>
            <a:r>
              <a:rPr lang="hr-HR" dirty="0" smtClean="0"/>
              <a:t>Primjeri</a:t>
            </a:r>
          </a:p>
          <a:p>
            <a:r>
              <a:rPr lang="hr-HR" dirty="0" smtClean="0"/>
              <a:t>Literatura</a:t>
            </a:r>
          </a:p>
          <a:p>
            <a:r>
              <a:rPr lang="hr-HR" dirty="0" smtClean="0"/>
              <a:t>Pitanja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Uparivanje elemenata na način da si najbolje odgovaraju prema nekom skupu ograničenja</a:t>
            </a:r>
          </a:p>
          <a:p>
            <a:endParaRPr lang="hr-HR" dirty="0" smtClean="0"/>
          </a:p>
          <a:p>
            <a:r>
              <a:rPr lang="hr-HR" dirty="0" smtClean="0"/>
              <a:t>Svaki element dolazi s ograničenjima</a:t>
            </a:r>
          </a:p>
          <a:p>
            <a:endParaRPr lang="hr-HR" dirty="0" smtClean="0"/>
          </a:p>
          <a:p>
            <a:r>
              <a:rPr lang="hr-HR" dirty="0" smtClean="0"/>
              <a:t>Na kraju ne bi smio ostati niti jedan element koji nije uparen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hr-HR" dirty="0" smtClean="0"/>
              <a:t>Uparivanje se odvija spajanjem elemenata jednog skupa s elementima drugog skupa</a:t>
            </a:r>
          </a:p>
          <a:p>
            <a:endParaRPr lang="hr-HR" dirty="0"/>
          </a:p>
          <a:p>
            <a:r>
              <a:rPr lang="hr-HR" dirty="0" smtClean="0"/>
              <a:t>Dva uvjeta ne smiju biti zadovoljena ukoliko uparivanje želimo nazvati stabilnim:</a:t>
            </a:r>
          </a:p>
          <a:p>
            <a:pPr lvl="1"/>
            <a:r>
              <a:rPr lang="hr-HR" dirty="0"/>
              <a:t>Neki element A iz prvog uparenog skupa preferira neki element B iz drugog skupa uparivanja nad elementom s kojim je A već uparen</a:t>
            </a:r>
            <a:endParaRPr lang="en-US" dirty="0"/>
          </a:p>
          <a:p>
            <a:pPr lvl="1"/>
            <a:r>
              <a:rPr lang="hr-HR" dirty="0"/>
              <a:t>B također preferira A nad elementom s kojim je B već uparen</a:t>
            </a:r>
            <a:endParaRPr lang="en-US" dirty="0"/>
          </a:p>
          <a:p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hr-HR" dirty="0" smtClean="0"/>
              <a:t>Konkretno se problem definira:</a:t>
            </a:r>
          </a:p>
          <a:p>
            <a:endParaRPr lang="hr-HR" dirty="0"/>
          </a:p>
          <a:p>
            <a:pPr>
              <a:buNone/>
            </a:pPr>
            <a:r>
              <a:rPr lang="hr-HR" dirty="0" smtClean="0"/>
              <a:t>   </a:t>
            </a:r>
            <a:r>
              <a:rPr lang="hr-HR" i="1" dirty="0" smtClean="0"/>
              <a:t>Potrebno </a:t>
            </a:r>
            <a:r>
              <a:rPr lang="hr-HR" i="1" dirty="0"/>
              <a:t>je vjenčati N muškaraca i N žena, gdje je pritom svaka osoba rangirala sve članove suprotnog spola sa jedinstvenim brojem  između 1 i n prema redoslijedu preferiranja, na način da ne postoji dvoje ljudi suprotnog spola koji bi rađe htjeli biti u vezi nego sa partnerima s kojima već jesu u vezi. Ukoliko takve dvije osobe ne postoje brakovi su stabilni.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Rješenje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Koristio se Gale-</a:t>
            </a:r>
            <a:r>
              <a:rPr lang="hr-HR" dirty="0" err="1" smtClean="0"/>
              <a:t>Shapely</a:t>
            </a:r>
            <a:r>
              <a:rPr lang="hr-HR" dirty="0" smtClean="0"/>
              <a:t> algoritam</a:t>
            </a:r>
          </a:p>
          <a:p>
            <a:endParaRPr lang="hr-HR" dirty="0"/>
          </a:p>
          <a:p>
            <a:r>
              <a:rPr lang="hr-HR" dirty="0" smtClean="0"/>
              <a:t>Uvjet je da se koristi jednak broj muškaraca i žena</a:t>
            </a:r>
          </a:p>
          <a:p>
            <a:endParaRPr lang="hr-HR" dirty="0"/>
          </a:p>
          <a:p>
            <a:r>
              <a:rPr lang="hr-HR" dirty="0" smtClean="0"/>
              <a:t>Cilj mu je pokazati kako se uvijek može ostvariti uparivanje i da će brakovi bili stabilni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r>
              <a:rPr lang="hr-HR" dirty="0" smtClean="0"/>
              <a:t>Algoritam se sastoji od nekoliko iteracija: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Svaki </a:t>
            </a:r>
            <a:r>
              <a:rPr lang="hr-HR" dirty="0"/>
              <a:t>ne zaručeni muškarac prosi ženu koju najviše </a:t>
            </a:r>
            <a:r>
              <a:rPr lang="hr-HR" dirty="0" smtClean="0"/>
              <a:t>preferira, zatim </a:t>
            </a:r>
            <a:r>
              <a:rPr lang="hr-HR" dirty="0"/>
              <a:t>svaka žena odgovara sa „Možda“ svom  udvaraču kojeg najviše preferira, a svim ostalim udvaračima odgovara sa „Ne</a:t>
            </a:r>
            <a:r>
              <a:rPr lang="hr-HR" dirty="0" smtClean="0"/>
              <a:t>“</a:t>
            </a:r>
          </a:p>
          <a:p>
            <a:pPr marL="1371600" lvl="2" indent="-514350"/>
            <a:r>
              <a:rPr lang="hr-HR" dirty="0"/>
              <a:t>Ona je zatim privremeno zaručena za udvarača kojeg do sada najviše preferira, te je također taj udvarač jednako privremeno zaručen za </a:t>
            </a:r>
            <a:r>
              <a:rPr lang="hr-HR" dirty="0" smtClean="0"/>
              <a:t>nju</a:t>
            </a:r>
          </a:p>
          <a:p>
            <a:pPr marL="1371600" lvl="2" indent="-514350"/>
            <a:endParaRPr lang="hr-HR" dirty="0" smtClean="0"/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Prvo </a:t>
            </a:r>
            <a:r>
              <a:rPr lang="hr-HR" dirty="0"/>
              <a:t>svaki nezaručeni muškarac prosi ženu koju najviše preferira a do sada ju nije zaprosio (bez obzira na to da li je već zaručena</a:t>
            </a:r>
            <a:r>
              <a:rPr lang="hr-HR" dirty="0" smtClean="0"/>
              <a:t>)</a:t>
            </a:r>
          </a:p>
          <a:p>
            <a:pPr marL="1245870" lvl="2" indent="-514350"/>
            <a:r>
              <a:rPr lang="hr-HR" dirty="0" smtClean="0"/>
              <a:t>Ovaj </a:t>
            </a:r>
            <a:r>
              <a:rPr lang="hr-HR" dirty="0" smtClean="0"/>
              <a:t>se korak ponavlja dok se ne upare sve osobe</a:t>
            </a:r>
          </a:p>
          <a:p>
            <a:pPr marL="971550" lvl="1" indent="-514350">
              <a:buFont typeface="+mj-lt"/>
              <a:buAutoNum type="arabicPeriod"/>
            </a:pP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Algoritam osigurava dvije stvari:</a:t>
            </a:r>
          </a:p>
          <a:p>
            <a:endParaRPr lang="hr-HR" dirty="0" smtClean="0"/>
          </a:p>
          <a:p>
            <a:pPr lvl="1"/>
            <a:r>
              <a:rPr lang="hr-HR" b="1" dirty="0"/>
              <a:t>Svatko je vjenčan</a:t>
            </a:r>
            <a:r>
              <a:rPr lang="hr-HR" dirty="0"/>
              <a:t> </a:t>
            </a:r>
            <a:endParaRPr lang="hr-HR" dirty="0" smtClean="0"/>
          </a:p>
          <a:p>
            <a:pPr lvl="2"/>
            <a:r>
              <a:rPr lang="hr-HR" dirty="0" smtClean="0"/>
              <a:t>Kada je osoba zaručena ona će uvijek biti zaručena</a:t>
            </a:r>
          </a:p>
          <a:p>
            <a:pPr lvl="2"/>
            <a:endParaRPr lang="hr-HR" dirty="0" smtClean="0"/>
          </a:p>
          <a:p>
            <a:pPr lvl="1"/>
            <a:r>
              <a:rPr lang="hr-HR" b="1" dirty="0"/>
              <a:t>Brak je stabilan</a:t>
            </a:r>
            <a:r>
              <a:rPr lang="hr-HR" dirty="0"/>
              <a:t> </a:t>
            </a:r>
            <a:endParaRPr lang="hr-HR" dirty="0" smtClean="0"/>
          </a:p>
          <a:p>
            <a:pPr lvl="2"/>
            <a:r>
              <a:rPr lang="hr-HR" dirty="0" smtClean="0"/>
              <a:t>Kroz ponavljanje uparivanja se osigurava da su osobe zaručene za one partnere koji im najbolje ogovaraju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Wirth</a:t>
            </a:r>
            <a:r>
              <a:rPr lang="hr-HR" dirty="0" smtClean="0"/>
              <a:t>, N., 1976., </a:t>
            </a:r>
            <a:r>
              <a:rPr lang="hr-HR" dirty="0" err="1" smtClean="0"/>
              <a:t>Alhorithms</a:t>
            </a:r>
            <a:r>
              <a:rPr lang="hr-HR" dirty="0" smtClean="0"/>
              <a:t> + dana </a:t>
            </a:r>
            <a:r>
              <a:rPr lang="hr-HR" dirty="0" err="1" smtClean="0"/>
              <a:t>structures</a:t>
            </a:r>
            <a:r>
              <a:rPr lang="hr-HR" dirty="0" smtClean="0"/>
              <a:t> = </a:t>
            </a:r>
            <a:r>
              <a:rPr lang="hr-HR" dirty="0" err="1" smtClean="0"/>
              <a:t>programs</a:t>
            </a:r>
            <a:r>
              <a:rPr lang="hr-HR" dirty="0" smtClean="0"/>
              <a:t>, Zurich, </a:t>
            </a:r>
            <a:r>
              <a:rPr lang="hr-HR" dirty="0" err="1" smtClean="0"/>
              <a:t>Switzerland</a:t>
            </a:r>
            <a:endParaRPr lang="hr-HR" dirty="0" smtClean="0"/>
          </a:p>
          <a:p>
            <a:r>
              <a:rPr lang="hr-HR" dirty="0" err="1" smtClean="0"/>
              <a:t>Stable</a:t>
            </a:r>
            <a:r>
              <a:rPr lang="hr-HR" dirty="0" smtClean="0"/>
              <a:t> </a:t>
            </a:r>
            <a:r>
              <a:rPr lang="hr-HR" dirty="0" err="1" smtClean="0"/>
              <a:t>marriage</a:t>
            </a:r>
            <a:r>
              <a:rPr lang="hr-HR" dirty="0" smtClean="0"/>
              <a:t> problem, dostupno na: </a:t>
            </a:r>
            <a:r>
              <a:rPr lang="hr-HR" dirty="0" smtClean="0">
                <a:hlinkClick r:id="rId2"/>
              </a:rPr>
              <a:t>http://rosettacode.org/wiki/Stable_marriage_problem</a:t>
            </a:r>
            <a:endParaRPr lang="hr-HR" dirty="0" smtClean="0"/>
          </a:p>
          <a:p>
            <a:r>
              <a:rPr lang="hr-HR" dirty="0" err="1" smtClean="0"/>
              <a:t>Gusfield</a:t>
            </a:r>
            <a:r>
              <a:rPr lang="hr-HR" dirty="0" smtClean="0"/>
              <a:t>, D., Irving, R. W., -,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stable</a:t>
            </a:r>
            <a:r>
              <a:rPr lang="hr-HR" dirty="0" smtClean="0"/>
              <a:t> </a:t>
            </a:r>
            <a:r>
              <a:rPr lang="hr-HR" dirty="0" err="1" smtClean="0"/>
              <a:t>Marriage</a:t>
            </a:r>
            <a:r>
              <a:rPr lang="hr-HR" dirty="0" smtClean="0"/>
              <a:t> Problem, </a:t>
            </a:r>
            <a:r>
              <a:rPr lang="hr-HR" dirty="0" err="1" smtClean="0"/>
              <a:t>The</a:t>
            </a:r>
            <a:r>
              <a:rPr lang="hr-HR" dirty="0" smtClean="0"/>
              <a:t> MIT </a:t>
            </a:r>
            <a:r>
              <a:rPr lang="hr-HR" dirty="0" err="1" smtClean="0"/>
              <a:t>Press</a:t>
            </a:r>
            <a:r>
              <a:rPr lang="hr-HR" dirty="0" smtClean="0"/>
              <a:t>, dostupno na: </a:t>
            </a:r>
            <a:r>
              <a:rPr lang="hr-HR" dirty="0" smtClean="0">
                <a:hlinkClick r:id="rId3"/>
              </a:rPr>
              <a:t>http://www.cs.cmu.edu/</a:t>
            </a:r>
            <a:r>
              <a:rPr lang="hr-HR" dirty="0" err="1" smtClean="0">
                <a:hlinkClick r:id="rId3"/>
              </a:rPr>
              <a:t>afs</a:t>
            </a:r>
            <a:r>
              <a:rPr lang="hr-HR" dirty="0" smtClean="0">
                <a:hlinkClick r:id="rId3"/>
              </a:rPr>
              <a:t>/cs.cmu.edu/</a:t>
            </a:r>
            <a:r>
              <a:rPr lang="hr-HR" dirty="0" err="1" smtClean="0">
                <a:hlinkClick r:id="rId3"/>
              </a:rPr>
              <a:t>academic</a:t>
            </a:r>
            <a:r>
              <a:rPr lang="hr-HR" dirty="0" smtClean="0">
                <a:hlinkClick r:id="rId3"/>
              </a:rPr>
              <a:t>/</a:t>
            </a:r>
            <a:r>
              <a:rPr lang="hr-HR" dirty="0" err="1" smtClean="0">
                <a:hlinkClick r:id="rId3"/>
              </a:rPr>
              <a:t>class</a:t>
            </a:r>
            <a:r>
              <a:rPr lang="hr-HR" dirty="0" smtClean="0">
                <a:hlinkClick r:id="rId3"/>
              </a:rPr>
              <a:t>/15251-f10/Site/Materials/</a:t>
            </a:r>
            <a:r>
              <a:rPr lang="hr-HR" dirty="0" err="1" smtClean="0">
                <a:hlinkClick r:id="rId3"/>
              </a:rPr>
              <a:t>Lectures</a:t>
            </a:r>
            <a:r>
              <a:rPr lang="hr-HR" dirty="0" smtClean="0">
                <a:hlinkClick r:id="rId3"/>
              </a:rPr>
              <a:t>/Lecture21/lecture21.pdf</a:t>
            </a:r>
            <a:endParaRPr lang="hr-HR" dirty="0" smtClean="0"/>
          </a:p>
          <a:p>
            <a:r>
              <a:rPr lang="hr-HR" dirty="0" smtClean="0"/>
              <a:t>SWI Prolog Manual, dostupno na: </a:t>
            </a:r>
            <a:r>
              <a:rPr lang="hr-HR" dirty="0" smtClean="0">
                <a:hlinkClick r:id="rId4"/>
              </a:rPr>
              <a:t>http://www.swi-prolog.org/pldoc/refman/</a:t>
            </a:r>
            <a:endParaRPr lang="hr-H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2366</TotalTime>
  <Words>432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Problem stabilnih brakova</vt:lpstr>
      <vt:lpstr>Sadržaj</vt:lpstr>
      <vt:lpstr>Opis problema</vt:lpstr>
      <vt:lpstr>Slide 4</vt:lpstr>
      <vt:lpstr>Slide 5</vt:lpstr>
      <vt:lpstr>Rješenje</vt:lpstr>
      <vt:lpstr>Slide 7</vt:lpstr>
      <vt:lpstr>Slide 8</vt:lpstr>
      <vt:lpstr>Literatura </vt:lpstr>
      <vt:lpstr>Pitanja?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stabilnih brakova</dc:title>
  <dc:creator>Dante Eniyel</dc:creator>
  <cp:lastModifiedBy>Dante Eniyel</cp:lastModifiedBy>
  <cp:revision>13</cp:revision>
  <dcterms:created xsi:type="dcterms:W3CDTF">2014-01-10T12:24:01Z</dcterms:created>
  <dcterms:modified xsi:type="dcterms:W3CDTF">2014-01-24T15:30:13Z</dcterms:modified>
</cp:coreProperties>
</file>