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3" r:id="rId4"/>
    <p:sldId id="286" r:id="rId5"/>
    <p:sldId id="266" r:id="rId6"/>
    <p:sldId id="270" r:id="rId7"/>
    <p:sldId id="271" r:id="rId8"/>
    <p:sldId id="287" r:id="rId9"/>
    <p:sldId id="288" r:id="rId10"/>
    <p:sldId id="26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2021/1/14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1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09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6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2021/1/14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5654180" y="2278927"/>
            <a:ext cx="61239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b="1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Tip - The - Trip</a:t>
            </a:r>
            <a:endParaRPr lang="zh-CN" altLang="en-US" sz="7000" b="1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EA1519-73E9-4B4D-B90B-7A63B77D465D}"/>
              </a:ext>
            </a:extLst>
          </p:cNvPr>
          <p:cNvSpPr/>
          <p:nvPr/>
        </p:nvSpPr>
        <p:spPr>
          <a:xfrm>
            <a:off x="5654180" y="3534523"/>
            <a:ext cx="6123963" cy="71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600" dirty="0" err="1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Sisteme</a:t>
            </a:r>
            <a:r>
              <a:rPr lang="en-US" altLang="zh-CN" sz="2400" spc="600" dirty="0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 de </a:t>
            </a:r>
            <a:r>
              <a:rPr lang="en-US" altLang="zh-CN" sz="2400" spc="600" dirty="0" err="1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operare</a:t>
            </a:r>
            <a:r>
              <a:rPr lang="en-US" altLang="zh-CN" sz="2400" spc="600" dirty="0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400" spc="600" dirty="0" err="1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pentru</a:t>
            </a:r>
            <a:r>
              <a:rPr lang="en-US" altLang="zh-CN" sz="2400" spc="600" dirty="0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400" spc="600" dirty="0" err="1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platforme</a:t>
            </a:r>
            <a:r>
              <a:rPr lang="en-US" altLang="zh-CN" sz="2400" spc="600" dirty="0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 mobile</a:t>
            </a:r>
            <a:endParaRPr lang="zh-CN" altLang="en-US" sz="2400" spc="600" dirty="0">
              <a:solidFill>
                <a:srgbClr val="113F4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9169167" y="5893091"/>
            <a:ext cx="2832159" cy="784546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Angelescu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Alexandru</a:t>
            </a: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Pandrea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Vlad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5201174" y="2278927"/>
            <a:ext cx="68574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800" b="1" dirty="0" err="1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Multumim</a:t>
            </a:r>
            <a:r>
              <a:rPr lang="en-US" altLang="zh-CN" sz="6800" b="1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6800" b="1" dirty="0" err="1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pentru</a:t>
            </a:r>
            <a:r>
              <a:rPr lang="en-US" altLang="zh-CN" sz="6800" b="1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6800" b="1" dirty="0" err="1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atentie</a:t>
            </a:r>
            <a:r>
              <a:rPr lang="en-US" altLang="zh-CN" sz="6800" b="1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 !</a:t>
            </a:r>
            <a:endParaRPr lang="zh-CN" altLang="en-US" sz="6800" b="1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173149" y="1836790"/>
            <a:ext cx="5813169" cy="1395097"/>
            <a:chOff x="6081484" y="800550"/>
            <a:chExt cx="4488544" cy="12341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55C0AF"/>
                  </a:solidFill>
                  <a:latin typeface="+mj-lt"/>
                  <a:ea typeface="微软雅黑" panose="020B0503020204020204" pitchFamily="34" charset="-122"/>
                </a:rPr>
                <a:t>Tip – The – Trip</a:t>
              </a:r>
              <a:endParaRPr lang="zh-CN" altLang="en-US" sz="4000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4" y="1296019"/>
              <a:ext cx="44885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b="1" spc="600" dirty="0">
                  <a:solidFill>
                    <a:srgbClr val="113F4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FUNCTIONALITATI</a:t>
              </a:r>
              <a:endParaRPr lang="zh-CN" altLang="en-US" sz="4200" b="1" spc="600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726195" y="2073136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536514" y="450226"/>
            <a:ext cx="441499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rPr>
              <a:t>FUNCTIONALITATI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31231" y="1239442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631231" y="1764404"/>
            <a:ext cx="8999330" cy="622368"/>
            <a:chOff x="956666" y="3447854"/>
            <a:chExt cx="8999330" cy="622368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1777095" y="3447854"/>
              <a:ext cx="8178901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Inregistare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/Login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utilizand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FireBase</a:t>
              </a:r>
              <a:endParaRPr lang="en-US" altLang="zh-CN" sz="24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">
            <a:extLst>
              <a:ext uri="{FF2B5EF4-FFF2-40B4-BE49-F238E27FC236}">
                <a16:creationId xmlns:a16="http://schemas.microsoft.com/office/drawing/2014/main" id="{2F76B46E-C24E-4C49-95EB-E0BB9D097194}"/>
              </a:ext>
            </a:extLst>
          </p:cNvPr>
          <p:cNvGrpSpPr/>
          <p:nvPr/>
        </p:nvGrpSpPr>
        <p:grpSpPr>
          <a:xfrm>
            <a:off x="631231" y="2937266"/>
            <a:ext cx="10709525" cy="622368"/>
            <a:chOff x="956666" y="3447854"/>
            <a:chExt cx="10709525" cy="622368"/>
          </a:xfrm>
        </p:grpSpPr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F3AAB41A-61B8-42ED-AFE2-B8FBA73DA432}"/>
                </a:ext>
              </a:extLst>
            </p:cNvPr>
            <p:cNvSpPr txBox="1"/>
            <p:nvPr/>
          </p:nvSpPr>
          <p:spPr>
            <a:xfrm>
              <a:off x="1777095" y="3447854"/>
              <a:ext cx="988909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Cautarea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si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listarea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obiectivelor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disponibile</a:t>
              </a:r>
              <a:endParaRPr lang="en-US" altLang="zh-CN" sz="24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endParaRPr>
            </a:p>
          </p:txBody>
        </p:sp>
        <p:sp>
          <p:nvSpPr>
            <p:cNvPr id="27" name="矩形 1">
              <a:extLst>
                <a:ext uri="{FF2B5EF4-FFF2-40B4-BE49-F238E27FC236}">
                  <a16:creationId xmlns:a16="http://schemas.microsoft.com/office/drawing/2014/main" id="{FF7F7E1D-F0D7-47AE-94F3-9B23121FFA3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8">
              <a:extLst>
                <a:ext uri="{FF2B5EF4-FFF2-40B4-BE49-F238E27FC236}">
                  <a16:creationId xmlns:a16="http://schemas.microsoft.com/office/drawing/2014/main" id="{31CF650A-1C2C-42D2-8836-8C8F41148C5F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">
            <a:extLst>
              <a:ext uri="{FF2B5EF4-FFF2-40B4-BE49-F238E27FC236}">
                <a16:creationId xmlns:a16="http://schemas.microsoft.com/office/drawing/2014/main" id="{2569F785-A225-4432-ABDA-A5CB91968EFA}"/>
              </a:ext>
            </a:extLst>
          </p:cNvPr>
          <p:cNvGrpSpPr/>
          <p:nvPr/>
        </p:nvGrpSpPr>
        <p:grpSpPr>
          <a:xfrm>
            <a:off x="631231" y="4061627"/>
            <a:ext cx="10929538" cy="622368"/>
            <a:chOff x="956666" y="3447854"/>
            <a:chExt cx="10929538" cy="622368"/>
          </a:xfrm>
        </p:grpSpPr>
        <p:sp>
          <p:nvSpPr>
            <p:cNvPr id="31" name="TextBox 38">
              <a:extLst>
                <a:ext uri="{FF2B5EF4-FFF2-40B4-BE49-F238E27FC236}">
                  <a16:creationId xmlns:a16="http://schemas.microsoft.com/office/drawing/2014/main" id="{EFB58DE6-98DB-4EE6-8E2D-3FBA5388DD99}"/>
                </a:ext>
              </a:extLst>
            </p:cNvPr>
            <p:cNvSpPr txBox="1"/>
            <p:nvPr/>
          </p:nvSpPr>
          <p:spPr>
            <a:xfrm>
              <a:off x="1777095" y="3447854"/>
              <a:ext cx="10109109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Listarea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informatiilor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pentru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fiecare</a:t>
              </a:r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 </a:t>
              </a:r>
              <a:r>
                <a:rPr lang="en-US" altLang="zh-CN" sz="24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obiectiv</a:t>
              </a:r>
              <a:endParaRPr lang="en-US" altLang="zh-CN" sz="24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endParaRPr>
            </a:p>
          </p:txBody>
        </p:sp>
        <p:sp>
          <p:nvSpPr>
            <p:cNvPr id="32" name="矩形 1">
              <a:extLst>
                <a:ext uri="{FF2B5EF4-FFF2-40B4-BE49-F238E27FC236}">
                  <a16:creationId xmlns:a16="http://schemas.microsoft.com/office/drawing/2014/main" id="{47F7DEEE-CA55-4C8D-B994-C0D694F7215B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3" name="矩形 28">
              <a:extLst>
                <a:ext uri="{FF2B5EF4-FFF2-40B4-BE49-F238E27FC236}">
                  <a16:creationId xmlns:a16="http://schemas.microsoft.com/office/drawing/2014/main" id="{952D27C1-BDF4-4E38-8276-F182212265C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2">
            <a:extLst>
              <a:ext uri="{FF2B5EF4-FFF2-40B4-BE49-F238E27FC236}">
                <a16:creationId xmlns:a16="http://schemas.microsoft.com/office/drawing/2014/main" id="{EE12FA81-3BB0-42A7-BB1C-E4B65CD31CB1}"/>
              </a:ext>
            </a:extLst>
          </p:cNvPr>
          <p:cNvGrpSpPr/>
          <p:nvPr/>
        </p:nvGrpSpPr>
        <p:grpSpPr>
          <a:xfrm>
            <a:off x="631231" y="5135756"/>
            <a:ext cx="3638765" cy="622368"/>
            <a:chOff x="956666" y="3447854"/>
            <a:chExt cx="3638765" cy="62236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7D96ED-89E2-416B-9C9C-8F8B4260936B}"/>
                </a:ext>
              </a:extLst>
            </p:cNvPr>
            <p:cNvSpPr txBox="1"/>
            <p:nvPr/>
          </p:nvSpPr>
          <p:spPr>
            <a:xfrm>
              <a:off x="1777095" y="3447854"/>
              <a:ext cx="281833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altLang="zh-CN" sz="24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tang" panose="02030600000101010101" pitchFamily="18" charset="-127"/>
                  <a:ea typeface="Batang" panose="02030600000101010101" pitchFamily="18" charset="-127"/>
                  <a:cs typeface="Poppins SemiBold" charset="0"/>
                </a:rPr>
                <a:t>Side - Menu </a:t>
              </a:r>
            </a:p>
          </p:txBody>
        </p:sp>
        <p:sp>
          <p:nvSpPr>
            <p:cNvPr id="40" name="矩形 1">
              <a:extLst>
                <a:ext uri="{FF2B5EF4-FFF2-40B4-BE49-F238E27FC236}">
                  <a16:creationId xmlns:a16="http://schemas.microsoft.com/office/drawing/2014/main" id="{46471310-EFB9-4EEE-8A36-29FB91B1DF6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矩形 28">
              <a:extLst>
                <a:ext uri="{FF2B5EF4-FFF2-40B4-BE49-F238E27FC236}">
                  <a16:creationId xmlns:a16="http://schemas.microsoft.com/office/drawing/2014/main" id="{68D8785B-4950-497E-8722-B3259D0628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173150" y="1836790"/>
            <a:ext cx="6819848" cy="1298755"/>
            <a:chOff x="6081484" y="800550"/>
            <a:chExt cx="5265834" cy="114890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55C0AF"/>
                  </a:solidFill>
                  <a:latin typeface="+mj-lt"/>
                  <a:ea typeface="微软雅黑" panose="020B0503020204020204" pitchFamily="34" charset="-122"/>
                </a:rPr>
                <a:t>Tip – The – Trip</a:t>
              </a:r>
              <a:endParaRPr lang="zh-CN" altLang="en-US" sz="4000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4" y="1296019"/>
              <a:ext cx="5265834" cy="65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b="1" spc="600" dirty="0">
                  <a:solidFill>
                    <a:srgbClr val="113F4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PAGINILE APLICATIEI</a:t>
              </a:r>
              <a:endParaRPr lang="zh-CN" altLang="en-US" sz="4200" b="1" spc="600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726195" y="2073136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1848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2721" y="346206"/>
            <a:ext cx="6735917" cy="572136"/>
            <a:chOff x="539692" y="3498086"/>
            <a:chExt cx="6735917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539692" y="3498086"/>
              <a:ext cx="6735917" cy="52322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LOGIN / REGISTER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CAAC24-1472-4877-A969-01AACC1A6BD3}"/>
              </a:ext>
            </a:extLst>
          </p:cNvPr>
          <p:cNvGrpSpPr/>
          <p:nvPr/>
        </p:nvGrpSpPr>
        <p:grpSpPr>
          <a:xfrm>
            <a:off x="919910" y="1744042"/>
            <a:ext cx="3727986" cy="4146356"/>
            <a:chOff x="1411354" y="1131590"/>
            <a:chExt cx="3168650" cy="3524249"/>
          </a:xfrm>
        </p:grpSpPr>
        <p:sp>
          <p:nvSpPr>
            <p:cNvPr id="25" name="圆角矩形 10">
              <a:extLst>
                <a:ext uri="{FF2B5EF4-FFF2-40B4-BE49-F238E27FC236}">
                  <a16:creationId xmlns:a16="http://schemas.microsoft.com/office/drawing/2014/main" id="{594F58D6-FC44-4609-82D3-BF9A5F319DBE}"/>
                </a:ext>
              </a:extLst>
            </p:cNvPr>
            <p:cNvSpPr/>
            <p:nvPr/>
          </p:nvSpPr>
          <p:spPr bwMode="auto">
            <a:xfrm>
              <a:off x="1411354" y="3287414"/>
              <a:ext cx="3168650" cy="136842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6" rIns="91430" bIns="45716"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09" algn="l"/>
                </a:tabLst>
                <a:defRPr/>
              </a:pPr>
              <a:endParaRPr lang="zh-CN" altLang="en-US" sz="1600" dirty="0">
                <a:solidFill>
                  <a:schemeClr val="accent2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26" name="矩形 87">
              <a:extLst>
                <a:ext uri="{FF2B5EF4-FFF2-40B4-BE49-F238E27FC236}">
                  <a16:creationId xmlns:a16="http://schemas.microsoft.com/office/drawing/2014/main" id="{71C461E6-262B-4FEE-B7CA-BAD37BF3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430" y="3757314"/>
              <a:ext cx="2940498" cy="70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La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inregistrarea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in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aplicatie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se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va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solicita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numele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,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adresa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de email si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parola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pentru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autentificare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27" name="圆角矩形 12">
              <a:extLst>
                <a:ext uri="{FF2B5EF4-FFF2-40B4-BE49-F238E27FC236}">
                  <a16:creationId xmlns:a16="http://schemas.microsoft.com/office/drawing/2014/main" id="{9F5CD9FA-F01D-405F-A64A-640A4815AAF9}"/>
                </a:ext>
              </a:extLst>
            </p:cNvPr>
            <p:cNvSpPr/>
            <p:nvPr/>
          </p:nvSpPr>
          <p:spPr bwMode="auto">
            <a:xfrm>
              <a:off x="1411354" y="1131590"/>
              <a:ext cx="3168650" cy="136683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30" tIns="45716" rIns="91430" bIns="45716"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09" algn="l"/>
                </a:tabLst>
                <a:defRPr/>
              </a:pPr>
              <a:endParaRPr lang="zh-CN" altLang="en-US" sz="1600" dirty="0">
                <a:solidFill>
                  <a:schemeClr val="tx1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28" name="矩形 87">
              <a:extLst>
                <a:ext uri="{FF2B5EF4-FFF2-40B4-BE49-F238E27FC236}">
                  <a16:creationId xmlns:a16="http://schemas.microsoft.com/office/drawing/2014/main" id="{74EC1EE7-20B3-4659-BB5F-E27177EE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954" y="1378878"/>
              <a:ext cx="3109451" cy="915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Logarea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se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va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face pe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baza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datelor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introduse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pe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pagina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微软雅黑" pitchFamily="34" charset="-122"/>
                </a:rPr>
                <a:t> de register</a:t>
              </a:r>
              <a:endParaRPr lang="en-US" sz="1600" dirty="0"/>
            </a:p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3E0B207-3543-4725-BF2C-C83B2BEEFB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4893" y="2241253"/>
              <a:ext cx="2443163" cy="554037"/>
              <a:chOff x="855540" y="3513439"/>
              <a:chExt cx="1399872" cy="987727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F05CB58-48C8-4A93-91DE-AFB9CF92834F}"/>
                  </a:ext>
                </a:extLst>
              </p:cNvPr>
              <p:cNvSpPr/>
              <p:nvPr/>
            </p:nvSpPr>
            <p:spPr>
              <a:xfrm>
                <a:off x="855540" y="3513439"/>
                <a:ext cx="1399872" cy="987727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b="1" dirty="0">
                  <a:solidFill>
                    <a:schemeClr val="bg1"/>
                  </a:solidFill>
                  <a:latin typeface="+mj-lt"/>
                  <a:ea typeface="微软雅黑" pitchFamily="34" charset="-122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09925835-919E-493D-A851-EB5BE4ECD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859" y="3739477"/>
                <a:ext cx="1101235" cy="5596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r>
                  <a:rPr kumimoji="1" lang="en-US" altLang="zh-CN" b="1" dirty="0">
                    <a:solidFill>
                      <a:schemeClr val="bg1"/>
                    </a:solidFill>
                    <a:latin typeface="+mj-lt"/>
                    <a:ea typeface="微软雅黑" pitchFamily="34" charset="-122"/>
                  </a:rPr>
                  <a:t>Login</a:t>
                </a:r>
              </a:p>
            </p:txBody>
          </p:sp>
        </p:grpSp>
        <p:grpSp>
          <p:nvGrpSpPr>
            <p:cNvPr id="30" name="组合 26">
              <a:extLst>
                <a:ext uri="{FF2B5EF4-FFF2-40B4-BE49-F238E27FC236}">
                  <a16:creationId xmlns:a16="http://schemas.microsoft.com/office/drawing/2014/main" id="{2D30B3A5-E129-49F7-95EE-4B2D5C3A44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4893" y="2998490"/>
              <a:ext cx="2443163" cy="555624"/>
              <a:chOff x="855540" y="3513439"/>
              <a:chExt cx="1399872" cy="987727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1" name="圆角矩形 18">
                <a:extLst>
                  <a:ext uri="{FF2B5EF4-FFF2-40B4-BE49-F238E27FC236}">
                    <a16:creationId xmlns:a16="http://schemas.microsoft.com/office/drawing/2014/main" id="{E840B2A2-5A45-4294-B626-B64D916B3A34}"/>
                  </a:ext>
                </a:extLst>
              </p:cNvPr>
              <p:cNvSpPr/>
              <p:nvPr/>
            </p:nvSpPr>
            <p:spPr>
              <a:xfrm>
                <a:off x="855540" y="3513439"/>
                <a:ext cx="1399872" cy="987727"/>
              </a:xfrm>
              <a:prstGeom prst="roundRect">
                <a:avLst>
                  <a:gd name="adj" fmla="val 0"/>
                </a:avLst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b="1">
                  <a:solidFill>
                    <a:schemeClr val="bg1"/>
                  </a:solidFill>
                  <a:latin typeface="+mj-lt"/>
                  <a:ea typeface="微软雅黑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9EEAFD4-90E7-4820-8225-50402E9B8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021" y="3728276"/>
                <a:ext cx="1250910" cy="5580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r>
                  <a:rPr kumimoji="1" lang="en-US" altLang="zh-CN" b="1" dirty="0">
                    <a:solidFill>
                      <a:schemeClr val="bg1"/>
                    </a:solidFill>
                    <a:latin typeface="+mj-lt"/>
                    <a:ea typeface="微软雅黑" pitchFamily="34" charset="-122"/>
                  </a:rPr>
                  <a:t>Register</a:t>
                </a:r>
                <a:endParaRPr kumimoji="1" lang="zh-CN" altLang="en-US" b="1" dirty="0">
                  <a:solidFill>
                    <a:schemeClr val="bg1"/>
                  </a:solidFill>
                  <a:latin typeface="+mj-lt"/>
                  <a:ea typeface="微软雅黑" pitchFamily="34" charset="-122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D12F02-C524-483F-9BA8-5EB7BF475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51" y="655372"/>
            <a:ext cx="2757910" cy="5440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39813-E928-413E-B5FD-6DC8C42DF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07" y="655371"/>
            <a:ext cx="2757911" cy="54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92722" y="346206"/>
            <a:ext cx="6744305" cy="572136"/>
            <a:chOff x="539693" y="3498086"/>
            <a:chExt cx="6744305" cy="572136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539693" y="3498086"/>
              <a:ext cx="6744305" cy="52322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LOGIN / REGISTER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38">
            <a:extLst>
              <a:ext uri="{FF2B5EF4-FFF2-40B4-BE49-F238E27FC236}">
                <a16:creationId xmlns:a16="http://schemas.microsoft.com/office/drawing/2014/main" id="{758034B2-A9B9-49A4-9F55-E45532E91BEF}"/>
              </a:ext>
            </a:extLst>
          </p:cNvPr>
          <p:cNvSpPr txBox="1"/>
          <p:nvPr/>
        </p:nvSpPr>
        <p:spPr>
          <a:xfrm>
            <a:off x="408196" y="1454834"/>
            <a:ext cx="11375606" cy="46166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2400" b="1" spc="6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rPr>
              <a:t>Stocarea</a:t>
            </a:r>
            <a:r>
              <a:rPr lang="en-US" altLang="zh-CN" sz="24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rPr>
              <a:t> </a:t>
            </a:r>
            <a:r>
              <a:rPr lang="en-US" altLang="zh-CN" sz="2400" b="1" spc="6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rPr>
              <a:t>datelor</a:t>
            </a:r>
            <a:r>
              <a:rPr lang="en-US" altLang="zh-CN" sz="24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rPr>
              <a:t> </a:t>
            </a:r>
            <a:r>
              <a:rPr lang="en-US" altLang="zh-CN" sz="2400" b="1" spc="6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rPr>
              <a:t>utilizatorului</a:t>
            </a:r>
            <a:r>
              <a:rPr lang="en-US" altLang="zh-CN" sz="24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rPr>
              <a:t> se face in </a:t>
            </a:r>
            <a:r>
              <a:rPr lang="en-US" altLang="zh-CN" sz="2400" b="1" spc="6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Poppins SemiBold" charset="0"/>
              </a:rPr>
              <a:t>FireBase</a:t>
            </a:r>
            <a:endParaRPr lang="en-US" altLang="zh-CN" sz="2400" b="1" spc="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  <a:cs typeface="Poppins SemiBol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B7331-0824-4297-ADB2-8814055A7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20" y="2452991"/>
            <a:ext cx="9593757" cy="37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6780336" cy="572136"/>
            <a:chOff x="956666" y="3498086"/>
            <a:chExt cx="6780336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54817" y="3498086"/>
              <a:ext cx="6382185" cy="52322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HOMEPAGE + SIDEMENU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E720D65-F874-4FA1-A50E-416190B09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8342"/>
            <a:ext cx="2790082" cy="5503724"/>
          </a:xfrm>
          <a:prstGeom prst="rect">
            <a:avLst/>
          </a:prstGeom>
        </p:spPr>
      </p:pic>
      <p:sp>
        <p:nvSpPr>
          <p:cNvPr id="60" name="Rectangle 23">
            <a:extLst>
              <a:ext uri="{FF2B5EF4-FFF2-40B4-BE49-F238E27FC236}">
                <a16:creationId xmlns:a16="http://schemas.microsoft.com/office/drawing/2014/main" id="{107B51A0-B64E-4277-97B5-7C21386ABEC7}"/>
              </a:ext>
            </a:extLst>
          </p:cNvPr>
          <p:cNvSpPr/>
          <p:nvPr/>
        </p:nvSpPr>
        <p:spPr>
          <a:xfrm>
            <a:off x="509695" y="1650091"/>
            <a:ext cx="494347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In homepage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putem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selecta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atat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locatia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dorita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pentru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afisa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obiectivele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aflate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in zona, cat si data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plecarii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pentru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verifica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disponibilitatea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in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ziua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respectiva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pitchFamily="34" charset="-122"/>
              <a:cs typeface="Lato Regular"/>
            </a:endParaRPr>
          </a:p>
        </p:txBody>
      </p:sp>
      <p:cxnSp>
        <p:nvCxnSpPr>
          <p:cNvPr id="61" name="Straight Connector 16">
            <a:extLst>
              <a:ext uri="{FF2B5EF4-FFF2-40B4-BE49-F238E27FC236}">
                <a16:creationId xmlns:a16="http://schemas.microsoft.com/office/drawing/2014/main" id="{2D131440-74FD-4A12-88A9-A3BF61444562}"/>
              </a:ext>
            </a:extLst>
          </p:cNvPr>
          <p:cNvCxnSpPr>
            <a:cxnSpLocks/>
          </p:cNvCxnSpPr>
          <p:nvPr/>
        </p:nvCxnSpPr>
        <p:spPr>
          <a:xfrm>
            <a:off x="5834268" y="966142"/>
            <a:ext cx="0" cy="5491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6DB5BAA-8C4F-4102-8BAA-F8A52403B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185" y="918342"/>
            <a:ext cx="2790083" cy="5503724"/>
          </a:xfrm>
          <a:prstGeom prst="rect">
            <a:avLst/>
          </a:prstGeom>
        </p:spPr>
      </p:pic>
      <p:sp>
        <p:nvSpPr>
          <p:cNvPr id="62" name="Rectangle 23">
            <a:extLst>
              <a:ext uri="{FF2B5EF4-FFF2-40B4-BE49-F238E27FC236}">
                <a16:creationId xmlns:a16="http://schemas.microsoft.com/office/drawing/2014/main" id="{BFE39C3F-888E-4030-8F05-24FAF3274ACC}"/>
              </a:ext>
            </a:extLst>
          </p:cNvPr>
          <p:cNvSpPr/>
          <p:nvPr/>
        </p:nvSpPr>
        <p:spPr>
          <a:xfrm>
            <a:off x="509694" y="2567801"/>
            <a:ext cx="49434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Side-menu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poate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fi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accesat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prin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butonul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3478174-0B26-4FB6-A60B-11AEF979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455" y="2667608"/>
            <a:ext cx="242931" cy="182198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FDB5399A-6764-4983-B1CA-D33CD5C65EC1}"/>
              </a:ext>
            </a:extLst>
          </p:cNvPr>
          <p:cNvSpPr/>
          <p:nvPr/>
        </p:nvSpPr>
        <p:spPr>
          <a:xfrm>
            <a:off x="509694" y="2882636"/>
            <a:ext cx="4943475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Acesta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contine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: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pitchFamily="34" charset="-122"/>
              <a:cs typeface="Lato Regular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numele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utilizatorului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logat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;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pitchFamily="34" charset="-122"/>
              <a:cs typeface="Lato Regular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pictograma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utilizatorului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;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pitchFamily="34" charset="-122"/>
              <a:cs typeface="Lato Regular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un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buton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pentru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delogare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;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pitchFamily="34" charset="-122"/>
              <a:cs typeface="Lato Regular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Patch Notes : o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sectiune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unde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exista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inlantuirea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diferitelor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modificari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aduse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o data cu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introducerea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noilor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versiuni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de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aplicatie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;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pitchFamily="34" charset="-122"/>
              <a:cs typeface="Lato Regular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butonul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pentru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homepage 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inchide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side-menu);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pitchFamily="34" charset="-122"/>
              <a:cs typeface="Lato Regular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butonul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pentru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istoric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redirectioneaza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utilizatorul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catre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pagina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cu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rezervarile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efectuate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anterior).</a:t>
            </a:r>
          </a:p>
        </p:txBody>
      </p:sp>
    </p:spTree>
    <p:extLst>
      <p:ext uri="{BB962C8B-B14F-4D97-AF65-F5344CB8AC3E}">
        <p14:creationId xmlns:p14="http://schemas.microsoft.com/office/powerpoint/2010/main" val="18952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2468398" cy="572136"/>
            <a:chOff x="956666" y="3498086"/>
            <a:chExt cx="2468398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54818" y="3498086"/>
              <a:ext cx="2070246" cy="52322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TRIPS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Rectangle 23">
            <a:extLst>
              <a:ext uri="{FF2B5EF4-FFF2-40B4-BE49-F238E27FC236}">
                <a16:creationId xmlns:a16="http://schemas.microsoft.com/office/drawing/2014/main" id="{107B51A0-B64E-4277-97B5-7C21386ABEC7}"/>
              </a:ext>
            </a:extLst>
          </p:cNvPr>
          <p:cNvSpPr/>
          <p:nvPr/>
        </p:nvSpPr>
        <p:spPr>
          <a:xfrm>
            <a:off x="509695" y="1650091"/>
            <a:ext cx="7048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In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pagina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de trips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avem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o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lista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de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carduri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cu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obiectivele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turistice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disponibile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alaturi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de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diferite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recenzii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/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recomandari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oferite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de alti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utilizatori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22A12-8626-4A56-9741-13956B78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78" y="918342"/>
            <a:ext cx="2765849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4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944859" cy="572136"/>
            <a:chOff x="956666" y="3498086"/>
            <a:chExt cx="3944859" cy="572136"/>
          </a:xfrm>
        </p:grpSpPr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354817" y="3498086"/>
              <a:ext cx="3546708" cy="52322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TRIP DETAIL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Rectangle 23">
            <a:extLst>
              <a:ext uri="{FF2B5EF4-FFF2-40B4-BE49-F238E27FC236}">
                <a16:creationId xmlns:a16="http://schemas.microsoft.com/office/drawing/2014/main" id="{107B51A0-B64E-4277-97B5-7C21386ABEC7}"/>
              </a:ext>
            </a:extLst>
          </p:cNvPr>
          <p:cNvSpPr/>
          <p:nvPr/>
        </p:nvSpPr>
        <p:spPr>
          <a:xfrm>
            <a:off x="509695" y="1650091"/>
            <a:ext cx="7048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Pagina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de trip-detail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contine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descrierea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locatia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si un slider cu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imagini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ale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obiectivului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turistic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selectat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. Tot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aici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utilizatorul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poate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alege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numarul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de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persoane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pentru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care se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va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realiza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rezervarea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Lato Regular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11562-E00B-4959-B1BB-12D56CFE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33" y="918342"/>
            <a:ext cx="2765849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10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Formal Presentation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256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微软雅黑</vt:lpstr>
      <vt:lpstr>Arial</vt:lpstr>
      <vt:lpstr>Calibri</vt:lpstr>
      <vt:lpstr>Century Gothic</vt:lpstr>
      <vt:lpstr>Wingdings</vt:lpstr>
      <vt:lpstr>Formal Presentation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Presentation Template</dc:title>
  <dc:subject>Powerpoint Template</dc:subject>
  <dc:creator>Freepptbackgrounds.net</dc:creator>
  <cp:keywords>Formal Presentation Template</cp:keywords>
  <dc:description>Formal Presentation Template_x000d_
www.freepptbackgrounds.net</dc:description>
  <cp:lastModifiedBy>Dark Angels</cp:lastModifiedBy>
  <cp:revision>265</cp:revision>
  <dcterms:created xsi:type="dcterms:W3CDTF">2018-02-23T07:21:57Z</dcterms:created>
  <dcterms:modified xsi:type="dcterms:W3CDTF">2021-01-14T13:34:29Z</dcterms:modified>
</cp:coreProperties>
</file>