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BC8F-354F-4754-93F2-AC0A9BF5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1135-40B9-46B2-A1A8-54B6B271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C3AA8-4D10-4886-B3E5-185D64EC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596B-8A05-48BD-87F4-69C0233B5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4B13-297B-4E2B-8843-A6B664CF41A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Cape Fear Collective DS Technical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1</cp:revision>
  <dcterms:created xsi:type="dcterms:W3CDTF">2020-11-18T22:02:46Z</dcterms:created>
  <dcterms:modified xsi:type="dcterms:W3CDTF">2020-11-18T22:04:34Z</dcterms:modified>
</cp:coreProperties>
</file>