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28E7-6892-47AC-B5CE-17E0149C0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2B1D6-0F65-49C3-BE95-926935CB9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92523-FEF5-4FF9-A7BB-6DA478B5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4B13-297B-4E2B-8843-A6B664CF41A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C19EF-2F45-4633-8FBA-48716E31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03733-2BF4-4453-BD51-6966ECB5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8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FC5B-007A-4D42-96CC-866A024E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F1F09-C630-4D97-BA59-4127D474D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51987-F733-4D08-B9CC-DED6FF93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4B13-297B-4E2B-8843-A6B664CF41A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78AAC-A98E-4ED6-B082-27477AEE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0B97E-57B5-4C80-A1FF-C74548A2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8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E9179-3AE9-48E1-8B21-E1BB0B86B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794CC-503C-4646-BEA2-BE8A52595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760A2-9F85-46C5-B59B-C126AA89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4B13-297B-4E2B-8843-A6B664CF41A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77E52-41B6-4AE6-9C47-8E04DE26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72723-906E-4F1B-B784-06CB2D2F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631C-FAB9-40B0-95AD-E236506D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A337-FBB6-43BF-95F2-E85DF6DA6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6BC8F-354F-4754-93F2-AC0A9BF5B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4B13-297B-4E2B-8843-A6B664CF41A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31F61-B2CF-45B0-903C-E7E6B006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FBFCC-1D76-4686-9678-52FE8CA1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2DDF-3F8D-4FBE-9F99-C7F914039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D6E92-EFA4-4DC0-9266-B897DBE81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502A1-1274-4AC7-913A-BB580161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4B13-297B-4E2B-8843-A6B664CF41A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67195-30C2-4882-A9AC-5F372C5F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110D6-36C2-45D5-A92B-AC966898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6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4359-0905-4850-B3AF-33BD62A3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5DE96-9014-4130-926D-DC438C2DE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95636-42EA-43F1-AB3A-F0EAA46C8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E1135-40B9-46B2-A1A8-54B6B271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4B13-297B-4E2B-8843-A6B664CF41A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8BB9D-A0B6-4EC0-A8FA-0D77EE08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BBC37-C7E2-453B-8DE3-57B1098B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7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61AB-F1E7-4C01-A618-00E6E1D43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E0065-A9D2-417B-8D44-901F57A4F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2290D-21AB-4A4A-9F37-CFFC4A0C6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23C93-9FEC-4DBA-8984-5CD00F44C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13484-3B58-4287-891B-AA4A6F2BF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5E173-EF74-4119-8885-1A423582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4B13-297B-4E2B-8843-A6B664CF41A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8E520A-DFEC-4F42-AF07-3ABD0090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D389B-62F5-43C9-A090-BAB68DB5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915A-5C16-4291-B2DF-81A44C2F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C3AA8-4D10-4886-B3E5-185D64EC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4B13-297B-4E2B-8843-A6B664CF41A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6A761-20D3-4FD8-9DF8-09B3B19A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B7411-A86F-42EF-9343-C878D44D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8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B9205-A206-4F91-B5A7-D9B2BB8E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4B13-297B-4E2B-8843-A6B664CF41A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816CD-15A8-4EF6-8423-2B0B2026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836D2-DDED-46B8-A462-DB4F0F58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2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01B9-299D-46BE-BBF8-20A8BD35F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7B9AB-E576-4A17-AAA2-9F092E349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6868C-3FC8-40FA-AC41-FD053912C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692B2-2B52-40F0-8744-47A9432F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4B13-297B-4E2B-8843-A6B664CF41A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7637A-0E25-46B5-8ADF-C8C06D64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B909C-F6E4-42A6-A01A-7B71B3C9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4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D905-17AB-4F7F-90EA-975E0081B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A612B-A011-46CB-9E2D-C64340DFF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5111E-6943-44CD-B47A-9B5D3DDCB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5F7D0-EAE3-4464-B147-7B6FB3AB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4B13-297B-4E2B-8843-A6B664CF41A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6672F-83A1-41A4-AE2F-D33930B7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2B527-F575-4349-9E61-0ED45D1D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4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4165A-C15B-4E9C-A231-0367CB41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BD33D-3907-4AA4-803B-4CECDEAF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6596B-8A05-48BD-87F4-69C0233B5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04B13-297B-4E2B-8843-A6B664CF41A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33FD1-BA56-41C3-B6BE-948697E50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DF0B4-3FA2-4338-91C7-1B0347E19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D3B96-76E1-41B9-B9B2-3A586155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0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2ADF-CB63-4F3C-9F7D-46FC51E3D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Cape Fear Collective DS Technical Screen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23536-8AFF-4AF0-8B52-5C5D34D99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Dante Haywood</a:t>
            </a:r>
            <a:br>
              <a:rPr lang="en-US" dirty="0"/>
            </a:br>
            <a:r>
              <a:rPr lang="en-US" dirty="0"/>
              <a:t>November 25, 2020</a:t>
            </a:r>
          </a:p>
        </p:txBody>
      </p:sp>
    </p:spTree>
    <p:extLst>
      <p:ext uri="{BB962C8B-B14F-4D97-AF65-F5344CB8AC3E}">
        <p14:creationId xmlns:p14="http://schemas.microsoft.com/office/powerpoint/2010/main" val="404824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6366-8746-4B25-95D5-47DB023E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AFEFE-B8D7-4A12-92A9-7252611D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134 to 368 tracts listed as food deserts from 2010 to 2017 – why?</a:t>
            </a:r>
          </a:p>
          <a:p>
            <a:r>
              <a:rPr lang="en-US" dirty="0"/>
              <a:t>54/100 counties with </a:t>
            </a:r>
            <a:r>
              <a:rPr lang="en-US"/>
              <a:t>food deserts 2010; 83/100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8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Cape Fear Collective DS Technical Screen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Cape Fear Collective DS Technical Screen</dc:title>
  <dc:creator>grimblack0 X</dc:creator>
  <cp:lastModifiedBy>grimblack0 X</cp:lastModifiedBy>
  <cp:revision>3</cp:revision>
  <dcterms:created xsi:type="dcterms:W3CDTF">2020-11-18T22:02:46Z</dcterms:created>
  <dcterms:modified xsi:type="dcterms:W3CDTF">2020-11-20T17:03:37Z</dcterms:modified>
</cp:coreProperties>
</file>