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6" r:id="rId12"/>
    <p:sldId id="265" r:id="rId13"/>
    <p:sldId id="280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BB5"/>
    <a:srgbClr val="4B4B4B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2:34:39.626" idx="1">
    <p:pos x="10" y="10"/>
    <p:text>Chevrons to keep track of where we are?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Multivariate analysis finds differentiators for food deserts.</a:t>
            </a:r>
          </a:p>
          <a:p>
            <a:endParaRPr lang="en-US" sz="1600" dirty="0"/>
          </a:p>
          <a:p>
            <a:r>
              <a:rPr lang="en-US" sz="1600" dirty="0"/>
              <a:t>Four variables shine as </a:t>
            </a:r>
            <a:r>
              <a:rPr lang="en-US" sz="1600" b="1" dirty="0"/>
              <a:t>differentiators</a:t>
            </a:r>
            <a:r>
              <a:rPr lang="en-US" sz="1600" dirty="0"/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Population per </a:t>
            </a:r>
            <a:r>
              <a:rPr lang="en-US" sz="1600" b="1" dirty="0" err="1"/>
              <a:t>Sqmi</a:t>
            </a:r>
            <a:r>
              <a:rPr lang="en-US" sz="1600" b="1" dirty="0"/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variables end up carrying through into the final model.</a:t>
            </a:r>
          </a:p>
          <a:p>
            <a:endParaRPr lang="en-US" sz="1600" dirty="0"/>
          </a:p>
          <a:p>
            <a:r>
              <a:rPr lang="en-US" sz="1600" dirty="0"/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7"/>
            <a:ext cx="10515600" cy="471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feature selection processes were performed.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C708C-14B7-4344-8955-704F511DCE07}"/>
              </a:ext>
            </a:extLst>
          </p:cNvPr>
          <p:cNvSpPr/>
          <p:nvPr/>
        </p:nvSpPr>
        <p:spPr>
          <a:xfrm>
            <a:off x="838200" y="2037533"/>
            <a:ext cx="3235960" cy="44704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Univariate Logistic Regression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17F7A1-389E-45ED-B93A-73DC1ACE1E2C}"/>
              </a:ext>
            </a:extLst>
          </p:cNvPr>
          <p:cNvSpPr/>
          <p:nvPr/>
        </p:nvSpPr>
        <p:spPr>
          <a:xfrm>
            <a:off x="838200" y="3601720"/>
            <a:ext cx="3235960" cy="44704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Gini Importance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BDE75-2A3D-4BC9-B2F5-067B1ED78C37}"/>
              </a:ext>
            </a:extLst>
          </p:cNvPr>
          <p:cNvSpPr/>
          <p:nvPr/>
        </p:nvSpPr>
        <p:spPr>
          <a:xfrm>
            <a:off x="838200" y="5247640"/>
            <a:ext cx="3235960" cy="44704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A7CBC-3041-4A66-80C2-30325073E156}"/>
              </a:ext>
            </a:extLst>
          </p:cNvPr>
          <p:cNvSpPr txBox="1"/>
          <p:nvPr/>
        </p:nvSpPr>
        <p:spPr>
          <a:xfrm>
            <a:off x="838200" y="256032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a univariate logistic regression for each potential predictor i.e. P(</a:t>
            </a:r>
            <a:r>
              <a:rPr lang="en-US" dirty="0" err="1"/>
              <a:t>food_desert</a:t>
            </a:r>
            <a:r>
              <a:rPr lang="en-US" dirty="0"/>
              <a:t>) = logit(B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 the variables’ coefficients and significance level in univariate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the selected variables on significance level.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B4CEB-E5FC-42E3-8ACD-60EE4CDEC524}"/>
              </a:ext>
            </a:extLst>
          </p:cNvPr>
          <p:cNvSpPr txBox="1"/>
          <p:nvPr/>
        </p:nvSpPr>
        <p:spPr>
          <a:xfrm>
            <a:off x="838200" y="413065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bootstrapped decision trees, aggregate their predictions and </a:t>
            </a:r>
            <a:r>
              <a:rPr lang="en-US"/>
              <a:t>model variable.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 the variables’ coefficients and significance level in univariate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the selected variables on significance level.</a:t>
            </a:r>
          </a:p>
        </p:txBody>
      </p: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7130-3D6C-46A7-AD85-F2B5109C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868-F762-4065-874B-66A48FB7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45BF-DA8C-4E02-A9A4-80F6C1F4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is at county level rather than tract</a:t>
            </a:r>
          </a:p>
        </p:txBody>
      </p: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E055-270C-42C5-B8C7-041B002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3794-B168-4CD7-A656-B2C16483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1F08-6C40-41C8-9BD1-DE163129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A6BB-E372-4DFF-896B-59DF4C88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CE46-84BF-4666-8620-30D0BD8F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8D29-9EFE-4B5C-A079-625982F7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6366-8746-4B25-95D5-47DB023E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FEFE-B8D7-4A12-92A9-7252611D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134 to 368 tracts listed as food deserts from 2010 to 2017 – why?</a:t>
            </a:r>
          </a:p>
          <a:p>
            <a:r>
              <a:rPr lang="en-US" dirty="0"/>
              <a:t>54/100 counties with </a:t>
            </a:r>
            <a:r>
              <a:rPr lang="en-US"/>
              <a:t>food deserts 2010; 83/100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Model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825C-1508-47A7-B46B-10518672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&lt;MAP&gt;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F751-E927-42EC-B833-FD3ED7BF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C301-2ADF-465C-92E0-0B3979D9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 Overview</a:t>
            </a:r>
          </a:p>
          <a:p>
            <a:r>
              <a:rPr lang="en-US" dirty="0"/>
              <a:t>What is a Food Desert?</a:t>
            </a:r>
          </a:p>
          <a:p>
            <a:r>
              <a:rPr lang="en-US" dirty="0"/>
              <a:t>Food Desert Implications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 &amp; Statistics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Variable Importance</a:t>
            </a:r>
          </a:p>
          <a:p>
            <a:r>
              <a:rPr lang="en-US" dirty="0"/>
              <a:t>Limitations &amp; Assumptions</a:t>
            </a:r>
          </a:p>
          <a:p>
            <a:r>
              <a:rPr lang="en-US" dirty="0"/>
              <a:t>Model Uses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/>
          </a:bodyPr>
          <a:lstStyle/>
          <a:p>
            <a:r>
              <a:rPr lang="en-US" dirty="0"/>
              <a:t>Myriads of problems are associated with food deserts including obesity, malnutrition, poor nutritional behavior, child development.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0649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food.desert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ruca.usda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8228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Food desert designation for 2010 are included, but this designation was improved upon by the USDA in 2017.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1148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Cape Fear Collective DS Technical Screen</vt:lpstr>
      <vt:lpstr>Notes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</vt:lpstr>
      <vt:lpstr>Modelling Food Desert Designations</vt:lpstr>
      <vt:lpstr>Multivariate Analysis</vt:lpstr>
      <vt:lpstr>Feature Selection</vt:lpstr>
      <vt:lpstr>Model Comparison</vt:lpstr>
      <vt:lpstr>Variable Importance</vt:lpstr>
      <vt:lpstr>Limitations &amp; Assumptions</vt:lpstr>
      <vt:lpstr>Model Uses</vt:lpstr>
      <vt:lpstr>Next Steps</vt:lpstr>
      <vt:lpstr>PowerPoint Presentation</vt:lpstr>
      <vt:lpstr>Appendices</vt:lpstr>
      <vt:lpstr>Appendix 1: Model Specifications</vt:lpstr>
      <vt:lpstr>Appendix 2: &lt;MAP&gt;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54</cp:revision>
  <dcterms:created xsi:type="dcterms:W3CDTF">2020-11-18T22:02:46Z</dcterms:created>
  <dcterms:modified xsi:type="dcterms:W3CDTF">2020-11-24T07:50:46Z</dcterms:modified>
</cp:coreProperties>
</file>