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69" d="100"/>
          <a:sy n="69" d="100"/>
        </p:scale>
        <p:origin x="7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4728-6D46-4554-9FC3-07D3E4D35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801BB-E70D-4711-8933-B882B0B09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4C70-9439-46FE-B4B5-743A6A95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2C10-40CE-4C51-B13D-8ADE7A46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2C61-647B-49B7-8055-85CCBC7A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D831-D0F7-4DCF-BA25-5137D5AE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6081-310A-4804-9DF9-129559462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309F-2F7E-4267-A713-B1A4150F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16E2-1DBD-45F4-A142-C10F42FE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51A8-D44F-4AE9-882E-7ACC898F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7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3CE78-2EC1-44A1-90A4-32E6C1706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F9F4-58ED-440F-A590-B6BFBFB1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278-1D76-4278-9D36-EB13B19A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713B-1C9F-47A2-B665-80593FDB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4501-B97B-4F21-B1FA-C8DB2321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5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08DC-F042-4EA4-BFEB-F1FE227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B0BF-3116-4424-AF24-4A719DDE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BCDD-A98A-4263-B468-73347E7D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1B08-01E1-4F42-BAFE-B29D5B09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7AD0-1085-4163-A6FA-1CFD27EE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0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A113-11EA-4116-A97C-9C27C79E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4DB3-5E14-4323-A9CE-3F8CC3E5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83A0-16A1-4070-A0D6-3B9209E5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A973-B81A-4BB0-840C-E0F5732F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D5A0-6908-4466-B669-BC911FE3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53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0930-C77D-4CF6-9040-8CBA98B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A734-3FB8-46B7-AF82-AEE12B6E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5606D-3D99-476A-83DC-AF4FE71E2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9BFF-51EF-4DBD-B2F2-1ED58AFC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ED479-2A72-4037-AC1F-7F68B431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DCC9-9F89-4930-B904-0FF9EA1E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3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763D-0C34-4310-9CB4-03B08926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67A7-074E-479D-9E3E-949968A2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BC4FB-D75E-47FF-9E49-0714B025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BA250-3460-4D5E-9B84-9D1CFB4DB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9C0BA-4EFA-42BC-80F3-F3A8B905E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8A811-61A6-4891-8BE3-45FA7FC4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5F2C7-DCAE-4BE9-8864-CA140C29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37-99A9-4A6A-8197-F6EE9C3D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146F-27D1-45EE-8A8E-3CA1A37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A6F5B-6E40-4E9D-89FB-A1243DC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F8FAB-6DDB-411E-8A6E-EA0BC933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F14-705B-4167-87FB-57AEDBD7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8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869B4-9FF1-4E84-A533-3B0BA82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C0D85-1809-4D86-823E-C16409D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90E90-9632-4711-B51E-EB8BB89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23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0909-D8B3-4423-977B-E564C5EF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3F38-62A5-4D5D-B2F7-AA3CE5B9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3D17-BA23-45E6-9B51-79E2B706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4084-8E1C-4A7D-9045-5CDAF252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026AB-E9A7-4ECA-97EB-D590CFBC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DDF8-CD79-4C1C-8CB9-80F0C22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87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D201-E6DB-4584-A1A5-BA43D303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3B211-4030-4A3C-AE6B-8F7D7CB7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21783-0608-419A-8B3C-15FC1B34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AB02-BD0C-4F8E-984F-F1EE33DB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975D-9D1A-43A9-85C8-C3CED453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3FD1-155D-4B4B-B950-AEFE6EE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49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ADFD4-B0BC-4D75-9512-6856DB0F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F70C-C524-4F52-8B79-F48BC79A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802D-53F5-4A0A-9AC2-5545B8D2A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B5EE-A6C5-4AF5-A2F9-EC87AE437DD4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9916-6B49-4E7E-A2E3-7EA7BF2CC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611B-A0DB-460D-BE04-ABE1C6AC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1FD1-01CF-42AD-B57E-15E38F9A64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4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50535-203B-41FB-99BC-D637B9E3B7E1}"/>
              </a:ext>
            </a:extLst>
          </p:cNvPr>
          <p:cNvSpPr/>
          <p:nvPr/>
        </p:nvSpPr>
        <p:spPr>
          <a:xfrm>
            <a:off x="1139687" y="609600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BCE358-8946-4D1E-98CE-2FC21C75D204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53818-5BE1-4868-8685-069ED6C385B2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967A5-1E76-4856-A157-5EE6B2B25542}"/>
              </a:ext>
            </a:extLst>
          </p:cNvPr>
          <p:cNvSpPr/>
          <p:nvPr/>
        </p:nvSpPr>
        <p:spPr>
          <a:xfrm>
            <a:off x="5363817" y="662609"/>
            <a:ext cx="765313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Contacto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73FBC-BB0D-4084-8B8A-8907241C8378}"/>
              </a:ext>
            </a:extLst>
          </p:cNvPr>
          <p:cNvSpPr/>
          <p:nvPr/>
        </p:nvSpPr>
        <p:spPr>
          <a:xfrm>
            <a:off x="3906078" y="642514"/>
            <a:ext cx="828261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DFDBD-3F80-4260-9046-26670C3C1B12}"/>
              </a:ext>
            </a:extLst>
          </p:cNvPr>
          <p:cNvSpPr/>
          <p:nvPr/>
        </p:nvSpPr>
        <p:spPr>
          <a:xfrm>
            <a:off x="6506817" y="631707"/>
            <a:ext cx="974290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Acerca de nosotros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525130-7224-447C-A731-D5A8A5FC9DEB}"/>
              </a:ext>
            </a:extLst>
          </p:cNvPr>
          <p:cNvCxnSpPr>
            <a:cxnSpLocks/>
          </p:cNvCxnSpPr>
          <p:nvPr/>
        </p:nvCxnSpPr>
        <p:spPr>
          <a:xfrm>
            <a:off x="2213113" y="1590262"/>
            <a:ext cx="8097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7F2550-6F33-4BD0-9504-25A825057E44}"/>
              </a:ext>
            </a:extLst>
          </p:cNvPr>
          <p:cNvSpPr txBox="1"/>
          <p:nvPr/>
        </p:nvSpPr>
        <p:spPr>
          <a:xfrm>
            <a:off x="1285460" y="1239077"/>
            <a:ext cx="948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Página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C2FDC-32DF-49D5-A3E8-0F20A87CE666}"/>
              </a:ext>
            </a:extLst>
          </p:cNvPr>
          <p:cNvSpPr txBox="1"/>
          <p:nvPr/>
        </p:nvSpPr>
        <p:spPr>
          <a:xfrm>
            <a:off x="3684104" y="1762974"/>
            <a:ext cx="445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Título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8FACC-37F5-4F30-AEF5-D99515106C1A}"/>
              </a:ext>
            </a:extLst>
          </p:cNvPr>
          <p:cNvSpPr/>
          <p:nvPr/>
        </p:nvSpPr>
        <p:spPr>
          <a:xfrm>
            <a:off x="2925415" y="2458904"/>
            <a:ext cx="6695663" cy="2735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MX" sz="6600" dirty="0"/>
              <a:t>Imagen de Ejemplo</a:t>
            </a:r>
            <a:endParaRPr lang="es-MX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FA5B1D-F84B-4737-9EBF-CAF5A658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F97D56-9BC3-4086-AB7B-BE14F0B71E92}"/>
              </a:ext>
            </a:extLst>
          </p:cNvPr>
          <p:cNvSpPr/>
          <p:nvPr/>
        </p:nvSpPr>
        <p:spPr>
          <a:xfrm>
            <a:off x="3578087" y="4724184"/>
            <a:ext cx="5645426" cy="139832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MX" sz="2800" dirty="0"/>
              <a:t>Texto</a:t>
            </a:r>
          </a:p>
          <a:p>
            <a:r>
              <a:rPr lang="es-MX" sz="1400" dirty="0" err="1"/>
              <a:t>Lorem</a:t>
            </a:r>
            <a:r>
              <a:rPr lang="es-MX" sz="1400" dirty="0"/>
              <a:t> </a:t>
            </a:r>
            <a:r>
              <a:rPr lang="es-MX" sz="1400" dirty="0" err="1"/>
              <a:t>ipsum</a:t>
            </a:r>
            <a:r>
              <a:rPr lang="es-MX" sz="1400" dirty="0"/>
              <a:t> dolor </a:t>
            </a:r>
            <a:r>
              <a:rPr lang="es-MX" sz="1400" dirty="0" err="1"/>
              <a:t>sit</a:t>
            </a:r>
            <a:r>
              <a:rPr lang="es-MX" sz="1400" dirty="0"/>
              <a:t> </a:t>
            </a:r>
            <a:r>
              <a:rPr lang="es-MX" sz="1400" dirty="0" err="1"/>
              <a:t>amet</a:t>
            </a:r>
            <a:r>
              <a:rPr lang="es-MX" sz="1400" dirty="0"/>
              <a:t>, </a:t>
            </a:r>
            <a:r>
              <a:rPr lang="es-MX" sz="1400" dirty="0" err="1"/>
              <a:t>consectetur</a:t>
            </a:r>
            <a:r>
              <a:rPr lang="es-MX" sz="1400" dirty="0"/>
              <a:t> </a:t>
            </a:r>
            <a:r>
              <a:rPr lang="es-MX" sz="1400" dirty="0" err="1"/>
              <a:t>adipiscing</a:t>
            </a:r>
            <a:r>
              <a:rPr lang="es-MX" sz="1400" dirty="0"/>
              <a:t> </a:t>
            </a:r>
            <a:r>
              <a:rPr lang="es-MX" sz="1400" dirty="0" err="1"/>
              <a:t>elit</a:t>
            </a:r>
            <a:r>
              <a:rPr lang="es-MX" sz="1400" dirty="0"/>
              <a:t>. </a:t>
            </a:r>
            <a:r>
              <a:rPr lang="es-MX" sz="1400" dirty="0" err="1"/>
              <a:t>Suspendisse</a:t>
            </a:r>
            <a:r>
              <a:rPr lang="es-MX" sz="1400" dirty="0"/>
              <a:t> </a:t>
            </a:r>
            <a:r>
              <a:rPr lang="es-MX" sz="1400" dirty="0" err="1"/>
              <a:t>egestas</a:t>
            </a:r>
            <a:r>
              <a:rPr lang="es-MX" sz="1400" dirty="0"/>
              <a:t> dolor odio, at </a:t>
            </a:r>
            <a:r>
              <a:rPr lang="es-MX" sz="1400" dirty="0" err="1"/>
              <a:t>cursus</a:t>
            </a:r>
            <a:r>
              <a:rPr lang="es-MX" sz="1400" dirty="0"/>
              <a:t> </a:t>
            </a:r>
            <a:r>
              <a:rPr lang="es-MX" sz="1400" dirty="0" err="1"/>
              <a:t>ligula</a:t>
            </a:r>
            <a:r>
              <a:rPr lang="es-MX" sz="1400" dirty="0"/>
              <a:t> </a:t>
            </a:r>
            <a:r>
              <a:rPr lang="es-MX" sz="1400" dirty="0" err="1"/>
              <a:t>eleifend</a:t>
            </a:r>
            <a:r>
              <a:rPr lang="es-MX" sz="1400" dirty="0"/>
              <a:t> non. </a:t>
            </a:r>
            <a:r>
              <a:rPr lang="es-MX" sz="1400" dirty="0" err="1"/>
              <a:t>Nulla</a:t>
            </a:r>
            <a:r>
              <a:rPr lang="es-MX" sz="1400" dirty="0"/>
              <a:t> </a:t>
            </a:r>
            <a:r>
              <a:rPr lang="es-MX" sz="1400" dirty="0" err="1"/>
              <a:t>facilisi</a:t>
            </a:r>
            <a:r>
              <a:rPr lang="es-MX" sz="1400" dirty="0"/>
              <a:t>. </a:t>
            </a:r>
            <a:r>
              <a:rPr lang="es-MX" sz="1400" dirty="0" err="1"/>
              <a:t>Mauris</a:t>
            </a:r>
            <a:r>
              <a:rPr lang="es-MX" sz="1400" dirty="0"/>
              <a:t> </a:t>
            </a:r>
            <a:r>
              <a:rPr lang="es-MX" sz="1400" dirty="0" err="1"/>
              <a:t>quis</a:t>
            </a:r>
            <a:r>
              <a:rPr lang="es-MX" sz="1400" dirty="0"/>
              <a:t> </a:t>
            </a:r>
            <a:r>
              <a:rPr lang="es-MX" sz="1400" dirty="0" err="1"/>
              <a:t>tincidunt</a:t>
            </a:r>
            <a:r>
              <a:rPr lang="es-MX" sz="1400" dirty="0"/>
              <a:t> </a:t>
            </a:r>
            <a:r>
              <a:rPr lang="es-MX" sz="1400" dirty="0" err="1"/>
              <a:t>velit</a:t>
            </a:r>
            <a:r>
              <a:rPr lang="es-MX" sz="1400" dirty="0"/>
              <a:t>. </a:t>
            </a:r>
            <a:r>
              <a:rPr lang="es-MX" sz="1400" dirty="0" err="1"/>
              <a:t>Cras</a:t>
            </a:r>
            <a:r>
              <a:rPr lang="es-MX" sz="1400" dirty="0"/>
              <a:t> </a:t>
            </a:r>
            <a:r>
              <a:rPr lang="es-MX" sz="1400" dirty="0" err="1"/>
              <a:t>consectetur</a:t>
            </a:r>
            <a:r>
              <a:rPr lang="es-MX" sz="1400" dirty="0"/>
              <a:t> </a:t>
            </a:r>
            <a:r>
              <a:rPr lang="es-MX" sz="1400" dirty="0" err="1"/>
              <a:t>iaculis</a:t>
            </a:r>
            <a:r>
              <a:rPr lang="es-MX" sz="1400" dirty="0"/>
              <a:t> </a:t>
            </a:r>
            <a:r>
              <a:rPr lang="es-MX" sz="1400" dirty="0" err="1"/>
              <a:t>imperdiet</a:t>
            </a:r>
            <a:r>
              <a:rPr lang="es-MX" sz="1400" dirty="0"/>
              <a:t>. </a:t>
            </a:r>
            <a:r>
              <a:rPr lang="es-MX" sz="1400" dirty="0" err="1"/>
              <a:t>Morbi</a:t>
            </a:r>
            <a:r>
              <a:rPr lang="es-MX" sz="1400" dirty="0"/>
              <a:t> at </a:t>
            </a:r>
            <a:r>
              <a:rPr lang="es-MX" sz="1400" dirty="0" err="1"/>
              <a:t>ipsum</a:t>
            </a:r>
            <a:r>
              <a:rPr lang="es-MX" sz="1400" dirty="0"/>
              <a:t> </a:t>
            </a:r>
            <a:r>
              <a:rPr lang="es-MX" sz="1400" dirty="0" err="1"/>
              <a:t>fermentum</a:t>
            </a:r>
            <a:r>
              <a:rPr lang="es-MX" sz="1400" dirty="0"/>
              <a:t>, </a:t>
            </a:r>
            <a:r>
              <a:rPr lang="es-MX" sz="1400" dirty="0" err="1"/>
              <a:t>iaculis</a:t>
            </a:r>
            <a:r>
              <a:rPr lang="es-MX" sz="1400" dirty="0"/>
              <a:t> ex ut, ornare </a:t>
            </a:r>
            <a:r>
              <a:rPr lang="es-MX" sz="1400" dirty="0" err="1"/>
              <a:t>mauris</a:t>
            </a:r>
            <a:r>
              <a:rPr lang="es-MX" sz="1400" dirty="0"/>
              <a:t>. </a:t>
            </a:r>
            <a:r>
              <a:rPr lang="es-MX" sz="1400" dirty="0" err="1"/>
              <a:t>Fusce</a:t>
            </a:r>
            <a:r>
              <a:rPr lang="es-MX" sz="1400" dirty="0"/>
              <a:t> </a:t>
            </a:r>
            <a:r>
              <a:rPr lang="es-MX" sz="1400" dirty="0" err="1"/>
              <a:t>tristique</a:t>
            </a:r>
            <a:r>
              <a:rPr lang="es-MX" sz="1400" dirty="0"/>
              <a:t> </a:t>
            </a:r>
            <a:r>
              <a:rPr lang="es-MX" sz="1400" dirty="0" err="1"/>
              <a:t>suscipit</a:t>
            </a:r>
            <a:r>
              <a:rPr lang="es-MX" sz="1400" dirty="0"/>
              <a:t> </a:t>
            </a:r>
            <a:r>
              <a:rPr lang="es-MX" sz="1400" dirty="0" err="1"/>
              <a:t>orci</a:t>
            </a:r>
            <a:r>
              <a:rPr lang="es-MX" sz="1400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14780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CA245-4BD7-49AA-BDF8-676F5DD02F84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6F6F7-358B-4726-93D8-E5E74CE16965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F4A86-20AF-425B-8629-B82E2ABD3362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86E98C-8677-4919-AFC2-3696A5D79897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C0405F-3AD7-40A4-99A8-47F53A8C25D0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605C9-250D-475C-9581-5BB4E2BAB76B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302F00-8858-4AA7-A672-B5A51927F9A5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669405-BDB6-48A2-87A3-3587FF0DA35D}"/>
              </a:ext>
            </a:extLst>
          </p:cNvPr>
          <p:cNvSpPr txBox="1"/>
          <p:nvPr/>
        </p:nvSpPr>
        <p:spPr>
          <a:xfrm>
            <a:off x="1828800" y="1239077"/>
            <a:ext cx="89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Administrador--Foros – Nombre del Evento </a:t>
            </a:r>
          </a:p>
          <a:p>
            <a:endParaRPr lang="es-MX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248FF-CD65-48FD-99BC-DA82229E7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25EDA6-BF70-49E9-AF74-58EB69194780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 Cliente/ Viaje/Fecha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Cliente2/Viaje 2/Fecha2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Cliente3/Viaje 3/Fecha3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EB6B9B-A12C-425A-AC1B-CE049C6FC824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9723F-8CEA-4B9A-B58D-DAA62150A9AD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E47E84-883D-45B2-B530-6CD8DA5CB357}"/>
              </a:ext>
            </a:extLst>
          </p:cNvPr>
          <p:cNvGrpSpPr/>
          <p:nvPr/>
        </p:nvGrpSpPr>
        <p:grpSpPr>
          <a:xfrm>
            <a:off x="1187726" y="1590327"/>
            <a:ext cx="5405883" cy="712095"/>
            <a:chOff x="1278835" y="1550239"/>
            <a:chExt cx="5405883" cy="7120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9E5C40-668A-4B95-BC5E-3687C6B15362}"/>
                </a:ext>
              </a:extLst>
            </p:cNvPr>
            <p:cNvSpPr/>
            <p:nvPr/>
          </p:nvSpPr>
          <p:spPr>
            <a:xfrm>
              <a:off x="1278835" y="1550239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Ordenar Por: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B2E248-DC31-4705-9C7D-A4ACDF432801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07729-4164-4C22-8BA0-4BC11475B2F5}"/>
              </a:ext>
            </a:extLst>
          </p:cNvPr>
          <p:cNvSpPr/>
          <p:nvPr/>
        </p:nvSpPr>
        <p:spPr>
          <a:xfrm>
            <a:off x="2766390" y="2229662"/>
            <a:ext cx="7871791" cy="341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FE8A8-DB37-439D-A0AF-FB210057B5EB}"/>
              </a:ext>
            </a:extLst>
          </p:cNvPr>
          <p:cNvSpPr txBox="1"/>
          <p:nvPr/>
        </p:nvSpPr>
        <p:spPr>
          <a:xfrm>
            <a:off x="4392631" y="1469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AEC36-7204-456E-8DC3-770691B18CC8}"/>
              </a:ext>
            </a:extLst>
          </p:cNvPr>
          <p:cNvSpPr txBox="1"/>
          <p:nvPr/>
        </p:nvSpPr>
        <p:spPr>
          <a:xfrm>
            <a:off x="2226365" y="225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A32F07-0CC2-4157-8974-02BF69E397FB}"/>
              </a:ext>
            </a:extLst>
          </p:cNvPr>
          <p:cNvSpPr/>
          <p:nvPr/>
        </p:nvSpPr>
        <p:spPr>
          <a:xfrm>
            <a:off x="2065685" y="2051480"/>
            <a:ext cx="301487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MX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48B7BB-E59F-4EB6-9059-D10C79117343}"/>
              </a:ext>
            </a:extLst>
          </p:cNvPr>
          <p:cNvSpPr/>
          <p:nvPr/>
        </p:nvSpPr>
        <p:spPr>
          <a:xfrm>
            <a:off x="2024268" y="2533449"/>
            <a:ext cx="445605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46D42-1F54-41D2-9FDF-5A47EE334E0A}"/>
              </a:ext>
            </a:extLst>
          </p:cNvPr>
          <p:cNvSpPr/>
          <p:nvPr/>
        </p:nvSpPr>
        <p:spPr>
          <a:xfrm>
            <a:off x="2766390" y="1839241"/>
            <a:ext cx="211279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C9F0D8-54EC-4C29-8507-CD20EA1CD8A7}"/>
              </a:ext>
            </a:extLst>
          </p:cNvPr>
          <p:cNvSpPr/>
          <p:nvPr/>
        </p:nvSpPr>
        <p:spPr>
          <a:xfrm>
            <a:off x="4879185" y="1839241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Ubicación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A0CA4C-631F-4D5C-95C4-C7DE9207A3F6}"/>
              </a:ext>
            </a:extLst>
          </p:cNvPr>
          <p:cNvSpPr/>
          <p:nvPr/>
        </p:nvSpPr>
        <p:spPr>
          <a:xfrm>
            <a:off x="6860060" y="1871724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Clima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09CF3-BD09-4BE7-B668-5703F0A6FA95}"/>
              </a:ext>
            </a:extLst>
          </p:cNvPr>
          <p:cNvSpPr/>
          <p:nvPr/>
        </p:nvSpPr>
        <p:spPr>
          <a:xfrm>
            <a:off x="8849464" y="1870684"/>
            <a:ext cx="1762214" cy="3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B9C27-CDAB-414E-B153-84AD6EC38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6" t="37091" r="41858" b="19864"/>
          <a:stretch/>
        </p:blipFill>
        <p:spPr>
          <a:xfrm>
            <a:off x="4408005" y="2830816"/>
            <a:ext cx="3882886" cy="21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D078B-0E45-4986-B809-2198C9E0C022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2AB6C-CC4E-470D-B368-D31D0C2D1A1E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A40F7-1E78-46DC-9D4D-20BE23EE0446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3BE85-C478-4A15-BF65-A5C5614B6718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Invitados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99217-07BC-491B-9744-8E803C9C27D5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9D13C-673A-4826-B564-8304B4CE4D0F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Encuestas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6E7B2B-38D1-4F26-9E99-29D6099CB563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CDF3A0-3A9C-4491-9CFF-64A56402FF62}"/>
              </a:ext>
            </a:extLst>
          </p:cNvPr>
          <p:cNvSpPr txBox="1"/>
          <p:nvPr/>
        </p:nvSpPr>
        <p:spPr>
          <a:xfrm>
            <a:off x="1828800" y="1239077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Cliente - invitados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19F27-8B2C-4E20-BE2D-EB64E6A66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C2CD01-F822-4F3E-9F60-383E75D22435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b="1" u="sng" dirty="0" err="1"/>
              <a:t>Admnistrar</a:t>
            </a:r>
            <a:r>
              <a:rPr lang="es-MX" sz="1000" b="1" u="sng" dirty="0"/>
              <a:t> Usuario</a:t>
            </a:r>
          </a:p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invitado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Lista de invitados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25142B-52C8-498A-B232-DB10CDBEF78F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BE729A-6492-4328-87FF-F32E7B8FEF44}"/>
              </a:ext>
            </a:extLst>
          </p:cNvPr>
          <p:cNvSpPr txBox="1"/>
          <p:nvPr/>
        </p:nvSpPr>
        <p:spPr>
          <a:xfrm>
            <a:off x="4262495" y="3231803"/>
            <a:ext cx="123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760C5-F098-4858-AC5D-4579D8F36C0B}"/>
              </a:ext>
            </a:extLst>
          </p:cNvPr>
          <p:cNvSpPr txBox="1"/>
          <p:nvPr/>
        </p:nvSpPr>
        <p:spPr>
          <a:xfrm>
            <a:off x="1219200" y="318655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6D445-C354-4B00-9195-D3C8CA510C09}"/>
              </a:ext>
            </a:extLst>
          </p:cNvPr>
          <p:cNvSpPr/>
          <p:nvPr/>
        </p:nvSpPr>
        <p:spPr>
          <a:xfrm>
            <a:off x="3523134" y="2136337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Dante </a:t>
            </a:r>
            <a:r>
              <a:rPr lang="es-MX" sz="1200" dirty="0" err="1"/>
              <a:t>Flowers</a:t>
            </a:r>
            <a:endParaRPr lang="es-MX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A9D8AC-75D4-4405-8A1B-A40C213DAEE0}"/>
              </a:ext>
            </a:extLst>
          </p:cNvPr>
          <p:cNvSpPr txBox="1"/>
          <p:nvPr/>
        </p:nvSpPr>
        <p:spPr>
          <a:xfrm>
            <a:off x="5872368" y="1874819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eMail</a:t>
            </a:r>
            <a:r>
              <a:rPr lang="es-MX" sz="1050" dirty="0"/>
              <a:t>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44350-43DA-4B37-BAC8-198CF12CFD43}"/>
              </a:ext>
            </a:extLst>
          </p:cNvPr>
          <p:cNvSpPr/>
          <p:nvPr/>
        </p:nvSpPr>
        <p:spPr>
          <a:xfrm>
            <a:off x="3579743" y="2826052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442 581 7894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A5038A-B0AD-4D39-8A70-86DBA9939075}"/>
              </a:ext>
            </a:extLst>
          </p:cNvPr>
          <p:cNvSpPr txBox="1"/>
          <p:nvPr/>
        </p:nvSpPr>
        <p:spPr>
          <a:xfrm>
            <a:off x="3506857" y="2615167"/>
            <a:ext cx="699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Teléfono: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24DB7-F90C-40B2-998C-31A57DF4C6D3}"/>
              </a:ext>
            </a:extLst>
          </p:cNvPr>
          <p:cNvSpPr/>
          <p:nvPr/>
        </p:nvSpPr>
        <p:spPr>
          <a:xfrm>
            <a:off x="4280451" y="3494398"/>
            <a:ext cx="4558749" cy="887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dirty="0"/>
              <a:t>Alérgico a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E83E25-ABEB-41C3-B4DE-864A47947B63}"/>
              </a:ext>
            </a:extLst>
          </p:cNvPr>
          <p:cNvSpPr txBox="1"/>
          <p:nvPr/>
        </p:nvSpPr>
        <p:spPr>
          <a:xfrm>
            <a:off x="4262495" y="3231803"/>
            <a:ext cx="123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Datos Adicionales: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BD8BE5-AE40-42F8-8607-63F32275E1A0}"/>
              </a:ext>
            </a:extLst>
          </p:cNvPr>
          <p:cNvSpPr/>
          <p:nvPr/>
        </p:nvSpPr>
        <p:spPr>
          <a:xfrm>
            <a:off x="5971222" y="4398668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Submit</a:t>
            </a:r>
            <a:endParaRPr lang="es-MX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65E2EE-894B-470D-BC0E-3E33D897457C}"/>
              </a:ext>
            </a:extLst>
          </p:cNvPr>
          <p:cNvSpPr txBox="1"/>
          <p:nvPr/>
        </p:nvSpPr>
        <p:spPr>
          <a:xfrm>
            <a:off x="3464390" y="1838122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Nombre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573E17-35AA-475B-B26B-465744C4CC77}"/>
              </a:ext>
            </a:extLst>
          </p:cNvPr>
          <p:cNvSpPr/>
          <p:nvPr/>
        </p:nvSpPr>
        <p:spPr>
          <a:xfrm>
            <a:off x="5881480" y="2221106"/>
            <a:ext cx="1489392" cy="27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hola93@Gmail.com</a:t>
            </a:r>
          </a:p>
        </p:txBody>
      </p:sp>
    </p:spTree>
    <p:extLst>
      <p:ext uri="{BB962C8B-B14F-4D97-AF65-F5344CB8AC3E}">
        <p14:creationId xmlns:p14="http://schemas.microsoft.com/office/powerpoint/2010/main" val="395558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1D2613-E081-4AB1-83E1-63AF81F2704A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1470A2-7CCE-4E6C-BFBF-46B00F3B0CA4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D69B4-25F6-45EF-BC83-689E21148190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14669-1445-4D12-8BDB-19E8334BB2E7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Invitados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C56AF-C1C9-4B9C-A300-0FA916FDA69A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01389-965B-45C3-9E98-2DFEAB94A42A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Encuestas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B119F2-20B1-4718-8E88-92CB14511976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A44AF6-6D48-4B5C-9644-C0BE40E829A0}"/>
              </a:ext>
            </a:extLst>
          </p:cNvPr>
          <p:cNvSpPr txBox="1"/>
          <p:nvPr/>
        </p:nvSpPr>
        <p:spPr>
          <a:xfrm>
            <a:off x="1828800" y="1239077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Cliente - invitados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C4C4C-299A-4521-9CB0-F461ECB25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AF1FEF-6FB2-4B42-B562-32B3B434743B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b="1" u="sng" dirty="0" err="1"/>
              <a:t>Admnistrar</a:t>
            </a:r>
            <a:r>
              <a:rPr lang="es-MX" sz="1000" b="1" u="sng" dirty="0"/>
              <a:t> Usuario</a:t>
            </a:r>
          </a:p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invitado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Lista de invitados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2E503F-42E4-4BD3-A822-9FCA9F7FF471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B3938-4A99-407C-9668-67241E3944FC}"/>
              </a:ext>
            </a:extLst>
          </p:cNvPr>
          <p:cNvSpPr txBox="1"/>
          <p:nvPr/>
        </p:nvSpPr>
        <p:spPr>
          <a:xfrm>
            <a:off x="4262495" y="3231803"/>
            <a:ext cx="123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: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1645812-FC84-4F90-AC1E-A7CD537B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1997"/>
              </p:ext>
            </p:extLst>
          </p:nvPr>
        </p:nvGraphicFramePr>
        <p:xfrm>
          <a:off x="2734365" y="2569497"/>
          <a:ext cx="7575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val="1604059273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227573872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1953071053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830431745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165486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invitado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 extra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#55524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Cliente@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442 485 4852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i="0" u="none" dirty="0">
                          <a:solidFill>
                            <a:schemeClr val="accent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#55525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Trabajador@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444 859 4675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6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5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2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886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466001E0-7BDD-444F-A7BD-F906E2CCB42B}"/>
              </a:ext>
            </a:extLst>
          </p:cNvPr>
          <p:cNvSpPr/>
          <p:nvPr/>
        </p:nvSpPr>
        <p:spPr>
          <a:xfrm>
            <a:off x="4994994" y="5375987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Modificar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96412-E8B3-4EA9-BFB3-A144B387ED36}"/>
              </a:ext>
            </a:extLst>
          </p:cNvPr>
          <p:cNvSpPr/>
          <p:nvPr/>
        </p:nvSpPr>
        <p:spPr>
          <a:xfrm>
            <a:off x="6122504" y="5375987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Borrar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836EC6-84C9-478F-86C4-4E67B960BF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5" b="35240"/>
          <a:stretch/>
        </p:blipFill>
        <p:spPr>
          <a:xfrm>
            <a:off x="2788515" y="2117186"/>
            <a:ext cx="1472448" cy="4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CA245-4BD7-49AA-BDF8-676F5DD02F84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6F6F7-358B-4726-93D8-E5E74CE16965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F4A86-20AF-425B-8629-B82E2ABD3362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86E98C-8677-4919-AFC2-3696A5D79897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C0405F-3AD7-40A4-99A8-47F53A8C25D0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605C9-250D-475C-9581-5BB4E2BAB76B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302F00-8858-4AA7-A672-B5A51927F9A5}"/>
              </a:ext>
            </a:extLst>
          </p:cNvPr>
          <p:cNvCxnSpPr>
            <a:cxnSpLocks/>
          </p:cNvCxnSpPr>
          <p:nvPr/>
        </p:nvCxnSpPr>
        <p:spPr>
          <a:xfrm>
            <a:off x="2812773" y="1590262"/>
            <a:ext cx="7497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669405-BDB6-48A2-87A3-3587FF0DA35D}"/>
              </a:ext>
            </a:extLst>
          </p:cNvPr>
          <p:cNvSpPr txBox="1"/>
          <p:nvPr/>
        </p:nvSpPr>
        <p:spPr>
          <a:xfrm>
            <a:off x="1828800" y="1239077"/>
            <a:ext cx="89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Cliente--Foros – Nombre del Evento </a:t>
            </a:r>
          </a:p>
          <a:p>
            <a:endParaRPr lang="es-MX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248FF-CD65-48FD-99BC-DA82229E7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723F-8CEA-4B9A-B58D-DAA62150A9AD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Encuestas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B2E248-DC31-4705-9C7D-A4ACDF432801}"/>
              </a:ext>
            </a:extLst>
          </p:cNvPr>
          <p:cNvCxnSpPr>
            <a:cxnSpLocks/>
          </p:cNvCxnSpPr>
          <p:nvPr/>
        </p:nvCxnSpPr>
        <p:spPr>
          <a:xfrm>
            <a:off x="6593609" y="2213445"/>
            <a:ext cx="0" cy="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07729-4164-4C22-8BA0-4BC11475B2F5}"/>
              </a:ext>
            </a:extLst>
          </p:cNvPr>
          <p:cNvSpPr/>
          <p:nvPr/>
        </p:nvSpPr>
        <p:spPr>
          <a:xfrm>
            <a:off x="2766390" y="2229662"/>
            <a:ext cx="7871791" cy="341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FE8A8-DB37-439D-A0AF-FB210057B5EB}"/>
              </a:ext>
            </a:extLst>
          </p:cNvPr>
          <p:cNvSpPr txBox="1"/>
          <p:nvPr/>
        </p:nvSpPr>
        <p:spPr>
          <a:xfrm>
            <a:off x="4392631" y="1469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AEC36-7204-456E-8DC3-770691B18CC8}"/>
              </a:ext>
            </a:extLst>
          </p:cNvPr>
          <p:cNvSpPr txBox="1"/>
          <p:nvPr/>
        </p:nvSpPr>
        <p:spPr>
          <a:xfrm>
            <a:off x="2226365" y="225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46D42-1F54-41D2-9FDF-5A47EE334E0A}"/>
              </a:ext>
            </a:extLst>
          </p:cNvPr>
          <p:cNvSpPr/>
          <p:nvPr/>
        </p:nvSpPr>
        <p:spPr>
          <a:xfrm>
            <a:off x="2766390" y="1839241"/>
            <a:ext cx="211279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C9F0D8-54EC-4C29-8507-CD20EA1CD8A7}"/>
              </a:ext>
            </a:extLst>
          </p:cNvPr>
          <p:cNvSpPr/>
          <p:nvPr/>
        </p:nvSpPr>
        <p:spPr>
          <a:xfrm>
            <a:off x="4879185" y="1839241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Ubicación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A0CA4C-631F-4D5C-95C4-C7DE9207A3F6}"/>
              </a:ext>
            </a:extLst>
          </p:cNvPr>
          <p:cNvSpPr/>
          <p:nvPr/>
        </p:nvSpPr>
        <p:spPr>
          <a:xfrm>
            <a:off x="6860060" y="1871724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Clima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09CF3-BD09-4BE7-B668-5703F0A6FA95}"/>
              </a:ext>
            </a:extLst>
          </p:cNvPr>
          <p:cNvSpPr/>
          <p:nvPr/>
        </p:nvSpPr>
        <p:spPr>
          <a:xfrm>
            <a:off x="8849464" y="1870684"/>
            <a:ext cx="1762214" cy="3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C2A4F7-5188-4D5C-9B42-0AA8C42529D5}"/>
              </a:ext>
            </a:extLst>
          </p:cNvPr>
          <p:cNvSpPr/>
          <p:nvPr/>
        </p:nvSpPr>
        <p:spPr>
          <a:xfrm>
            <a:off x="3356536" y="569565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Subir foto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17CC4-04AE-455E-8317-E11B193180C2}"/>
              </a:ext>
            </a:extLst>
          </p:cNvPr>
          <p:cNvSpPr/>
          <p:nvPr/>
        </p:nvSpPr>
        <p:spPr>
          <a:xfrm>
            <a:off x="4803100" y="569843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álbum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68575E-53A7-40EA-A594-C6D9D4CA9702}"/>
              </a:ext>
            </a:extLst>
          </p:cNvPr>
          <p:cNvSpPr/>
          <p:nvPr/>
        </p:nvSpPr>
        <p:spPr>
          <a:xfrm>
            <a:off x="6349448" y="5702308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fotos seleccionadas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B9C27-CDAB-414E-B153-84AD6EC38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6" t="37091" r="41858" b="19864"/>
          <a:stretch/>
        </p:blipFill>
        <p:spPr>
          <a:xfrm>
            <a:off x="4408005" y="2830816"/>
            <a:ext cx="3882886" cy="210709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B0C0227-6854-4F23-AE9D-6D6BB7E378CB}"/>
              </a:ext>
            </a:extLst>
          </p:cNvPr>
          <p:cNvSpPr/>
          <p:nvPr/>
        </p:nvSpPr>
        <p:spPr>
          <a:xfrm>
            <a:off x="5305839" y="672691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Invitados</a:t>
            </a:r>
          </a:p>
        </p:txBody>
      </p:sp>
    </p:spTree>
    <p:extLst>
      <p:ext uri="{BB962C8B-B14F-4D97-AF65-F5344CB8AC3E}">
        <p14:creationId xmlns:p14="http://schemas.microsoft.com/office/powerpoint/2010/main" val="10398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0FB8-A1BE-49F3-B436-985C5D7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Llaves: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C3C6C-6CFA-4C58-8F05-8A72B3DFB388}"/>
              </a:ext>
            </a:extLst>
          </p:cNvPr>
          <p:cNvSpPr/>
          <p:nvPr/>
        </p:nvSpPr>
        <p:spPr>
          <a:xfrm>
            <a:off x="980661" y="1427873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C15E93-D5EE-4551-87A2-998F8E83A3BA}"/>
              </a:ext>
            </a:extLst>
          </p:cNvPr>
          <p:cNvSpPr/>
          <p:nvPr/>
        </p:nvSpPr>
        <p:spPr>
          <a:xfrm>
            <a:off x="993913" y="1405766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1063B-17FE-44B1-B450-2372E3EB4E3A}"/>
              </a:ext>
            </a:extLst>
          </p:cNvPr>
          <p:cNvSpPr/>
          <p:nvPr/>
        </p:nvSpPr>
        <p:spPr>
          <a:xfrm>
            <a:off x="2203173" y="1483544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8E34B-4820-412B-A600-E50271AE150B}"/>
              </a:ext>
            </a:extLst>
          </p:cNvPr>
          <p:cNvSpPr/>
          <p:nvPr/>
        </p:nvSpPr>
        <p:spPr>
          <a:xfrm>
            <a:off x="5267739" y="1458775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Contacto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B6296-8F57-44C7-96E0-98D14855E70F}"/>
              </a:ext>
            </a:extLst>
          </p:cNvPr>
          <p:cNvSpPr/>
          <p:nvPr/>
        </p:nvSpPr>
        <p:spPr>
          <a:xfrm>
            <a:off x="3760304" y="1438680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9D862-DF66-40DC-9CA5-1143FF7CE172}"/>
              </a:ext>
            </a:extLst>
          </p:cNvPr>
          <p:cNvSpPr/>
          <p:nvPr/>
        </p:nvSpPr>
        <p:spPr>
          <a:xfrm>
            <a:off x="6361043" y="1427873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Acerca de nosotros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096862-15F2-4A5F-BD9A-895DB69014B6}"/>
              </a:ext>
            </a:extLst>
          </p:cNvPr>
          <p:cNvCxnSpPr>
            <a:cxnSpLocks/>
          </p:cNvCxnSpPr>
          <p:nvPr/>
        </p:nvCxnSpPr>
        <p:spPr>
          <a:xfrm>
            <a:off x="2796209" y="2386428"/>
            <a:ext cx="7368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BE587F-090C-4B81-A5BA-ED7E4D2E4963}"/>
              </a:ext>
            </a:extLst>
          </p:cNvPr>
          <p:cNvSpPr txBox="1"/>
          <p:nvPr/>
        </p:nvSpPr>
        <p:spPr>
          <a:xfrm>
            <a:off x="1683026" y="2035243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</a:t>
            </a:r>
            <a:r>
              <a:rPr lang="es-MX" sz="1200" dirty="0" err="1"/>
              <a:t>Login</a:t>
            </a:r>
            <a:r>
              <a:rPr lang="es-MX" sz="12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EC509-F83C-4FB2-822F-CE0866AB8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8962965" y="1572284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307AEA-C994-4295-9E10-93D3D4737784}"/>
              </a:ext>
            </a:extLst>
          </p:cNvPr>
          <p:cNvSpPr/>
          <p:nvPr/>
        </p:nvSpPr>
        <p:spPr>
          <a:xfrm>
            <a:off x="4982848" y="4739688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Entrar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8A534-E9B3-457B-AF9F-0C6CE6268529}"/>
              </a:ext>
            </a:extLst>
          </p:cNvPr>
          <p:cNvSpPr/>
          <p:nvPr/>
        </p:nvSpPr>
        <p:spPr>
          <a:xfrm>
            <a:off x="4921526" y="3987739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#55472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08D22-D632-4385-AE84-CD2EA432FBE8}"/>
              </a:ext>
            </a:extLst>
          </p:cNvPr>
          <p:cNvSpPr txBox="1"/>
          <p:nvPr/>
        </p:nvSpPr>
        <p:spPr>
          <a:xfrm>
            <a:off x="4756325" y="3422688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Invitado</a:t>
            </a:r>
          </a:p>
        </p:txBody>
      </p:sp>
    </p:spTree>
    <p:extLst>
      <p:ext uri="{BB962C8B-B14F-4D97-AF65-F5344CB8AC3E}">
        <p14:creationId xmlns:p14="http://schemas.microsoft.com/office/powerpoint/2010/main" val="76869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37167-0FFA-4469-8F69-16F4518AEEE5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0B2FA6-D10B-4E1B-BC0C-7522C7B4A126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2177B-9871-4079-8182-BB84CF54B216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252DD-1E53-4812-82AF-7AD96273097D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981F8-C992-4E03-81F2-55E7E65EB9DA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F65F6-0CAC-4E08-BAA5-B3E21E679189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D6FAF8-71CC-4D33-B8C0-036322AD21A7}"/>
              </a:ext>
            </a:extLst>
          </p:cNvPr>
          <p:cNvCxnSpPr>
            <a:cxnSpLocks/>
          </p:cNvCxnSpPr>
          <p:nvPr/>
        </p:nvCxnSpPr>
        <p:spPr>
          <a:xfrm>
            <a:off x="2812773" y="1590262"/>
            <a:ext cx="7497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08CF0A-6733-49F1-BA1A-F99D52E64B01}"/>
              </a:ext>
            </a:extLst>
          </p:cNvPr>
          <p:cNvSpPr txBox="1"/>
          <p:nvPr/>
        </p:nvSpPr>
        <p:spPr>
          <a:xfrm>
            <a:off x="1828800" y="1239077"/>
            <a:ext cx="89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Invitado--Foros – Nombre del Evento </a:t>
            </a:r>
          </a:p>
          <a:p>
            <a:endParaRPr lang="es-MX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A71DF-5C7F-4AB0-AF66-4DCC36A51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4ADB9C-BE34-4EF5-81FA-09E5BC5C22C4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Encuestas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A52277-5409-405B-9311-463A7CEFD932}"/>
              </a:ext>
            </a:extLst>
          </p:cNvPr>
          <p:cNvCxnSpPr>
            <a:cxnSpLocks/>
          </p:cNvCxnSpPr>
          <p:nvPr/>
        </p:nvCxnSpPr>
        <p:spPr>
          <a:xfrm>
            <a:off x="6593609" y="2213445"/>
            <a:ext cx="0" cy="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828DC-B47C-4209-862F-3D3220906B97}"/>
              </a:ext>
            </a:extLst>
          </p:cNvPr>
          <p:cNvSpPr/>
          <p:nvPr/>
        </p:nvSpPr>
        <p:spPr>
          <a:xfrm>
            <a:off x="2766390" y="2229662"/>
            <a:ext cx="7871791" cy="341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57163-4C21-428C-87B8-883885F6A627}"/>
              </a:ext>
            </a:extLst>
          </p:cNvPr>
          <p:cNvSpPr txBox="1"/>
          <p:nvPr/>
        </p:nvSpPr>
        <p:spPr>
          <a:xfrm>
            <a:off x="4392631" y="1469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A9785-CEC9-4C36-9E08-F167AE576DCF}"/>
              </a:ext>
            </a:extLst>
          </p:cNvPr>
          <p:cNvSpPr txBox="1"/>
          <p:nvPr/>
        </p:nvSpPr>
        <p:spPr>
          <a:xfrm>
            <a:off x="2226365" y="225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A4DA7-2F73-4F1E-9BAF-2760E7AB7EE0}"/>
              </a:ext>
            </a:extLst>
          </p:cNvPr>
          <p:cNvSpPr/>
          <p:nvPr/>
        </p:nvSpPr>
        <p:spPr>
          <a:xfrm>
            <a:off x="2766390" y="1839241"/>
            <a:ext cx="211279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EDC37F-1F25-4E26-9533-A7EB61ADD10B}"/>
              </a:ext>
            </a:extLst>
          </p:cNvPr>
          <p:cNvSpPr/>
          <p:nvPr/>
        </p:nvSpPr>
        <p:spPr>
          <a:xfrm>
            <a:off x="4879185" y="1839241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Ubicación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13E0CE-F149-464F-9E3B-CDE59A4711E9}"/>
              </a:ext>
            </a:extLst>
          </p:cNvPr>
          <p:cNvSpPr/>
          <p:nvPr/>
        </p:nvSpPr>
        <p:spPr>
          <a:xfrm>
            <a:off x="6860060" y="1871724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Clima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9B7A8-1501-40B6-A1F1-7951210FCE97}"/>
              </a:ext>
            </a:extLst>
          </p:cNvPr>
          <p:cNvSpPr/>
          <p:nvPr/>
        </p:nvSpPr>
        <p:spPr>
          <a:xfrm>
            <a:off x="8849464" y="1870684"/>
            <a:ext cx="1762214" cy="3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4C01E-8EC8-4FFA-A2D9-D0B0D3903578}"/>
              </a:ext>
            </a:extLst>
          </p:cNvPr>
          <p:cNvSpPr/>
          <p:nvPr/>
        </p:nvSpPr>
        <p:spPr>
          <a:xfrm>
            <a:off x="3356536" y="569565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Subir foto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45D4F-F075-4D84-8F39-E0303E4FDA37}"/>
              </a:ext>
            </a:extLst>
          </p:cNvPr>
          <p:cNvSpPr/>
          <p:nvPr/>
        </p:nvSpPr>
        <p:spPr>
          <a:xfrm>
            <a:off x="4803100" y="569843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álbum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F48047-AE79-4B16-A09F-AAFC77C231F0}"/>
              </a:ext>
            </a:extLst>
          </p:cNvPr>
          <p:cNvSpPr/>
          <p:nvPr/>
        </p:nvSpPr>
        <p:spPr>
          <a:xfrm>
            <a:off x="6349448" y="5702308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fotos seleccionadas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884A09-0A94-4982-A473-15D2D1D786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6" t="37091" r="41858" b="19864"/>
          <a:stretch/>
        </p:blipFill>
        <p:spPr>
          <a:xfrm>
            <a:off x="4408005" y="2830816"/>
            <a:ext cx="3882886" cy="21070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92E4A0-1AFF-4F74-AC0F-315DE359FEA5}"/>
              </a:ext>
            </a:extLst>
          </p:cNvPr>
          <p:cNvSpPr/>
          <p:nvPr/>
        </p:nvSpPr>
        <p:spPr>
          <a:xfrm>
            <a:off x="5305839" y="672691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4845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43731-D718-4B36-8DB1-B771B7DA3AE6}"/>
              </a:ext>
            </a:extLst>
          </p:cNvPr>
          <p:cNvSpPr txBox="1"/>
          <p:nvPr/>
        </p:nvSpPr>
        <p:spPr>
          <a:xfrm>
            <a:off x="1634836" y="706582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Encuestas</a:t>
            </a:r>
          </a:p>
        </p:txBody>
      </p:sp>
    </p:spTree>
    <p:extLst>
      <p:ext uri="{BB962C8B-B14F-4D97-AF65-F5344CB8AC3E}">
        <p14:creationId xmlns:p14="http://schemas.microsoft.com/office/powerpoint/2010/main" val="354210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0FB8-A1BE-49F3-B436-985C5D7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de sesión: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C3C6C-6CFA-4C58-8F05-8A72B3DFB388}"/>
              </a:ext>
            </a:extLst>
          </p:cNvPr>
          <p:cNvSpPr/>
          <p:nvPr/>
        </p:nvSpPr>
        <p:spPr>
          <a:xfrm>
            <a:off x="980661" y="1427873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C15E93-D5EE-4551-87A2-998F8E83A3BA}"/>
              </a:ext>
            </a:extLst>
          </p:cNvPr>
          <p:cNvSpPr/>
          <p:nvPr/>
        </p:nvSpPr>
        <p:spPr>
          <a:xfrm>
            <a:off x="993913" y="1405766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1063B-17FE-44B1-B450-2372E3EB4E3A}"/>
              </a:ext>
            </a:extLst>
          </p:cNvPr>
          <p:cNvSpPr/>
          <p:nvPr/>
        </p:nvSpPr>
        <p:spPr>
          <a:xfrm>
            <a:off x="2203173" y="1483544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8E34B-4820-412B-A600-E50271AE150B}"/>
              </a:ext>
            </a:extLst>
          </p:cNvPr>
          <p:cNvSpPr/>
          <p:nvPr/>
        </p:nvSpPr>
        <p:spPr>
          <a:xfrm>
            <a:off x="5267739" y="1458775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Contacto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B6296-8F57-44C7-96E0-98D14855E70F}"/>
              </a:ext>
            </a:extLst>
          </p:cNvPr>
          <p:cNvSpPr/>
          <p:nvPr/>
        </p:nvSpPr>
        <p:spPr>
          <a:xfrm>
            <a:off x="3760304" y="1438680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9D862-DF66-40DC-9CA5-1143FF7CE172}"/>
              </a:ext>
            </a:extLst>
          </p:cNvPr>
          <p:cNvSpPr/>
          <p:nvPr/>
        </p:nvSpPr>
        <p:spPr>
          <a:xfrm>
            <a:off x="6361043" y="1427873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Acerca de </a:t>
            </a:r>
            <a:r>
              <a:rPr lang="es-MX" sz="1200" dirty="0" err="1"/>
              <a:t>nostros</a:t>
            </a:r>
            <a:endParaRPr lang="es-MX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096862-15F2-4A5F-BD9A-895DB69014B6}"/>
              </a:ext>
            </a:extLst>
          </p:cNvPr>
          <p:cNvCxnSpPr>
            <a:cxnSpLocks/>
          </p:cNvCxnSpPr>
          <p:nvPr/>
        </p:nvCxnSpPr>
        <p:spPr>
          <a:xfrm>
            <a:off x="2796209" y="2386428"/>
            <a:ext cx="7368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BE587F-090C-4B81-A5BA-ED7E4D2E4963}"/>
              </a:ext>
            </a:extLst>
          </p:cNvPr>
          <p:cNvSpPr txBox="1"/>
          <p:nvPr/>
        </p:nvSpPr>
        <p:spPr>
          <a:xfrm>
            <a:off x="1683026" y="2035243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</a:t>
            </a:r>
            <a:r>
              <a:rPr lang="es-MX" sz="1200" dirty="0" err="1"/>
              <a:t>Login</a:t>
            </a:r>
            <a:r>
              <a:rPr lang="es-MX" sz="12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EC509-F83C-4FB2-822F-CE0866AB8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8962965" y="1572284"/>
            <a:ext cx="368951" cy="2902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8C9323F-379B-49E6-89EA-D01BDF7A4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96" b="74760" l="18371" r="80831">
                        <a14:foregroundMark x1="25559" y1="33866" x2="25559" y2="33866"/>
                        <a14:foregroundMark x1="25080" y1="30831" x2="25080" y2="27796"/>
                        <a14:foregroundMark x1="39137" y1="32109" x2="51597" y2="29073"/>
                        <a14:foregroundMark x1="51597" y1="29073" x2="61182" y2="31949"/>
                        <a14:foregroundMark x1="18690" y1="32109" x2="24601" y2="32109"/>
                        <a14:foregroundMark x1="75719" y1="31949" x2="80990" y2="31949"/>
                        <a14:foregroundMark x1="20447" y1="61981" x2="21246" y2="67732"/>
                        <a14:foregroundMark x1="19169" y1="69010" x2="53005" y2="74237"/>
                        <a14:foregroundMark x1="61051" y1="73894" x2="78754" y2="70607"/>
                        <a14:backgroundMark x1="24121" y1="28115" x2="24441" y2="29073"/>
                        <a14:backgroundMark x1="24601" y1="29073" x2="24477" y2="29817"/>
                        <a14:backgroundMark x1="52875" y1="74441" x2="60703" y2="74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2" t="36322" r="18625" b="24960"/>
          <a:stretch/>
        </p:blipFill>
        <p:spPr>
          <a:xfrm>
            <a:off x="3760304" y="3000829"/>
            <a:ext cx="4251092" cy="26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AA2F5F-71CD-450D-AA11-2B40E58245AB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2E92-5777-4B48-BF63-4A4540DC426D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DC643-53A9-4CA4-88FF-2B6BD1922825}"/>
              </a:ext>
            </a:extLst>
          </p:cNvPr>
          <p:cNvSpPr/>
          <p:nvPr/>
        </p:nvSpPr>
        <p:spPr>
          <a:xfrm>
            <a:off x="5413513" y="662609"/>
            <a:ext cx="104526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F01BC-164E-491F-A44F-74CEB0F027A7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ACEA37-8E70-40DD-BF54-6A81E71E3AE0}"/>
              </a:ext>
            </a:extLst>
          </p:cNvPr>
          <p:cNvSpPr/>
          <p:nvPr/>
        </p:nvSpPr>
        <p:spPr>
          <a:xfrm>
            <a:off x="6695189" y="644361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Botón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F6115-E70E-4131-8011-4BD4738E415C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D4A2B-6858-484F-8F64-41002F5DF2F1}"/>
              </a:ext>
            </a:extLst>
          </p:cNvPr>
          <p:cNvSpPr txBox="1"/>
          <p:nvPr/>
        </p:nvSpPr>
        <p:spPr>
          <a:xfrm>
            <a:off x="1828800" y="1239077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E47C1-A421-46C1-B874-D33E9EBC8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9B33EB-A76F-444B-960A-1CE09A10730C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b="1" u="sng" dirty="0" err="1"/>
              <a:t>Admnistrar</a:t>
            </a:r>
            <a:r>
              <a:rPr lang="es-MX" sz="1000" b="1" u="sng" dirty="0"/>
              <a:t> Usuario</a:t>
            </a:r>
          </a:p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Lista de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evento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C1E85-DC28-4AEA-B54C-D03F22ADA1D7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7D3F134-BA0F-4E55-B429-18D696A307A2}"/>
              </a:ext>
            </a:extLst>
          </p:cNvPr>
          <p:cNvSpPr/>
          <p:nvPr/>
        </p:nvSpPr>
        <p:spPr>
          <a:xfrm>
            <a:off x="3369366" y="2040836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Dante </a:t>
            </a:r>
            <a:r>
              <a:rPr lang="es-MX" sz="1200" dirty="0" err="1"/>
              <a:t>Flowers</a:t>
            </a:r>
            <a:endParaRPr lang="es-MX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1AF30-BCE7-4F91-BB1A-273D1BB3CAA0}"/>
              </a:ext>
            </a:extLst>
          </p:cNvPr>
          <p:cNvSpPr txBox="1"/>
          <p:nvPr/>
        </p:nvSpPr>
        <p:spPr>
          <a:xfrm>
            <a:off x="7209184" y="1849485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eMail</a:t>
            </a:r>
            <a:r>
              <a:rPr lang="es-MX" sz="1050" dirty="0"/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4DDDC8-2815-47C3-B38F-41CA200052E7}"/>
              </a:ext>
            </a:extLst>
          </p:cNvPr>
          <p:cNvSpPr/>
          <p:nvPr/>
        </p:nvSpPr>
        <p:spPr>
          <a:xfrm>
            <a:off x="3356113" y="2645535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442 581 7894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B19322-1070-4CEA-8EBB-487F17BDD2AD}"/>
              </a:ext>
            </a:extLst>
          </p:cNvPr>
          <p:cNvSpPr txBox="1"/>
          <p:nvPr/>
        </p:nvSpPr>
        <p:spPr>
          <a:xfrm>
            <a:off x="3262188" y="2439459"/>
            <a:ext cx="699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Teléfono: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554138-C8FA-432A-BC54-394DCC997F7D}"/>
              </a:ext>
            </a:extLst>
          </p:cNvPr>
          <p:cNvSpPr/>
          <p:nvPr/>
        </p:nvSpPr>
        <p:spPr>
          <a:xfrm>
            <a:off x="4280451" y="3494398"/>
            <a:ext cx="4558749" cy="887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dirty="0"/>
              <a:t>Alérgico a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77DAB-02BA-4BCE-B51E-AC20942D2F25}"/>
              </a:ext>
            </a:extLst>
          </p:cNvPr>
          <p:cNvSpPr txBox="1"/>
          <p:nvPr/>
        </p:nvSpPr>
        <p:spPr>
          <a:xfrm>
            <a:off x="4262495" y="3231803"/>
            <a:ext cx="123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Datos Adicionales: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160E16-2E06-4684-8733-50C4849AB1E7}"/>
              </a:ext>
            </a:extLst>
          </p:cNvPr>
          <p:cNvSpPr txBox="1"/>
          <p:nvPr/>
        </p:nvSpPr>
        <p:spPr>
          <a:xfrm>
            <a:off x="5401918" y="1823209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Rol: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379C5F-1321-4B62-81DA-2654953EF52B}"/>
              </a:ext>
            </a:extLst>
          </p:cNvPr>
          <p:cNvGrpSpPr/>
          <p:nvPr/>
        </p:nvGrpSpPr>
        <p:grpSpPr>
          <a:xfrm>
            <a:off x="5314773" y="2053035"/>
            <a:ext cx="1282148" cy="265043"/>
            <a:chOff x="5493027" y="2054476"/>
            <a:chExt cx="1282148" cy="2650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6A82B7-2590-4B48-8FC1-73597EE00674}"/>
                </a:ext>
              </a:extLst>
            </p:cNvPr>
            <p:cNvSpPr/>
            <p:nvPr/>
          </p:nvSpPr>
          <p:spPr>
            <a:xfrm>
              <a:off x="5493027" y="2054476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Cliente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47AB4C9-66F4-4497-9858-048ABC6D51F0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63564C-8752-4ABE-AE6D-B5B7FD4D2F8C}"/>
              </a:ext>
            </a:extLst>
          </p:cNvPr>
          <p:cNvSpPr/>
          <p:nvPr/>
        </p:nvSpPr>
        <p:spPr>
          <a:xfrm>
            <a:off x="5950226" y="4850296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Submit</a:t>
            </a:r>
            <a:endParaRPr lang="es-MX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784751-0722-4677-BBE8-ADC7733239E4}"/>
              </a:ext>
            </a:extLst>
          </p:cNvPr>
          <p:cNvSpPr txBox="1"/>
          <p:nvPr/>
        </p:nvSpPr>
        <p:spPr>
          <a:xfrm>
            <a:off x="3363566" y="1826563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Nombre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4AFB57-C873-4333-AE90-991BB5D3EDC1}"/>
              </a:ext>
            </a:extLst>
          </p:cNvPr>
          <p:cNvSpPr/>
          <p:nvPr/>
        </p:nvSpPr>
        <p:spPr>
          <a:xfrm>
            <a:off x="7243791" y="2040836"/>
            <a:ext cx="1489392" cy="27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hola93@Gmail.com</a:t>
            </a:r>
          </a:p>
        </p:txBody>
      </p:sp>
    </p:spTree>
    <p:extLst>
      <p:ext uri="{BB962C8B-B14F-4D97-AF65-F5344CB8AC3E}">
        <p14:creationId xmlns:p14="http://schemas.microsoft.com/office/powerpoint/2010/main" val="42908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8E08F-3267-489B-91F2-F56F1061B331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C2C9E6-0627-4F5A-AD97-04929F9963B3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DCE03-4D99-4E02-9FA5-020B6B6E8B73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B472F-6145-4090-A8AA-B78503DCCAB0}"/>
              </a:ext>
            </a:extLst>
          </p:cNvPr>
          <p:cNvSpPr/>
          <p:nvPr/>
        </p:nvSpPr>
        <p:spPr>
          <a:xfrm>
            <a:off x="5413513" y="662609"/>
            <a:ext cx="881270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37C4E-4772-4BD8-9981-3302F65C1A9B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D3EA3-322A-468A-ACEF-3BF8AEBB99FC}"/>
              </a:ext>
            </a:extLst>
          </p:cNvPr>
          <p:cNvSpPr/>
          <p:nvPr/>
        </p:nvSpPr>
        <p:spPr>
          <a:xfrm>
            <a:off x="6506816" y="631707"/>
            <a:ext cx="113875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C8D6A1-A874-4009-908E-EC84F48DE266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F56A6A-5F23-42C3-B0FE-2075886D1250}"/>
              </a:ext>
            </a:extLst>
          </p:cNvPr>
          <p:cNvSpPr txBox="1"/>
          <p:nvPr/>
        </p:nvSpPr>
        <p:spPr>
          <a:xfrm>
            <a:off x="1828800" y="1239077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572BF-6BF3-4485-9DA4-7095E93B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2BF7CC-6EFF-42C0-A51B-6626BB7368AF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b="1" u="sng" dirty="0" err="1"/>
              <a:t>Admnistrar</a:t>
            </a:r>
            <a:r>
              <a:rPr lang="es-MX" sz="1000" b="1" u="sng" dirty="0"/>
              <a:t> Usuario</a:t>
            </a:r>
          </a:p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Lista de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evento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7D496-05CE-4D5F-A375-292623A8A0DB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1091F88-2693-4E77-8623-5118ACD59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56495"/>
              </p:ext>
            </p:extLst>
          </p:nvPr>
        </p:nvGraphicFramePr>
        <p:xfrm>
          <a:off x="2734365" y="2569497"/>
          <a:ext cx="7575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5">
                  <a:extLst>
                    <a:ext uri="{9D8B030D-6E8A-4147-A177-3AD203B41FA5}">
                      <a16:colId xmlns:a16="http://schemas.microsoft.com/office/drawing/2014/main" val="1604059273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2275738724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1953071053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830431745"/>
                    </a:ext>
                  </a:extLst>
                </a:gridCol>
                <a:gridCol w="1515165">
                  <a:extLst>
                    <a:ext uri="{9D8B030D-6E8A-4147-A177-3AD203B41FA5}">
                      <a16:colId xmlns:a16="http://schemas.microsoft.com/office/drawing/2014/main" val="165486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Evento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7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#55524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442 485 4852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i="0" u="sng" dirty="0">
                          <a:solidFill>
                            <a:schemeClr val="accent1"/>
                          </a:solidFill>
                        </a:rPr>
                        <a:t>Adiós Amigo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#55525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444 859 4675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6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5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2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82886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400AA427-2107-4A1A-AAC7-38BA7CB5C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t="-1" r="71292" b="9665"/>
          <a:stretch/>
        </p:blipFill>
        <p:spPr>
          <a:xfrm>
            <a:off x="10774017" y="2569497"/>
            <a:ext cx="110549" cy="25958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8EDD78-050C-4B8B-8808-4D9126DCA97E}"/>
              </a:ext>
            </a:extLst>
          </p:cNvPr>
          <p:cNvSpPr/>
          <p:nvPr/>
        </p:nvSpPr>
        <p:spPr>
          <a:xfrm>
            <a:off x="4994994" y="5375987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Modificar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6E0CE3-A017-4A56-BE9A-C63B490C3E31}"/>
              </a:ext>
            </a:extLst>
          </p:cNvPr>
          <p:cNvSpPr/>
          <p:nvPr/>
        </p:nvSpPr>
        <p:spPr>
          <a:xfrm>
            <a:off x="6122504" y="5375987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Borrar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29C8AC8-69DC-4427-82CD-EEBE30B1D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5" y="1575710"/>
            <a:ext cx="1472448" cy="147244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80AB1A4-0DB6-4400-9EC2-A82BDC304CA5}"/>
              </a:ext>
            </a:extLst>
          </p:cNvPr>
          <p:cNvSpPr/>
          <p:nvPr/>
        </p:nvSpPr>
        <p:spPr>
          <a:xfrm>
            <a:off x="8825948" y="2835965"/>
            <a:ext cx="1669774" cy="490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FD87D-A81C-4EA0-A0DD-43F93E08BB6F}"/>
              </a:ext>
            </a:extLst>
          </p:cNvPr>
          <p:cNvSpPr/>
          <p:nvPr/>
        </p:nvSpPr>
        <p:spPr>
          <a:xfrm>
            <a:off x="8825948" y="2959693"/>
            <a:ext cx="1315277" cy="410817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5BB390-6492-4A9C-9CAC-6F3051889C15}"/>
              </a:ext>
            </a:extLst>
          </p:cNvPr>
          <p:cNvSpPr txBox="1"/>
          <p:nvPr/>
        </p:nvSpPr>
        <p:spPr>
          <a:xfrm>
            <a:off x="11159473" y="2456909"/>
            <a:ext cx="1032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Acceder ver evento, modificar</a:t>
            </a:r>
          </a:p>
        </p:txBody>
      </p:sp>
    </p:spTree>
    <p:extLst>
      <p:ext uri="{BB962C8B-B14F-4D97-AF65-F5344CB8AC3E}">
        <p14:creationId xmlns:p14="http://schemas.microsoft.com/office/powerpoint/2010/main" val="29662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CBA60F7-6248-4A7F-99A0-5D0E050A716E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6A27B2-5A38-42F0-8038-403B8BEA0B98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026EA-36BF-4135-8452-B1C6FF7B07FB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5116C-B2D1-4B2B-922C-2BB303076377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2C599-E7D1-4809-BD9B-2C8BAA0BA8CB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4875C-16AF-46E3-B76E-1BD673DD6B55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5E89E-E8DA-45BA-9692-DB8598694BA8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A6BE5-0F9E-4CE2-8EC9-AB367D83439B}"/>
              </a:ext>
            </a:extLst>
          </p:cNvPr>
          <p:cNvSpPr txBox="1"/>
          <p:nvPr/>
        </p:nvSpPr>
        <p:spPr>
          <a:xfrm>
            <a:off x="1828800" y="1239077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37969-05F0-458C-87D6-4AE4B1B08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9FE381-0F06-4D86-80FF-2EBD025413D5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b="1" u="sng" dirty="0" err="1"/>
              <a:t>Admnistrar</a:t>
            </a:r>
            <a:r>
              <a:rPr lang="es-MX" sz="1000" b="1" u="sng" dirty="0"/>
              <a:t> Usuario</a:t>
            </a:r>
          </a:p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Lista de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evento</a:t>
            </a:r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9A2346-5732-4B62-8BBF-07F5D69783A1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9BA6F-282D-45D9-93C9-F7121B7F9710}"/>
              </a:ext>
            </a:extLst>
          </p:cNvPr>
          <p:cNvSpPr/>
          <p:nvPr/>
        </p:nvSpPr>
        <p:spPr>
          <a:xfrm>
            <a:off x="3369366" y="2040836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Mi cumple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428BE-2AE5-4233-B41C-5800E22A2412}"/>
              </a:ext>
            </a:extLst>
          </p:cNvPr>
          <p:cNvSpPr txBox="1"/>
          <p:nvPr/>
        </p:nvSpPr>
        <p:spPr>
          <a:xfrm>
            <a:off x="3276599" y="1784145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Nombre Evento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44B94-0F5F-412A-BC1B-90A569D02744}"/>
              </a:ext>
            </a:extLst>
          </p:cNvPr>
          <p:cNvSpPr txBox="1"/>
          <p:nvPr/>
        </p:nvSpPr>
        <p:spPr>
          <a:xfrm>
            <a:off x="4262495" y="3231803"/>
            <a:ext cx="123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Ubicación: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E07D6-2069-48C9-9567-963E92297A16}"/>
              </a:ext>
            </a:extLst>
          </p:cNvPr>
          <p:cNvSpPr txBox="1"/>
          <p:nvPr/>
        </p:nvSpPr>
        <p:spPr>
          <a:xfrm>
            <a:off x="5401918" y="1823209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Fecha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E59967-138B-45E2-BB62-72192F3D9E22}"/>
              </a:ext>
            </a:extLst>
          </p:cNvPr>
          <p:cNvGrpSpPr/>
          <p:nvPr/>
        </p:nvGrpSpPr>
        <p:grpSpPr>
          <a:xfrm>
            <a:off x="5401918" y="2094564"/>
            <a:ext cx="1282148" cy="265043"/>
            <a:chOff x="5493027" y="2054476"/>
            <a:chExt cx="1282148" cy="2650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D1685E-7287-4C77-9307-6EB2C6963D9A}"/>
                </a:ext>
              </a:extLst>
            </p:cNvPr>
            <p:cNvSpPr/>
            <p:nvPr/>
          </p:nvSpPr>
          <p:spPr>
            <a:xfrm>
              <a:off x="5493027" y="2054476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28/08/2018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C828C9-615F-43DF-A0A3-B7C072E317C2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B8BC9F3-C26A-4DEA-ACB6-5656072B7D77}"/>
              </a:ext>
            </a:extLst>
          </p:cNvPr>
          <p:cNvSpPr/>
          <p:nvPr/>
        </p:nvSpPr>
        <p:spPr>
          <a:xfrm>
            <a:off x="8256864" y="4452731"/>
            <a:ext cx="859154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Submit</a:t>
            </a:r>
            <a:endParaRPr lang="es-MX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00B0C-59D4-4B98-B1F7-F13470CABF9A}"/>
              </a:ext>
            </a:extLst>
          </p:cNvPr>
          <p:cNvCxnSpPr>
            <a:cxnSpLocks/>
          </p:cNvCxnSpPr>
          <p:nvPr/>
        </p:nvCxnSpPr>
        <p:spPr>
          <a:xfrm>
            <a:off x="6757606" y="2736581"/>
            <a:ext cx="0" cy="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C415F-4A0C-483D-A3E6-6998CD567FD1}"/>
              </a:ext>
            </a:extLst>
          </p:cNvPr>
          <p:cNvSpPr/>
          <p:nvPr/>
        </p:nvSpPr>
        <p:spPr>
          <a:xfrm>
            <a:off x="3397526" y="2640225"/>
            <a:ext cx="1395867" cy="27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Seleccione Cliente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95F855-D828-4989-8D62-1E2153752AB5}"/>
              </a:ext>
            </a:extLst>
          </p:cNvPr>
          <p:cNvSpPr txBox="1"/>
          <p:nvPr/>
        </p:nvSpPr>
        <p:spPr>
          <a:xfrm>
            <a:off x="3276599" y="2437692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 Cliente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8DFC5A-3C75-41FA-93E3-F54027908D5E}"/>
              </a:ext>
            </a:extLst>
          </p:cNvPr>
          <p:cNvCxnSpPr>
            <a:cxnSpLocks/>
          </p:cNvCxnSpPr>
          <p:nvPr/>
        </p:nvCxnSpPr>
        <p:spPr>
          <a:xfrm>
            <a:off x="4741619" y="2754716"/>
            <a:ext cx="0" cy="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54C0F00-AF48-44A7-BF01-A90FCAE4C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40" y="3428917"/>
            <a:ext cx="3598808" cy="269358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482C7C-9A66-485C-A848-FCB23D4274A4}"/>
              </a:ext>
            </a:extLst>
          </p:cNvPr>
          <p:cNvSpPr txBox="1"/>
          <p:nvPr/>
        </p:nvSpPr>
        <p:spPr>
          <a:xfrm>
            <a:off x="1603513" y="238539"/>
            <a:ext cx="210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 evento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148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875592-7B7C-432E-9B9D-C2A89872DAA4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7C5FC-AC0A-45B6-AF9D-8279E7AB6BA6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46DBA-926B-46CD-8665-6BB471C0674E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61B2-279B-436D-8CF6-C728291334FA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ACA94-07F5-488E-985A-B71BD38A938B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8873D-CAA3-41E8-B134-F139C05F94AE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02C2E-879B-4F5D-852C-C7917A4065CD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EB1D9-C358-423F-AA8C-0BB2C66054C5}"/>
              </a:ext>
            </a:extLst>
          </p:cNvPr>
          <p:cNvSpPr txBox="1"/>
          <p:nvPr/>
        </p:nvSpPr>
        <p:spPr>
          <a:xfrm>
            <a:off x="1828800" y="1239077"/>
            <a:ext cx="894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EFB069-0F11-4050-9548-32B2C756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6ADEC95-DA28-431E-9672-7B3BC65B27C4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000" b="1" u="sng" dirty="0" err="1"/>
              <a:t>Admnistrar</a:t>
            </a:r>
            <a:r>
              <a:rPr lang="es-MX" sz="1000" b="1" u="sng" dirty="0"/>
              <a:t> Usuario</a:t>
            </a:r>
          </a:p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Lista de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Agregar evento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D18B91-C57B-428D-AE23-0AAF239EA805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6E7A1-0378-466F-8221-164AE7F253CC}"/>
              </a:ext>
            </a:extLst>
          </p:cNvPr>
          <p:cNvSpPr/>
          <p:nvPr/>
        </p:nvSpPr>
        <p:spPr>
          <a:xfrm>
            <a:off x="3369366" y="2040836"/>
            <a:ext cx="1282148" cy="26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Mi cumple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7F426-67E8-4BAA-8356-B11EB66F5E4A}"/>
              </a:ext>
            </a:extLst>
          </p:cNvPr>
          <p:cNvSpPr txBox="1"/>
          <p:nvPr/>
        </p:nvSpPr>
        <p:spPr>
          <a:xfrm>
            <a:off x="3276599" y="1784145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Nombre Evento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FF95D-7A4C-4152-A329-56927194DED7}"/>
              </a:ext>
            </a:extLst>
          </p:cNvPr>
          <p:cNvSpPr txBox="1"/>
          <p:nvPr/>
        </p:nvSpPr>
        <p:spPr>
          <a:xfrm>
            <a:off x="4262495" y="3231803"/>
            <a:ext cx="1233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Ubicación: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63D6B-E48D-464D-AD9A-76354AAA0252}"/>
              </a:ext>
            </a:extLst>
          </p:cNvPr>
          <p:cNvSpPr txBox="1"/>
          <p:nvPr/>
        </p:nvSpPr>
        <p:spPr>
          <a:xfrm>
            <a:off x="5401918" y="1823209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Fecha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0A1B8A-C567-45EF-A565-27BB91CB4211}"/>
              </a:ext>
            </a:extLst>
          </p:cNvPr>
          <p:cNvGrpSpPr/>
          <p:nvPr/>
        </p:nvGrpSpPr>
        <p:grpSpPr>
          <a:xfrm>
            <a:off x="5401918" y="2094564"/>
            <a:ext cx="1282148" cy="265043"/>
            <a:chOff x="5493027" y="2054476"/>
            <a:chExt cx="1282148" cy="2650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8293A8-13EC-435D-96B6-5C14091EF1DB}"/>
                </a:ext>
              </a:extLst>
            </p:cNvPr>
            <p:cNvSpPr/>
            <p:nvPr/>
          </p:nvSpPr>
          <p:spPr>
            <a:xfrm>
              <a:off x="5493027" y="2054476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28/08/2018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3756A0-CFE0-407A-8328-636962F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C988D7B-01A3-4633-A7D6-57BFC84BC79C}"/>
              </a:ext>
            </a:extLst>
          </p:cNvPr>
          <p:cNvSpPr/>
          <p:nvPr/>
        </p:nvSpPr>
        <p:spPr>
          <a:xfrm>
            <a:off x="8256864" y="4452730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Guardar cambios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2236BF-B70A-4BE2-B5C4-C6D33995990F}"/>
              </a:ext>
            </a:extLst>
          </p:cNvPr>
          <p:cNvCxnSpPr>
            <a:cxnSpLocks/>
          </p:cNvCxnSpPr>
          <p:nvPr/>
        </p:nvCxnSpPr>
        <p:spPr>
          <a:xfrm>
            <a:off x="6757606" y="2736581"/>
            <a:ext cx="0" cy="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19235-C6C4-4BC7-A0E0-40762FFBCDBF}"/>
              </a:ext>
            </a:extLst>
          </p:cNvPr>
          <p:cNvSpPr/>
          <p:nvPr/>
        </p:nvSpPr>
        <p:spPr>
          <a:xfrm>
            <a:off x="3397526" y="2640225"/>
            <a:ext cx="1395867" cy="27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Seleccione Cliente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E5EB33-AD4B-41B7-B2CB-BDF8AF875C0C}"/>
              </a:ext>
            </a:extLst>
          </p:cNvPr>
          <p:cNvSpPr txBox="1"/>
          <p:nvPr/>
        </p:nvSpPr>
        <p:spPr>
          <a:xfrm>
            <a:off x="3276599" y="2437692"/>
            <a:ext cx="1056862" cy="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 Cliente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942A4-728B-40D0-A9B7-55B468070240}"/>
              </a:ext>
            </a:extLst>
          </p:cNvPr>
          <p:cNvCxnSpPr>
            <a:cxnSpLocks/>
          </p:cNvCxnSpPr>
          <p:nvPr/>
        </p:nvCxnSpPr>
        <p:spPr>
          <a:xfrm>
            <a:off x="4741619" y="2754716"/>
            <a:ext cx="0" cy="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7B0BD01-84D1-4FC2-A651-244A83228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40" y="3428917"/>
            <a:ext cx="3598808" cy="269358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ACD2168-5040-4A4C-80E8-CBDC9C3FB071}"/>
              </a:ext>
            </a:extLst>
          </p:cNvPr>
          <p:cNvSpPr/>
          <p:nvPr/>
        </p:nvSpPr>
        <p:spPr>
          <a:xfrm>
            <a:off x="8256864" y="5099887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Salir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213078-630D-4910-9EC2-4A2462EC7C4C}"/>
              </a:ext>
            </a:extLst>
          </p:cNvPr>
          <p:cNvSpPr txBox="1"/>
          <p:nvPr/>
        </p:nvSpPr>
        <p:spPr>
          <a:xfrm>
            <a:off x="1570381" y="105299"/>
            <a:ext cx="210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Modificar/ver evento</a:t>
            </a:r>
          </a:p>
          <a:p>
            <a:endParaRPr lang="es-MX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661BD1-AE92-4BA7-B222-EF8578E0E204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2085B0-C3D3-4BB0-B4D7-0AC6E94DC5DB}"/>
              </a:ext>
            </a:extLst>
          </p:cNvPr>
          <p:cNvSpPr/>
          <p:nvPr/>
        </p:nvSpPr>
        <p:spPr>
          <a:xfrm>
            <a:off x="8256864" y="387183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Borrar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267B1A-400B-44EB-9107-5C88F340379F}"/>
              </a:ext>
            </a:extLst>
          </p:cNvPr>
          <p:cNvSpPr txBox="1"/>
          <p:nvPr/>
        </p:nvSpPr>
        <p:spPr>
          <a:xfrm>
            <a:off x="6998806" y="1843225"/>
            <a:ext cx="1535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Número de invitados</a:t>
            </a:r>
          </a:p>
        </p:txBody>
      </p:sp>
    </p:spTree>
    <p:extLst>
      <p:ext uri="{BB962C8B-B14F-4D97-AF65-F5344CB8AC3E}">
        <p14:creationId xmlns:p14="http://schemas.microsoft.com/office/powerpoint/2010/main" val="17023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EDD74-98EE-4090-897C-83A0274D5717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7A6BE5-0FE6-427E-9810-E51B9921B0D3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A39D0-27DC-47B4-B805-EFA41AD4FF3C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C6225-0F0E-40BA-8D57-1A5381213E6E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77392-45BF-4A20-8713-893E79C340DA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279D3-E3D0-45AB-8E84-49DA8886C9DC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317F9-FE72-418B-8F33-CE4E5C0E1893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2C36AF-A815-4ED4-8C47-407FFA16135A}"/>
              </a:ext>
            </a:extLst>
          </p:cNvPr>
          <p:cNvSpPr txBox="1"/>
          <p:nvPr/>
        </p:nvSpPr>
        <p:spPr>
          <a:xfrm>
            <a:off x="1828800" y="1239077"/>
            <a:ext cx="89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Administrador--Foros – Nombre del Evento </a:t>
            </a:r>
          </a:p>
          <a:p>
            <a:endParaRPr lang="es-MX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6A89B-6E4F-4110-8094-9E5CE9DC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F48277-C7AE-4A06-8FB4-9E544EEBFB8E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 Cliente/ Viaje/Fecha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Cliente2/Viaje 2/Fecha2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Cliente3/Viaje 3/Fecha3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E13E79-0736-4A84-A75C-E15E831176BE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5986D3-392D-4281-A967-85CBC4894B13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257301-1B2E-4A31-8B27-C7587DF8B336}"/>
              </a:ext>
            </a:extLst>
          </p:cNvPr>
          <p:cNvGrpSpPr/>
          <p:nvPr/>
        </p:nvGrpSpPr>
        <p:grpSpPr>
          <a:xfrm>
            <a:off x="1187726" y="1590327"/>
            <a:ext cx="5405883" cy="712095"/>
            <a:chOff x="1278835" y="1550239"/>
            <a:chExt cx="5405883" cy="71209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FCD32-6666-4107-9171-40F01784886E}"/>
                </a:ext>
              </a:extLst>
            </p:cNvPr>
            <p:cNvSpPr/>
            <p:nvPr/>
          </p:nvSpPr>
          <p:spPr>
            <a:xfrm>
              <a:off x="1278835" y="1550239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Ordenar Por: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DF2E1E-2F14-439D-9321-4C1B12412063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79CF7-28A9-4736-BF78-18D994F50199}"/>
              </a:ext>
            </a:extLst>
          </p:cNvPr>
          <p:cNvSpPr/>
          <p:nvPr/>
        </p:nvSpPr>
        <p:spPr>
          <a:xfrm>
            <a:off x="2766390" y="2229662"/>
            <a:ext cx="7871791" cy="341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035EF0-FF52-4E0E-869D-4BA844FDED7F}"/>
              </a:ext>
            </a:extLst>
          </p:cNvPr>
          <p:cNvSpPr txBox="1"/>
          <p:nvPr/>
        </p:nvSpPr>
        <p:spPr>
          <a:xfrm>
            <a:off x="4392631" y="1469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0FAC03-2BEB-466F-B0D1-66940EACE343}"/>
              </a:ext>
            </a:extLst>
          </p:cNvPr>
          <p:cNvSpPr txBox="1"/>
          <p:nvPr/>
        </p:nvSpPr>
        <p:spPr>
          <a:xfrm>
            <a:off x="2226365" y="225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437C8D-3C28-4E4E-8583-68B36A072128}"/>
              </a:ext>
            </a:extLst>
          </p:cNvPr>
          <p:cNvSpPr/>
          <p:nvPr/>
        </p:nvSpPr>
        <p:spPr>
          <a:xfrm>
            <a:off x="2065685" y="2051480"/>
            <a:ext cx="301487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MX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231DD6-975E-487C-B05A-F969D48091A4}"/>
              </a:ext>
            </a:extLst>
          </p:cNvPr>
          <p:cNvSpPr/>
          <p:nvPr/>
        </p:nvSpPr>
        <p:spPr>
          <a:xfrm>
            <a:off x="2024268" y="2533449"/>
            <a:ext cx="445605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7DD64B-3406-448F-A2B0-0A41A61DFAA5}"/>
              </a:ext>
            </a:extLst>
          </p:cNvPr>
          <p:cNvSpPr/>
          <p:nvPr/>
        </p:nvSpPr>
        <p:spPr>
          <a:xfrm>
            <a:off x="2766390" y="1839241"/>
            <a:ext cx="211279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71E11DC-EBE5-4171-8F6D-187A9FFE0A20}"/>
              </a:ext>
            </a:extLst>
          </p:cNvPr>
          <p:cNvSpPr/>
          <p:nvPr/>
        </p:nvSpPr>
        <p:spPr>
          <a:xfrm>
            <a:off x="4879185" y="1839241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Ubicación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2AD12B-C601-4A75-9C44-987CA238DF35}"/>
              </a:ext>
            </a:extLst>
          </p:cNvPr>
          <p:cNvSpPr/>
          <p:nvPr/>
        </p:nvSpPr>
        <p:spPr>
          <a:xfrm>
            <a:off x="6860060" y="1871724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Clima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193CA8-35C3-4066-A121-8851F3B9955C}"/>
              </a:ext>
            </a:extLst>
          </p:cNvPr>
          <p:cNvSpPr/>
          <p:nvPr/>
        </p:nvSpPr>
        <p:spPr>
          <a:xfrm>
            <a:off x="8849464" y="1870684"/>
            <a:ext cx="1762214" cy="3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198238-502F-4E72-ACA3-6A2F8A33434C}"/>
              </a:ext>
            </a:extLst>
          </p:cNvPr>
          <p:cNvSpPr/>
          <p:nvPr/>
        </p:nvSpPr>
        <p:spPr>
          <a:xfrm>
            <a:off x="3356536" y="569565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Subir foto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E18033-24BC-4ECE-A952-9B24600B5F0E}"/>
              </a:ext>
            </a:extLst>
          </p:cNvPr>
          <p:cNvSpPr/>
          <p:nvPr/>
        </p:nvSpPr>
        <p:spPr>
          <a:xfrm>
            <a:off x="4803100" y="5698432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álbum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37FAFF-B610-4078-8F06-EF91F5295685}"/>
              </a:ext>
            </a:extLst>
          </p:cNvPr>
          <p:cNvSpPr/>
          <p:nvPr/>
        </p:nvSpPr>
        <p:spPr>
          <a:xfrm>
            <a:off x="6349448" y="5702308"/>
            <a:ext cx="1220826" cy="3975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Descargar fotos seleccionadas </a:t>
            </a:r>
          </a:p>
        </p:txBody>
      </p:sp>
    </p:spTree>
    <p:extLst>
      <p:ext uri="{BB962C8B-B14F-4D97-AF65-F5344CB8AC3E}">
        <p14:creationId xmlns:p14="http://schemas.microsoft.com/office/powerpoint/2010/main" val="308995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C73FA-DA9E-46EC-8727-DA12FE60EBCC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81E56-3606-4762-ADA8-9B28BC96B506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E87CC-1B46-405B-BE7D-90D3CC2C982F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298E9-6547-4965-B765-FD2559E1F3C2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59CB8-2996-4D24-90B5-55DC91B36BD2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3FE8A-E224-49BC-B4EB-E8C056DC2B6A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B20E18-A578-4E38-B741-520F365314EF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A2E2FE-0BFC-40BE-8E03-89953ECDA9D6}"/>
              </a:ext>
            </a:extLst>
          </p:cNvPr>
          <p:cNvSpPr txBox="1"/>
          <p:nvPr/>
        </p:nvSpPr>
        <p:spPr>
          <a:xfrm>
            <a:off x="1828800" y="1239077"/>
            <a:ext cx="89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Administrador--Foros – Nombre del Evento </a:t>
            </a:r>
          </a:p>
          <a:p>
            <a:endParaRPr lang="es-MX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8D3AA2-AF90-4055-9E87-4C59440AA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77D3BE-5E99-4D70-8731-DF96187589C3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 Cliente/ Viaje/Fecha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Cliente2/Viaje 2/Fecha2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Cliente3/Viaje 3/Fecha3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950255-CB17-429D-AE71-2FE7BF2732C6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AA5A1-4B24-4B53-B71D-1CB817741F99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9BD31F-8235-4CAE-B5A6-C6DAFBE78F14}"/>
              </a:ext>
            </a:extLst>
          </p:cNvPr>
          <p:cNvGrpSpPr/>
          <p:nvPr/>
        </p:nvGrpSpPr>
        <p:grpSpPr>
          <a:xfrm>
            <a:off x="1187726" y="1590327"/>
            <a:ext cx="5405883" cy="712095"/>
            <a:chOff x="1278835" y="1550239"/>
            <a:chExt cx="5405883" cy="7120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EB21E3-640A-4B7D-A456-1DC5E8B9FE4A}"/>
                </a:ext>
              </a:extLst>
            </p:cNvPr>
            <p:cNvSpPr/>
            <p:nvPr/>
          </p:nvSpPr>
          <p:spPr>
            <a:xfrm>
              <a:off x="1278835" y="1550239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Ordenar Por: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032090-C60E-4FC6-AA0F-0A494C6F8DA2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E31C-DD58-4A23-85D9-F047AD5E9CE4}"/>
              </a:ext>
            </a:extLst>
          </p:cNvPr>
          <p:cNvSpPr/>
          <p:nvPr/>
        </p:nvSpPr>
        <p:spPr>
          <a:xfrm>
            <a:off x="2766390" y="2229662"/>
            <a:ext cx="7871791" cy="341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23A1C-37DB-4C8C-B4BC-41CA6641E735}"/>
              </a:ext>
            </a:extLst>
          </p:cNvPr>
          <p:cNvSpPr txBox="1"/>
          <p:nvPr/>
        </p:nvSpPr>
        <p:spPr>
          <a:xfrm>
            <a:off x="4392631" y="1469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350A4-696E-4F12-BFBB-A4E2B5F2BB4E}"/>
              </a:ext>
            </a:extLst>
          </p:cNvPr>
          <p:cNvSpPr txBox="1"/>
          <p:nvPr/>
        </p:nvSpPr>
        <p:spPr>
          <a:xfrm>
            <a:off x="2226365" y="225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599701-A555-4D89-AFCC-82341AA4D8EF}"/>
              </a:ext>
            </a:extLst>
          </p:cNvPr>
          <p:cNvSpPr/>
          <p:nvPr/>
        </p:nvSpPr>
        <p:spPr>
          <a:xfrm>
            <a:off x="2065685" y="2051480"/>
            <a:ext cx="301487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MX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1F4B79-1628-47FC-AF94-9116D8347220}"/>
              </a:ext>
            </a:extLst>
          </p:cNvPr>
          <p:cNvSpPr/>
          <p:nvPr/>
        </p:nvSpPr>
        <p:spPr>
          <a:xfrm>
            <a:off x="2024268" y="2533449"/>
            <a:ext cx="445605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228CDF-020D-401E-B84A-7DD415DF9845}"/>
              </a:ext>
            </a:extLst>
          </p:cNvPr>
          <p:cNvSpPr/>
          <p:nvPr/>
        </p:nvSpPr>
        <p:spPr>
          <a:xfrm>
            <a:off x="2766390" y="1839241"/>
            <a:ext cx="211279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7DC716-A2C7-4667-A186-9982129376F5}"/>
              </a:ext>
            </a:extLst>
          </p:cNvPr>
          <p:cNvSpPr/>
          <p:nvPr/>
        </p:nvSpPr>
        <p:spPr>
          <a:xfrm>
            <a:off x="4879185" y="1839241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Ubicación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C9A82B-6BF2-477F-B69E-B9A9649098DE}"/>
              </a:ext>
            </a:extLst>
          </p:cNvPr>
          <p:cNvSpPr/>
          <p:nvPr/>
        </p:nvSpPr>
        <p:spPr>
          <a:xfrm>
            <a:off x="6860060" y="1871724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Clima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3B1C1-09A1-4F59-8AB2-A9CFC0ECAC18}"/>
              </a:ext>
            </a:extLst>
          </p:cNvPr>
          <p:cNvSpPr/>
          <p:nvPr/>
        </p:nvSpPr>
        <p:spPr>
          <a:xfrm>
            <a:off x="8791835" y="1833318"/>
            <a:ext cx="184634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09D6D09-9DB5-4C25-88CA-D04D61F4B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06" y="2564829"/>
            <a:ext cx="3598808" cy="26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046C83-F45F-4D3F-837C-8E7FF7E279B7}"/>
              </a:ext>
            </a:extLst>
          </p:cNvPr>
          <p:cNvSpPr/>
          <p:nvPr/>
        </p:nvSpPr>
        <p:spPr>
          <a:xfrm>
            <a:off x="1126435" y="631707"/>
            <a:ext cx="9978887" cy="5512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A4E31-5ABC-486B-933C-CD3F14757229}"/>
              </a:ext>
            </a:extLst>
          </p:cNvPr>
          <p:cNvSpPr/>
          <p:nvPr/>
        </p:nvSpPr>
        <p:spPr>
          <a:xfrm>
            <a:off x="1139687" y="609600"/>
            <a:ext cx="9965635" cy="569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EA076-F22A-47B5-9DE1-304EADFBBB8F}"/>
              </a:ext>
            </a:extLst>
          </p:cNvPr>
          <p:cNvSpPr/>
          <p:nvPr/>
        </p:nvSpPr>
        <p:spPr>
          <a:xfrm>
            <a:off x="2348947" y="687378"/>
            <a:ext cx="927653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F30F9-5BB6-4BA5-A7B9-FD09B6E24DE6}"/>
              </a:ext>
            </a:extLst>
          </p:cNvPr>
          <p:cNvSpPr/>
          <p:nvPr/>
        </p:nvSpPr>
        <p:spPr>
          <a:xfrm>
            <a:off x="5413513" y="662609"/>
            <a:ext cx="935935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Calendario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E0EBE-AA22-47E9-A3F3-9E981556EC16}"/>
              </a:ext>
            </a:extLst>
          </p:cNvPr>
          <p:cNvSpPr/>
          <p:nvPr/>
        </p:nvSpPr>
        <p:spPr>
          <a:xfrm>
            <a:off x="3906078" y="642514"/>
            <a:ext cx="97310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557E3-27E5-4EBF-B6B4-A800D8605A85}"/>
              </a:ext>
            </a:extLst>
          </p:cNvPr>
          <p:cNvSpPr/>
          <p:nvPr/>
        </p:nvSpPr>
        <p:spPr>
          <a:xfrm>
            <a:off x="6506817" y="631707"/>
            <a:ext cx="715617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C2DFF-A405-4840-B1B8-B3B1B4E0FB30}"/>
              </a:ext>
            </a:extLst>
          </p:cNvPr>
          <p:cNvCxnSpPr>
            <a:cxnSpLocks/>
          </p:cNvCxnSpPr>
          <p:nvPr/>
        </p:nvCxnSpPr>
        <p:spPr>
          <a:xfrm>
            <a:off x="1139687" y="1590262"/>
            <a:ext cx="9170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12DCB0-1960-4EA9-A244-83763FA0CB58}"/>
              </a:ext>
            </a:extLst>
          </p:cNvPr>
          <p:cNvSpPr txBox="1"/>
          <p:nvPr/>
        </p:nvSpPr>
        <p:spPr>
          <a:xfrm>
            <a:off x="1828800" y="1239077"/>
            <a:ext cx="89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	Administrador--Foros – Nombre del Evento </a:t>
            </a:r>
          </a:p>
          <a:p>
            <a:endParaRPr lang="es-MX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844816-52CD-4057-8826-17AFBB6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82" b="72353" l="10000" r="90000">
                        <a14:foregroundMark x1="47647" y1="7647" x2="47647" y2="7647"/>
                        <a14:foregroundMark x1="50588" y1="72353" x2="50588" y2="72353"/>
                        <a14:foregroundMark x1="52941" y1="5882" x2="52941" y2="5882"/>
                        <a14:foregroundMark x1="56471" y1="5294" x2="56471" y2="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31"/>
          <a:stretch/>
        </p:blipFill>
        <p:spPr>
          <a:xfrm>
            <a:off x="9108739" y="776118"/>
            <a:ext cx="368951" cy="2902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B2A659-E892-45E4-8DC8-5F2B927FE0C3}"/>
              </a:ext>
            </a:extLst>
          </p:cNvPr>
          <p:cNvSpPr/>
          <p:nvPr/>
        </p:nvSpPr>
        <p:spPr>
          <a:xfrm>
            <a:off x="1139687" y="1590260"/>
            <a:ext cx="1351722" cy="4532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MX" sz="10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 Cliente/ Viaje/Fecha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Cliente2/Viaje 2/Fecha2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Cliente3/Viaje 3/Fecha3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35A1AC-A663-46BA-BBF9-9D681C52F1EF}"/>
              </a:ext>
            </a:extLst>
          </p:cNvPr>
          <p:cNvCxnSpPr/>
          <p:nvPr/>
        </p:nvCxnSpPr>
        <p:spPr>
          <a:xfrm>
            <a:off x="2491409" y="1590262"/>
            <a:ext cx="0" cy="45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D53CF-1AD2-48B4-A1C6-6FD6A146A1CD}"/>
              </a:ext>
            </a:extLst>
          </p:cNvPr>
          <p:cNvSpPr/>
          <p:nvPr/>
        </p:nvSpPr>
        <p:spPr>
          <a:xfrm>
            <a:off x="6506817" y="631707"/>
            <a:ext cx="1043609" cy="510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Usuarios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4FC46B-20FB-4E95-BDDB-D0C49CEA0404}"/>
              </a:ext>
            </a:extLst>
          </p:cNvPr>
          <p:cNvGrpSpPr/>
          <p:nvPr/>
        </p:nvGrpSpPr>
        <p:grpSpPr>
          <a:xfrm>
            <a:off x="1187726" y="1590327"/>
            <a:ext cx="5405883" cy="712095"/>
            <a:chOff x="1278835" y="1550239"/>
            <a:chExt cx="5405883" cy="7120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CB1BB7-8A4E-4E98-9756-61DB1E967495}"/>
                </a:ext>
              </a:extLst>
            </p:cNvPr>
            <p:cNvSpPr/>
            <p:nvPr/>
          </p:nvSpPr>
          <p:spPr>
            <a:xfrm>
              <a:off x="1278835" y="1550239"/>
              <a:ext cx="1282148" cy="265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000" dirty="0"/>
                <a:t>Ordenar Por: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8942CE-9988-4B6B-8605-1C087C4D3ED9}"/>
                </a:ext>
              </a:extLst>
            </p:cNvPr>
            <p:cNvCxnSpPr>
              <a:cxnSpLocks/>
            </p:cNvCxnSpPr>
            <p:nvPr/>
          </p:nvCxnSpPr>
          <p:spPr>
            <a:xfrm>
              <a:off x="6684718" y="2173357"/>
              <a:ext cx="0" cy="8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FB5FD-07F1-4F0D-830B-979D430E5513}"/>
              </a:ext>
            </a:extLst>
          </p:cNvPr>
          <p:cNvSpPr/>
          <p:nvPr/>
        </p:nvSpPr>
        <p:spPr>
          <a:xfrm>
            <a:off x="2766390" y="2229662"/>
            <a:ext cx="7871791" cy="341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275EF-C214-4FB8-8C65-19291CC7A321}"/>
              </a:ext>
            </a:extLst>
          </p:cNvPr>
          <p:cNvSpPr/>
          <p:nvPr/>
        </p:nvSpPr>
        <p:spPr>
          <a:xfrm>
            <a:off x="2782956" y="5709224"/>
            <a:ext cx="7871791" cy="25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Hola a todos.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B69CE-B370-4231-97F3-12CDE07C369A}"/>
              </a:ext>
            </a:extLst>
          </p:cNvPr>
          <p:cNvSpPr txBox="1"/>
          <p:nvPr/>
        </p:nvSpPr>
        <p:spPr>
          <a:xfrm>
            <a:off x="9753969" y="4048788"/>
            <a:ext cx="851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Max F.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C9E8F-C1DE-494A-8E58-825D8B235725}"/>
              </a:ext>
            </a:extLst>
          </p:cNvPr>
          <p:cNvSpPr txBox="1"/>
          <p:nvPr/>
        </p:nvSpPr>
        <p:spPr>
          <a:xfrm>
            <a:off x="4392631" y="1469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BB45FA-675C-43B2-9833-DF2E5EA48ECE}"/>
              </a:ext>
            </a:extLst>
          </p:cNvPr>
          <p:cNvSpPr txBox="1"/>
          <p:nvPr/>
        </p:nvSpPr>
        <p:spPr>
          <a:xfrm>
            <a:off x="2226365" y="225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7F4C03-19EA-4302-80D6-7E65537AC9BE}"/>
              </a:ext>
            </a:extLst>
          </p:cNvPr>
          <p:cNvSpPr/>
          <p:nvPr/>
        </p:nvSpPr>
        <p:spPr>
          <a:xfrm>
            <a:off x="2065685" y="2051480"/>
            <a:ext cx="301487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MX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0DFF4E-5645-4037-B9D4-8E31E053A87C}"/>
              </a:ext>
            </a:extLst>
          </p:cNvPr>
          <p:cNvSpPr/>
          <p:nvPr/>
        </p:nvSpPr>
        <p:spPr>
          <a:xfrm>
            <a:off x="2024268" y="2533449"/>
            <a:ext cx="445605" cy="3467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93CD5-233D-4DCF-8CA8-5D57D6557521}"/>
              </a:ext>
            </a:extLst>
          </p:cNvPr>
          <p:cNvSpPr/>
          <p:nvPr/>
        </p:nvSpPr>
        <p:spPr>
          <a:xfrm>
            <a:off x="2766390" y="1839241"/>
            <a:ext cx="211279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ABA3B2-A57E-47FA-9BB8-128A9A916210}"/>
              </a:ext>
            </a:extLst>
          </p:cNvPr>
          <p:cNvSpPr/>
          <p:nvPr/>
        </p:nvSpPr>
        <p:spPr>
          <a:xfrm>
            <a:off x="4879185" y="1839241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Ubicación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F34222-F10A-4FAF-9400-328FCDFB86BC}"/>
              </a:ext>
            </a:extLst>
          </p:cNvPr>
          <p:cNvSpPr/>
          <p:nvPr/>
        </p:nvSpPr>
        <p:spPr>
          <a:xfrm>
            <a:off x="6860060" y="1871724"/>
            <a:ext cx="1989405" cy="374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Clima 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E1AB28DA-4AFD-48CA-B993-B7B91067245B}"/>
              </a:ext>
            </a:extLst>
          </p:cNvPr>
          <p:cNvSpPr/>
          <p:nvPr/>
        </p:nvSpPr>
        <p:spPr>
          <a:xfrm flipH="1">
            <a:off x="8240642" y="3550343"/>
            <a:ext cx="1939053" cy="55659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 tu corazón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4AC01B-084C-4192-A6C2-FC87B74F3A2A}"/>
              </a:ext>
            </a:extLst>
          </p:cNvPr>
          <p:cNvSpPr txBox="1"/>
          <p:nvPr/>
        </p:nvSpPr>
        <p:spPr>
          <a:xfrm>
            <a:off x="9730777" y="3047920"/>
            <a:ext cx="851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Ricardo C.</a:t>
            </a:r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B55A5A91-8B5E-4838-AA94-5526BDF9260E}"/>
              </a:ext>
            </a:extLst>
          </p:cNvPr>
          <p:cNvSpPr/>
          <p:nvPr/>
        </p:nvSpPr>
        <p:spPr>
          <a:xfrm flipH="1">
            <a:off x="8217450" y="2549475"/>
            <a:ext cx="1939053" cy="55659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 tu corazón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B7B0F5-FB1D-467F-AD0D-8B6ACAB9FC5D}"/>
              </a:ext>
            </a:extLst>
          </p:cNvPr>
          <p:cNvSpPr/>
          <p:nvPr/>
        </p:nvSpPr>
        <p:spPr>
          <a:xfrm>
            <a:off x="8791835" y="1833318"/>
            <a:ext cx="1846346" cy="41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Fotos</a:t>
            </a:r>
          </a:p>
        </p:txBody>
      </p:sp>
    </p:spTree>
    <p:extLst>
      <p:ext uri="{BB962C8B-B14F-4D97-AF65-F5344CB8AC3E}">
        <p14:creationId xmlns:p14="http://schemas.microsoft.com/office/powerpoint/2010/main" val="395212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480</Words>
  <Application>Microsoft Office PowerPoint</Application>
  <PresentationFormat>Widescreen</PresentationFormat>
  <Paragraphs>304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Inicio de sesión: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Llaves: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Solis Alvarez</dc:creator>
  <cp:lastModifiedBy>Paulo Solis Alvarez</cp:lastModifiedBy>
  <cp:revision>25</cp:revision>
  <dcterms:created xsi:type="dcterms:W3CDTF">2018-02-09T19:25:04Z</dcterms:created>
  <dcterms:modified xsi:type="dcterms:W3CDTF">2018-02-11T01:21:02Z</dcterms:modified>
</cp:coreProperties>
</file>