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MX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8" name="Shape 13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9" name="Shape 16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Shape 19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7" name="Shape 19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7" name="Shape 20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3" name="Shape 2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Shape 2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MX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6.googleusercontent.com/ziBzthsGPcVCTxQ9SOXP_ztq2RMp_TDYdDsBzkPwNO1tQZhuhct7sCP33tuPqTCqIY8LzSmctORXH_rkmux9_VVrD8DmebEX3LMXwLJbYCzfnyhSV5KjhWqO_zV5fTxX3EV6K9HL" id="237" name="Shape 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7893" y="1123527"/>
            <a:ext cx="7756209" cy="46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8169229" y="5810821"/>
            <a:ext cx="33793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Alejandro Álvarez, Andrés Yunis, Manuel García, Dante Flores, Paulo Solís.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Aprendizaje</a:t>
            </a:r>
            <a:endParaRPr/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2400"/>
              <a:t>•</a:t>
            </a:r>
            <a:r>
              <a:rPr lang="es-MX" sz="2400"/>
              <a:t>Es cierto que estas últimas semanas hemos aprendido muchas cosas, hemos hecho de todo desde expandir nuestro conocimiento de HTML y CSS, conocer nuevas herramientas como git, javascript y la enorme ayuda que nos pueden dar durante este semestre hasta ver como es tratar con un socio formador o cliente.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1103243" y="244571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b="0" i="0" lang="es-MX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nosotros el trato al cliente es muy importante, es por ello que comprendemos la necesidades actuales y futuras de los clientes, para que con ello podamos no solo satisfacer sus expectativas, sino que también extenderlas.</a:t>
            </a:r>
            <a:endParaRPr/>
          </a:p>
        </p:txBody>
      </p:sp>
      <p:sp>
        <p:nvSpPr>
          <p:cNvPr id="244" name="Shape 244"/>
          <p:cNvSpPr txBox="1"/>
          <p:nvPr/>
        </p:nvSpPr>
        <p:spPr>
          <a:xfrm>
            <a:off x="8627164" y="5035826"/>
            <a:ext cx="26504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Ingenium Development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4.googleusercontent.com/koiK4yjIREXLb9inI3WR2FU2IFxmBLYv6vNpmZ93Uyn92W8j0wccETIy_ELzql6KvPnXrYk4kAKzBn_FRmUNY5PY3Eh9mJ9xGISuKNt19BBmS50yEzjTNDT1jq_qr7wpJKKxaskY" id="249" name="Shape 249"/>
          <p:cNvPicPr preferRelativeResize="0"/>
          <p:nvPr/>
        </p:nvPicPr>
        <p:blipFill rotWithShape="1">
          <a:blip r:embed="rId3">
            <a:alphaModFix/>
          </a:blip>
          <a:srcRect b="-1429" l="0" r="0" t="1"/>
          <a:stretch/>
        </p:blipFill>
        <p:spPr>
          <a:xfrm>
            <a:off x="0" y="-740260"/>
            <a:ext cx="12192000" cy="778066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800100" y="-4763"/>
            <a:ext cx="3333749" cy="3338514"/>
          </a:xfrm>
          <a:prstGeom prst="downArrow">
            <a:avLst>
              <a:gd fmla="val 100000" name="adj1"/>
              <a:gd fmla="val 26890" name="adj2"/>
            </a:avLst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/>
          <p:nvPr>
            <p:ph type="title"/>
          </p:nvPr>
        </p:nvSpPr>
        <p:spPr>
          <a:xfrm>
            <a:off x="1028700" y="190501"/>
            <a:ext cx="2886075" cy="248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s-MX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Colaborando con 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s-MX"/>
              <a:t>Yunis Creativos e</a:t>
            </a:r>
            <a:r>
              <a:rPr b="0" i="0" lang="es-MX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 una empresa encargada de hacer viajes de incentivos, los cuales son viajes de premiación a empleados con alto desempeño de otras compañías, principalmente aseguradoras, así como la planeación de eventos para empresas y corporativos.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es-MX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Situación actual del problema </a:t>
            </a:r>
            <a:endParaRPr/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s-MX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empresa actualmente cuenta con una página web la cual no puede ser visualizada correctamente en dispositivos móviles. </a:t>
            </a:r>
            <a:endParaRPr/>
          </a:p>
          <a:p>
            <a:pPr indent="-508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s-MX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Dos páginas diferentes una para organizar el sistema de la organización y todos los trámites empresariales y la otra hace la gestión de los eventos de las empresas y sus invitados.</a:t>
            </a:r>
            <a:br>
              <a:rPr b="0" i="0" lang="es-MX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s-MX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 de datos que genera un Excel</a:t>
            </a:r>
            <a:br>
              <a:rPr b="0" i="0" lang="es-MX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s-MX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Cuentan con una mala renderización; largos períodos de carga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Nuestra propuesta:</a:t>
            </a:r>
            <a:endParaRPr/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Creación de un sistema donde pueda</a:t>
            </a:r>
            <a:r>
              <a:rPr lang="es-MX">
                <a:solidFill>
                  <a:srgbClr val="FFFFFF"/>
                </a:solidFill>
              </a:rPr>
              <a:t> realizar t</a:t>
            </a:r>
            <a:r>
              <a:rPr lang="es-MX">
                <a:solidFill>
                  <a:srgbClr val="FFFFFF"/>
                </a:solidFill>
              </a:rPr>
              <a:t>odos los trámites empresariales y a la vez la gestión de los eventos de las empresas y sus invitados. Siendo más práctico poder gestionar la información.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s-MX">
                <a:solidFill>
                  <a:srgbClr val="FFFFFF"/>
                </a:solidFill>
              </a:rPr>
              <a:t>Hemos definido 27 requisitos funcionales hasta el momento.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Requisitos funcionales	</a:t>
            </a:r>
            <a:endParaRPr/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838200" y="1825625"/>
            <a:ext cx="5386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requisitos definidos hasta ahora: 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s-MX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Registrar evento.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s-MX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Eliminar evento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s-MX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Iniciar sesión.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s-MX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Cerrar sesión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s-MX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Registrar usuario.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s-MX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Asignar roles a usuario.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s-MX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Eliminar usuario.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s-MX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Cargar (subir fotos) fotos del evento.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s-MX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Consultar fotos del evento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s-MX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Descargar fotos del evento.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t/>
            </a:r>
            <a:endParaRPr/>
          </a:p>
        </p:txBody>
      </p:sp>
      <p:sp>
        <p:nvSpPr>
          <p:cNvPr id="275" name="Shape 275"/>
          <p:cNvSpPr txBox="1"/>
          <p:nvPr/>
        </p:nvSpPr>
        <p:spPr>
          <a:xfrm>
            <a:off x="6968900" y="26133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FFFFFF"/>
                </a:solidFill>
              </a:rPr>
              <a:t>11.</a:t>
            </a:r>
            <a:r>
              <a:rPr lang="es-MX" sz="1800">
                <a:solidFill>
                  <a:srgbClr val="FFFFFF"/>
                </a:solidFill>
              </a:rPr>
              <a:t>Eliminar fotos del evento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FFFFFF"/>
                </a:solidFill>
              </a:rPr>
              <a:t>12.Consultar página de bienvenida.</a:t>
            </a:r>
            <a:br>
              <a:rPr lang="es-MX" sz="1800">
                <a:solidFill>
                  <a:srgbClr val="FFFFFF"/>
                </a:solidFill>
              </a:rPr>
            </a:br>
            <a:r>
              <a:rPr lang="es-MX" sz="1800">
                <a:solidFill>
                  <a:srgbClr val="FFFFFF"/>
                </a:solidFill>
              </a:rPr>
              <a:t>13.Consultar información de la empresa.</a:t>
            </a:r>
            <a:br>
              <a:rPr lang="es-MX" sz="1800">
                <a:solidFill>
                  <a:srgbClr val="FFFFFF"/>
                </a:solidFill>
              </a:rPr>
            </a:br>
            <a:r>
              <a:rPr lang="es-MX" sz="1800">
                <a:solidFill>
                  <a:srgbClr val="FFFFFF"/>
                </a:solidFill>
              </a:rPr>
              <a:t>15.Revisar fechas</a:t>
            </a:r>
            <a:br>
              <a:rPr lang="es-MX" sz="1800">
                <a:solidFill>
                  <a:srgbClr val="FFFFFF"/>
                </a:solidFill>
              </a:rPr>
            </a:br>
            <a:r>
              <a:rPr lang="es-MX" sz="1800">
                <a:solidFill>
                  <a:srgbClr val="FFFFFF"/>
                </a:solidFill>
              </a:rPr>
              <a:t>16. Linkear con calendarios y celulares del evento.</a:t>
            </a:r>
            <a:br>
              <a:rPr lang="es-MX" sz="1800">
                <a:solidFill>
                  <a:srgbClr val="FFFFFF"/>
                </a:solidFill>
              </a:rPr>
            </a:br>
            <a:r>
              <a:rPr lang="es-MX" sz="1800">
                <a:solidFill>
                  <a:srgbClr val="FFFFFF"/>
                </a:solidFill>
              </a:rPr>
              <a:t>17. Conectarse a google maps para poner direcciones de eventos.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838200" y="1690825"/>
            <a:ext cx="5528700" cy="4707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17.  Notificar cambios al cliente. .</a:t>
            </a:r>
            <a:endParaRPr sz="1800">
              <a:solidFill>
                <a:srgbClr val="FFFFFF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18. Consultar predicción meteorológica para el día del evento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19.  Llamar a un teléfono desde la página.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20.  Realizar encuestas.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21.   Agregar invitados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22. Eliminar invitados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23. Registrar actividades del evento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6699625" y="1690825"/>
            <a:ext cx="4925700" cy="3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FFFFFF"/>
                </a:solidFill>
              </a:rPr>
              <a:t>24. Consultar actividades del evento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FFFFFF"/>
                </a:solidFill>
              </a:rPr>
              <a:t>25. Modificar actividades del evento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FFFFFF"/>
                </a:solidFill>
              </a:rPr>
              <a:t>26. Dar de baja actividades del evento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FFFFFF"/>
                </a:solidFill>
              </a:rPr>
              <a:t>27. Gestionar diferentes eventos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FFFFFF"/>
                </a:solidFill>
              </a:rPr>
              <a:t>28.  Chatear con los clientes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FFFFFF"/>
                </a:solidFill>
              </a:rPr>
              <a:t>29. Chatear con los organizadores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FFFFFF"/>
                </a:solidFill>
              </a:rPr>
              <a:t>30. .Chatear con invitados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Shape 286"/>
          <p:cNvPicPr preferRelativeResize="0"/>
          <p:nvPr/>
        </p:nvPicPr>
        <p:blipFill rotWithShape="1">
          <a:blip r:embed="rId3">
            <a:alphaModFix/>
          </a:blip>
          <a:srcRect b="14379" l="1739" r="13044" t="21629"/>
          <a:stretch/>
        </p:blipFill>
        <p:spPr>
          <a:xfrm>
            <a:off x="421191" y="1235381"/>
            <a:ext cx="11770815" cy="4969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1638" y="3232150"/>
            <a:ext cx="122872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