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6A2-A87C-4DD6-8D81-CEDD17B4F6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C2A1264-68EA-494E-B02E-3D08FA8DD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6A2-A87C-4DD6-8D81-CEDD17B4F6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1264-68EA-494E-B02E-3D08FA8DDC0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45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6A2-A87C-4DD6-8D81-CEDD17B4F6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1264-68EA-494E-B02E-3D08FA8DD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9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6A2-A87C-4DD6-8D81-CEDD17B4F6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1264-68EA-494E-B02E-3D08FA8DDC0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6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6A2-A87C-4DD6-8D81-CEDD17B4F6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1264-68EA-494E-B02E-3D08FA8DD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3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6A2-A87C-4DD6-8D81-CEDD17B4F6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1264-68EA-494E-B02E-3D08FA8DDC0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94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6A2-A87C-4DD6-8D81-CEDD17B4F6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1264-68EA-494E-B02E-3D08FA8DDC0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7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6A2-A87C-4DD6-8D81-CEDD17B4F6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1264-68EA-494E-B02E-3D08FA8DDC0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9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6A2-A87C-4DD6-8D81-CEDD17B4F6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1264-68EA-494E-B02E-3D08FA8DD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6A2-A87C-4DD6-8D81-CEDD17B4F6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1264-68EA-494E-B02E-3D08FA8DD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2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67976A2-A87C-4DD6-8D81-CEDD17B4F6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1264-68EA-494E-B02E-3D08FA8DDC0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72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976A2-A87C-4DD6-8D81-CEDD17B4F6E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2A1264-68EA-494E-B02E-3D08FA8DDC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16C9-FAAF-2ABA-F712-E521FF37C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3FF65-6112-3806-7AA3-904E6F901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Dante </a:t>
            </a:r>
            <a:r>
              <a:rPr lang="en-US" dirty="0" err="1"/>
              <a:t>Nardulli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7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B2F2-8EBB-357F-8D52-E01BACC1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Scrum-Agile 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9E41-BD1F-C9B1-99EC-05E107B8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Master: Ensures Scrum practices are followed, </a:t>
            </a:r>
            <a:r>
              <a:rPr lang="en-US" dirty="0" err="1"/>
              <a:t>favillitates</a:t>
            </a:r>
            <a:r>
              <a:rPr lang="en-US" dirty="0"/>
              <a:t> meetings, and removes obstacles.</a:t>
            </a:r>
          </a:p>
          <a:p>
            <a:r>
              <a:rPr lang="en-US" dirty="0"/>
              <a:t>Product Owner: Represents the business, defines requirements, and prioritizes backlog.</a:t>
            </a:r>
          </a:p>
          <a:p>
            <a:r>
              <a:rPr lang="en-US" dirty="0"/>
              <a:t>Development Team: Responsible for implementing features, testing, and delivering working software.</a:t>
            </a:r>
          </a:p>
        </p:txBody>
      </p:sp>
    </p:spTree>
    <p:extLst>
      <p:ext uri="{BB962C8B-B14F-4D97-AF65-F5344CB8AC3E}">
        <p14:creationId xmlns:p14="http://schemas.microsoft.com/office/powerpoint/2010/main" val="108424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2B10-D88B-7EAF-F8EE-73E4CA5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Phases of </a:t>
            </a:r>
            <a:r>
              <a:rPr lang="en-US" dirty="0" err="1"/>
              <a:t>sdlc</a:t>
            </a:r>
            <a:r>
              <a:rPr lang="en-US" dirty="0"/>
              <a:t> in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E8F6-0637-2282-B085-02E097BDC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Planning: Prioritize Backlog and plan sprints. </a:t>
            </a:r>
          </a:p>
          <a:p>
            <a:r>
              <a:rPr lang="en-US" dirty="0"/>
              <a:t>Execution: Develop, test, and deliver features iteratively.</a:t>
            </a:r>
          </a:p>
          <a:p>
            <a:r>
              <a:rPr lang="en-US" dirty="0"/>
              <a:t>Review: Demonstrate completed work to stakeholders.</a:t>
            </a:r>
          </a:p>
          <a:p>
            <a:r>
              <a:rPr lang="en-US" dirty="0"/>
              <a:t>Retrospective: Reflect on the sprint, identify improvements, and implement changes.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5823FF-4BB8-33EF-42BA-97473543CC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34" y="2347996"/>
            <a:ext cx="4169117" cy="2774358"/>
          </a:xfrm>
        </p:spPr>
      </p:pic>
    </p:spTree>
    <p:extLst>
      <p:ext uri="{BB962C8B-B14F-4D97-AF65-F5344CB8AC3E}">
        <p14:creationId xmlns:p14="http://schemas.microsoft.com/office/powerpoint/2010/main" val="126718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0462-C5B9-77CA-0376-CD7DEC35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vs. agile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CD64-3412-66B8-DB7A-7D3F42B6B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Waterfall: Sequential approach with distinct phases. Changes are difficult to incorporate once phase is completed.</a:t>
            </a:r>
          </a:p>
          <a:p>
            <a:r>
              <a:rPr lang="en-US" dirty="0"/>
              <a:t>Agile: Iterative approach that allows for flexibility, adaptability, and continuous feedback.</a:t>
            </a:r>
          </a:p>
        </p:txBody>
      </p:sp>
    </p:spTree>
    <p:extLst>
      <p:ext uri="{BB962C8B-B14F-4D97-AF65-F5344CB8AC3E}">
        <p14:creationId xmlns:p14="http://schemas.microsoft.com/office/powerpoint/2010/main" val="176481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8C1F-8DC6-DBE4-D5CC-1FA7054A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Choosing between waterfall and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AE04-FD28-6D37-11A7-80B42FBA66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Factors to consider:</a:t>
            </a:r>
          </a:p>
          <a:p>
            <a:pPr lvl="1"/>
            <a:r>
              <a:rPr lang="en-US" dirty="0"/>
              <a:t>Project Complexity</a:t>
            </a:r>
          </a:p>
          <a:p>
            <a:pPr lvl="1"/>
            <a:r>
              <a:rPr lang="en-US" dirty="0"/>
              <a:t>Team Experience</a:t>
            </a:r>
          </a:p>
          <a:p>
            <a:pPr lvl="1"/>
            <a:r>
              <a:rPr lang="en-US" dirty="0"/>
              <a:t>Customer </a:t>
            </a:r>
            <a:r>
              <a:rPr lang="en-US" dirty="0" err="1"/>
              <a:t>Involvment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FBD7D-222D-A262-0AEE-CC0FDEE8B1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Agile is better suited for complex projects with changing requirements.</a:t>
            </a:r>
          </a:p>
          <a:p>
            <a:r>
              <a:rPr lang="en-US" dirty="0"/>
              <a:t>Agile requires self-managing, cross-functional team.</a:t>
            </a:r>
          </a:p>
          <a:p>
            <a:r>
              <a:rPr lang="en-US" dirty="0"/>
              <a:t>Agile emphasizes customer collaboration and feedback.</a:t>
            </a:r>
          </a:p>
        </p:txBody>
      </p:sp>
    </p:spTree>
    <p:extLst>
      <p:ext uri="{BB962C8B-B14F-4D97-AF65-F5344CB8AC3E}">
        <p14:creationId xmlns:p14="http://schemas.microsoft.com/office/powerpoint/2010/main" val="294656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214C-057C-8CF1-1523-E7D9BFE7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A15B-A17E-A3B8-8DA5-23B0D573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Agile Alliance. (2001). Manifesto for Agile Software Development. Retrieved from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öhne"/>
                <a:hlinkClick r:id="rId2"/>
              </a:rPr>
              <a:t>https://agilemanifesto.org/</a:t>
            </a:r>
            <a:endParaRPr lang="en-US" b="0" i="0" u="none" strike="noStrike" dirty="0"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Management Institute. (2017). Agile Practice Guide. 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Newtown Square, PA: Project Management Institute.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18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219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Söhne</vt:lpstr>
      <vt:lpstr>Gallery</vt:lpstr>
      <vt:lpstr>Agile Presentation</vt:lpstr>
      <vt:lpstr>Scrum-Agile Team Roles</vt:lpstr>
      <vt:lpstr>Phases of sdlc in agile approach</vt:lpstr>
      <vt:lpstr>Waterfall vs. agile development</vt:lpstr>
      <vt:lpstr>Choosing between waterfall and agile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</dc:title>
  <dc:creator>whorebag cockpunch</dc:creator>
  <cp:lastModifiedBy>whorebag cockpunch</cp:lastModifiedBy>
  <cp:revision>4</cp:revision>
  <dcterms:created xsi:type="dcterms:W3CDTF">2024-04-22T01:18:55Z</dcterms:created>
  <dcterms:modified xsi:type="dcterms:W3CDTF">2024-04-22T02:13:41Z</dcterms:modified>
</cp:coreProperties>
</file>