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notesSlide10.xml" ContentType="application/vnd.openxmlformats-officedocument.presentationml.notes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перемещения страницы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FFB971B-99E2-44BC-94F2-7096C29A573B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A843441-42A1-4906-ABA8-90527E49B91D}" type="slidenum">
              <a:rPr b="0" lang="en-US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230A45A-6EA7-4A8A-ABDA-75B91F5F4E21}" type="slidenum">
              <a:rPr b="0" lang="en-US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CBAD617-C635-4401-BAEC-6FB6B78509A8}" type="slidenum">
              <a:rPr b="0" lang="en-US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96918BF-C719-4C21-B14B-29E58AA59546}" type="slidenum">
              <a:rPr b="0" lang="en-US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73480" y="1952640"/>
            <a:ext cx="3481200" cy="107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73480" y="4287960"/>
            <a:ext cx="4005720" cy="77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73480" y="5133960"/>
            <a:ext cx="4005720" cy="77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73480" y="1952640"/>
            <a:ext cx="3481200" cy="107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73480" y="4287960"/>
            <a:ext cx="1954440" cy="77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626200" y="4287960"/>
            <a:ext cx="1954440" cy="77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73480" y="5133960"/>
            <a:ext cx="1954440" cy="77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2626200" y="5133960"/>
            <a:ext cx="1954440" cy="77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73480" y="1952640"/>
            <a:ext cx="3481200" cy="107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73480" y="4287960"/>
            <a:ext cx="1289520" cy="7722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927800" y="4287960"/>
            <a:ext cx="1289520" cy="7722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3282120" y="4287960"/>
            <a:ext cx="1289520" cy="7722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73480" y="5133960"/>
            <a:ext cx="1289520" cy="7722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1927800" y="5133960"/>
            <a:ext cx="1289520" cy="7722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3282120" y="5133960"/>
            <a:ext cx="1289520" cy="7722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73480" y="1952640"/>
            <a:ext cx="3481200" cy="107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73480" y="4287960"/>
            <a:ext cx="4005720" cy="16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73480" y="1952640"/>
            <a:ext cx="3481200" cy="107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73480" y="4287960"/>
            <a:ext cx="400572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73480" y="1952640"/>
            <a:ext cx="3481200" cy="107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73480" y="4287960"/>
            <a:ext cx="19544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2626200" y="4287960"/>
            <a:ext cx="19544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73480" y="1952640"/>
            <a:ext cx="3481200" cy="107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73480" y="1952640"/>
            <a:ext cx="3481200" cy="498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73480" y="1952640"/>
            <a:ext cx="3481200" cy="107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73480" y="4287960"/>
            <a:ext cx="1954440" cy="77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2626200" y="4287960"/>
            <a:ext cx="19544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73480" y="5133960"/>
            <a:ext cx="1954440" cy="77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73480" y="1952640"/>
            <a:ext cx="3481200" cy="107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73480" y="4287960"/>
            <a:ext cx="4005720" cy="16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73480" y="1952640"/>
            <a:ext cx="3481200" cy="107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73480" y="4287960"/>
            <a:ext cx="19544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2626200" y="4287960"/>
            <a:ext cx="1954440" cy="77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2626200" y="5133960"/>
            <a:ext cx="1954440" cy="77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73480" y="1952640"/>
            <a:ext cx="3481200" cy="107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73480" y="4287960"/>
            <a:ext cx="1954440" cy="77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2626200" y="4287960"/>
            <a:ext cx="1954440" cy="77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73480" y="5133960"/>
            <a:ext cx="4005720" cy="77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73480" y="1952640"/>
            <a:ext cx="3481200" cy="107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73480" y="4287960"/>
            <a:ext cx="4005720" cy="77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73480" y="5133960"/>
            <a:ext cx="4005720" cy="77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73480" y="1952640"/>
            <a:ext cx="3481200" cy="107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73480" y="4287960"/>
            <a:ext cx="1954440" cy="77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2626200" y="4287960"/>
            <a:ext cx="1954440" cy="77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73480" y="5133960"/>
            <a:ext cx="1954440" cy="77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2626200" y="5133960"/>
            <a:ext cx="1954440" cy="77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73480" y="1952640"/>
            <a:ext cx="3481200" cy="107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73480" y="4287960"/>
            <a:ext cx="1289520" cy="7722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927800" y="4287960"/>
            <a:ext cx="1289520" cy="7722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3282120" y="4287960"/>
            <a:ext cx="1289520" cy="7722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73480" y="5133960"/>
            <a:ext cx="1289520" cy="7722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1927800" y="5133960"/>
            <a:ext cx="1289520" cy="7722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3282120" y="5133960"/>
            <a:ext cx="1289520" cy="7722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73480" y="1952640"/>
            <a:ext cx="3481200" cy="107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73480" y="4287960"/>
            <a:ext cx="400572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73480" y="1952640"/>
            <a:ext cx="3481200" cy="107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73480" y="4287960"/>
            <a:ext cx="19544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2626200" y="4287960"/>
            <a:ext cx="19544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73480" y="1952640"/>
            <a:ext cx="3481200" cy="107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73480" y="1952640"/>
            <a:ext cx="3481200" cy="498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73480" y="1952640"/>
            <a:ext cx="3481200" cy="107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73480" y="4287960"/>
            <a:ext cx="1954440" cy="77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626200" y="4287960"/>
            <a:ext cx="19544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73480" y="5133960"/>
            <a:ext cx="1954440" cy="77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73480" y="1952640"/>
            <a:ext cx="3481200" cy="107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73480" y="4287960"/>
            <a:ext cx="19544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626200" y="4287960"/>
            <a:ext cx="1954440" cy="77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626200" y="5133960"/>
            <a:ext cx="1954440" cy="77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73480" y="1952640"/>
            <a:ext cx="3481200" cy="107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73480" y="4287960"/>
            <a:ext cx="1954440" cy="77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626200" y="4287960"/>
            <a:ext cx="1954440" cy="77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73480" y="5133960"/>
            <a:ext cx="4005720" cy="77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423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1;p2" descr=""/>
          <p:cNvPicPr/>
          <p:nvPr/>
        </p:nvPicPr>
        <p:blipFill>
          <a:blip r:embed="rId2"/>
          <a:srcRect l="30939" t="0" r="0" b="0"/>
          <a:stretch/>
        </p:blipFill>
        <p:spPr>
          <a:xfrm>
            <a:off x="3423240" y="0"/>
            <a:ext cx="5720400" cy="4659480"/>
          </a:xfrm>
          <a:prstGeom prst="rect">
            <a:avLst/>
          </a:prstGeom>
          <a:ln w="0">
            <a:noFill/>
          </a:ln>
        </p:spPr>
      </p:pic>
      <p:pic>
        <p:nvPicPr>
          <p:cNvPr id="1" name="Google Shape;12;p2" descr=""/>
          <p:cNvPicPr/>
          <p:nvPr/>
        </p:nvPicPr>
        <p:blipFill>
          <a:blip r:embed="rId3"/>
          <a:stretch/>
        </p:blipFill>
        <p:spPr>
          <a:xfrm>
            <a:off x="571680" y="281520"/>
            <a:ext cx="1689840" cy="3628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73480" y="1952640"/>
            <a:ext cx="3481200" cy="1074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571680" y="3903840"/>
            <a:ext cx="4005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573480" y="4287960"/>
            <a:ext cx="4005720" cy="161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423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423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72040" y="3903840"/>
            <a:ext cx="4354920" cy="75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bIns="91440">
            <a:noAutofit/>
          </a:bodyPr>
          <a:p>
            <a:pPr>
              <a:lnSpc>
                <a:spcPct val="141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200" spc="-1" strike="noStrike">
                <a:solidFill>
                  <a:srgbClr val="3cb250"/>
                </a:solidFill>
                <a:latin typeface="Montserrat"/>
                <a:ea typeface="Montserrat"/>
              </a:rPr>
              <a:t>Имя Фамилия спикера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900" spc="-1" strike="noStrike">
                <a:solidFill>
                  <a:srgbClr val="f0f0f0"/>
                </a:solidFill>
                <a:latin typeface="Montserrat"/>
                <a:ea typeface="Montserrat"/>
              </a:rPr>
              <a:t>Должность и другая необходимая информация о спикере и его квалификации</a:t>
            </a:r>
            <a:endParaRPr b="0" lang="ru-RU" sz="900" spc="-1" strike="noStrike">
              <a:latin typeface="Arial"/>
            </a:endParaRPr>
          </a:p>
        </p:txBody>
      </p:sp>
      <p:pic>
        <p:nvPicPr>
          <p:cNvPr id="86" name="Google Shape;127;p26" descr=""/>
          <p:cNvPicPr/>
          <p:nvPr/>
        </p:nvPicPr>
        <p:blipFill>
          <a:blip r:embed="rId1"/>
          <a:stretch/>
        </p:blipFill>
        <p:spPr>
          <a:xfrm>
            <a:off x="571680" y="281520"/>
            <a:ext cx="1689840" cy="362880"/>
          </a:xfrm>
          <a:prstGeom prst="rect">
            <a:avLst/>
          </a:prstGeom>
          <a:ln w="0"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571680" y="1959840"/>
            <a:ext cx="4165920" cy="151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5720" tIns="0">
            <a:noAutofit/>
          </a:bodyPr>
          <a:p>
            <a:r>
              <a:rPr b="0" lang="en-US" sz="2200" spc="-1" strike="noStrike">
                <a:solidFill>
                  <a:srgbClr val="ffffff"/>
                </a:solidFill>
                <a:latin typeface="Montserrat Black"/>
                <a:ea typeface="Montserrat Black"/>
              </a:rPr>
              <a:t>unit_name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571680" y="3903840"/>
            <a:ext cx="4005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71680" y="822600"/>
            <a:ext cx="4000320" cy="148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000" spc="-1" strike="noStrike">
                <a:solidFill>
                  <a:srgbClr val="3cb250"/>
                </a:solidFill>
                <a:latin typeface="Montserrat Black"/>
                <a:ea typeface="Montserrat Black"/>
              </a:rPr>
              <a:t>Life Coding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71680" y="255240"/>
            <a:ext cx="51289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900" spc="-1" strike="noStrike">
                <a:solidFill>
                  <a:srgbClr val="242327"/>
                </a:solidFill>
                <a:latin typeface="Montserrat"/>
                <a:ea typeface="Montserrat"/>
              </a:rPr>
              <a:t>module_name/unit_name</a:t>
            </a:r>
            <a:endParaRPr b="0" lang="ru-RU" sz="900" spc="-1" strike="noStrike">
              <a:latin typeface="Arial"/>
            </a:endParaRPr>
          </a:p>
        </p:txBody>
      </p:sp>
      <p:pic>
        <p:nvPicPr>
          <p:cNvPr id="114" name="Google Shape;210;p37" descr=""/>
          <p:cNvPicPr/>
          <p:nvPr/>
        </p:nvPicPr>
        <p:blipFill>
          <a:blip r:embed="rId1"/>
          <a:srcRect l="30939" t="0" r="0" b="0"/>
          <a:stretch/>
        </p:blipFill>
        <p:spPr>
          <a:xfrm flipH="1" rot="10800000">
            <a:off x="2991600" y="118800"/>
            <a:ext cx="6152040" cy="501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71680" y="548640"/>
            <a:ext cx="6215040" cy="148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000" spc="-1" strike="noStrike">
                <a:solidFill>
                  <a:srgbClr val="3cb250"/>
                </a:solidFill>
                <a:latin typeface="Montserrat Black"/>
                <a:ea typeface="Montserrat Black"/>
              </a:rPr>
              <a:t>Заключение</a:t>
            </a:r>
            <a:r>
              <a:rPr b="0" lang="en-US" sz="3000" spc="-1" strike="noStrike">
                <a:solidFill>
                  <a:srgbClr val="ffffff"/>
                </a:solidFill>
                <a:latin typeface="Montserrat Black"/>
                <a:ea typeface="Montserrat Black"/>
              </a:rPr>
              <a:t> </a:t>
            </a: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Montserrat Black"/>
                <a:ea typeface="Montserrat Black"/>
              </a:rPr>
              <a:t>цели занятия были достигнуты?</a:t>
            </a:r>
            <a:endParaRPr b="0" lang="ru-RU" sz="3000" spc="-1" strike="noStrike">
              <a:latin typeface="Arial"/>
            </a:endParaRPr>
          </a:p>
        </p:txBody>
      </p:sp>
      <p:pic>
        <p:nvPicPr>
          <p:cNvPr id="116" name="Google Shape;285;p47" descr=""/>
          <p:cNvPicPr/>
          <p:nvPr/>
        </p:nvPicPr>
        <p:blipFill>
          <a:blip r:embed="rId1"/>
          <a:srcRect l="30939" t="0" r="0" b="0"/>
          <a:stretch/>
        </p:blipFill>
        <p:spPr>
          <a:xfrm rot="10800000">
            <a:off x="360" y="2044080"/>
            <a:ext cx="3804840" cy="309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71680" y="1563120"/>
            <a:ext cx="4000320" cy="314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242327"/>
                </a:solidFill>
                <a:latin typeface="Montserrat"/>
                <a:ea typeface="Montserrat"/>
              </a:rPr>
              <a:t>После занятия вы сможете</a:t>
            </a:r>
            <a:endParaRPr b="0" lang="ru-RU" sz="1200" spc="-1" strike="noStrike">
              <a:latin typeface="Arial"/>
            </a:endParaRPr>
          </a:p>
          <a:p>
            <a:pPr marL="301680" indent="-298080">
              <a:lnSpc>
                <a:spcPct val="115000"/>
              </a:lnSpc>
              <a:spcBef>
                <a:spcPts val="1001"/>
              </a:spcBef>
              <a:buClr>
                <a:srgbClr val="242327"/>
              </a:buClr>
              <a:buFont typeface="Montserrat"/>
              <a:buChar char="●"/>
              <a:tabLst>
                <a:tab algn="l" pos="0"/>
              </a:tabLst>
            </a:pPr>
            <a:r>
              <a:rPr b="0" lang="en-US" sz="1100" spc="-1" strike="noStrike">
                <a:solidFill>
                  <a:srgbClr val="242327"/>
                </a:solidFill>
                <a:latin typeface="Montserrat"/>
                <a:ea typeface="Montserrat"/>
              </a:rPr>
              <a:t>goals</a:t>
            </a:r>
            <a:endParaRPr b="0" lang="ru-RU" sz="11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71680" y="592920"/>
            <a:ext cx="400032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3cb250"/>
                </a:solidFill>
                <a:latin typeface="Montserrat Black"/>
                <a:ea typeface="Montserrat Black"/>
              </a:rPr>
              <a:t>Цели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571680" y="255240"/>
            <a:ext cx="499896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900" spc="-1" strike="noStrike">
                <a:solidFill>
                  <a:srgbClr val="242327"/>
                </a:solidFill>
                <a:latin typeface="Montserrat"/>
                <a:ea typeface="Montserrat"/>
              </a:rPr>
              <a:t>module_name/unit_name</a:t>
            </a:r>
            <a:endParaRPr b="0" lang="ru-RU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423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72040" y="3903840"/>
            <a:ext cx="4354920" cy="75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bIns="91440">
            <a:noAutofit/>
          </a:bodyPr>
          <a:p>
            <a:pPr>
              <a:lnSpc>
                <a:spcPct val="141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200" spc="-1" strike="noStrike">
                <a:solidFill>
                  <a:srgbClr val="3cb250"/>
                </a:solidFill>
                <a:latin typeface="Montserrat"/>
                <a:ea typeface="Montserrat"/>
              </a:rPr>
              <a:t>Имя Фамилия спикера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900" spc="-1" strike="noStrike">
                <a:solidFill>
                  <a:srgbClr val="f0f0f0"/>
                </a:solidFill>
                <a:latin typeface="Montserrat"/>
                <a:ea typeface="Montserrat"/>
              </a:rPr>
              <a:t>Должность и другая необходимая информация о спикере и его квалификации</a:t>
            </a:r>
            <a:endParaRPr b="0" lang="ru-RU" sz="900" spc="-1" strike="noStrike">
              <a:latin typeface="Arial"/>
            </a:endParaRPr>
          </a:p>
        </p:txBody>
      </p:sp>
      <p:pic>
        <p:nvPicPr>
          <p:cNvPr id="121" name="Google Shape;298;p49" descr=""/>
          <p:cNvPicPr/>
          <p:nvPr/>
        </p:nvPicPr>
        <p:blipFill>
          <a:blip r:embed="rId1"/>
          <a:stretch/>
        </p:blipFill>
        <p:spPr>
          <a:xfrm>
            <a:off x="571680" y="281520"/>
            <a:ext cx="1689840" cy="362880"/>
          </a:xfrm>
          <a:prstGeom prst="rect">
            <a:avLst/>
          </a:prstGeom>
          <a:ln w="0">
            <a:noFill/>
          </a:ln>
        </p:spPr>
      </p:pic>
      <p:sp>
        <p:nvSpPr>
          <p:cNvPr id="122" name="CustomShape 2"/>
          <p:cNvSpPr/>
          <p:nvPr/>
        </p:nvSpPr>
        <p:spPr>
          <a:xfrm>
            <a:off x="571680" y="1959840"/>
            <a:ext cx="4218840" cy="151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5720" t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Montserrat Black"/>
                <a:ea typeface="Montserrat Black"/>
              </a:rPr>
              <a:t>Спасибо за внимание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571680" y="3903840"/>
            <a:ext cx="4005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71680" y="3457080"/>
            <a:ext cx="4000320" cy="107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242327"/>
                </a:solidFill>
                <a:latin typeface="Montserrat"/>
                <a:ea typeface="Montserrat"/>
              </a:rPr>
              <a:t>Меня хорошо видно и слышно?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242327"/>
                </a:solidFill>
                <a:latin typeface="Montserrat"/>
                <a:ea typeface="Montserrat"/>
              </a:rPr>
              <a:t>Напишите в чат если есть проблемы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1100" spc="-1" strike="noStrike">
                <a:solidFill>
                  <a:srgbClr val="242327"/>
                </a:solidFill>
                <a:latin typeface="Montserrat"/>
                <a:ea typeface="Montserrat"/>
              </a:rPr>
              <a:t>Ставьте + если все хорошо</a:t>
            </a:r>
            <a:endParaRPr b="0" lang="ru-RU" sz="11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71680" y="255240"/>
            <a:ext cx="480384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900" spc="-1" strike="noStrike">
                <a:solidFill>
                  <a:srgbClr val="242327"/>
                </a:solidFill>
                <a:latin typeface="Montserrat"/>
                <a:ea typeface="Montserrat"/>
              </a:rPr>
              <a:t>module_name/unit_name</a:t>
            </a:r>
            <a:endParaRPr b="0" lang="ru-RU" sz="9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70040" y="2755080"/>
            <a:ext cx="572040" cy="366480"/>
          </a:xfrm>
          <a:custGeom>
            <a:avLst/>
            <a:gdLst/>
            <a:ahLst/>
            <a:rect l="l" t="t" r="r" b="b"/>
            <a:pathLst>
              <a:path w="176" h="160">
                <a:moveTo>
                  <a:pt x="160" y="56"/>
                </a:moveTo>
                <a:cubicBezTo>
                  <a:pt x="160" y="12"/>
                  <a:pt x="160" y="12"/>
                  <a:pt x="160" y="12"/>
                </a:cubicBezTo>
                <a:cubicBezTo>
                  <a:pt x="160" y="5"/>
                  <a:pt x="155" y="0"/>
                  <a:pt x="148" y="0"/>
                </a:cubicBezTo>
                <a:cubicBezTo>
                  <a:pt x="141" y="0"/>
                  <a:pt x="136" y="5"/>
                  <a:pt x="136" y="12"/>
                </a:cubicBezTo>
                <a:cubicBezTo>
                  <a:pt x="136" y="15"/>
                  <a:pt x="136" y="15"/>
                  <a:pt x="136" y="15"/>
                </a:cubicBezTo>
                <a:cubicBezTo>
                  <a:pt x="20" y="53"/>
                  <a:pt x="20" y="53"/>
                  <a:pt x="20" y="53"/>
                </a:cubicBezTo>
                <a:cubicBezTo>
                  <a:pt x="19" y="52"/>
                  <a:pt x="17" y="52"/>
                  <a:pt x="16" y="52"/>
                </a:cubicBezTo>
                <a:cubicBezTo>
                  <a:pt x="8" y="52"/>
                  <a:pt x="8" y="52"/>
                  <a:pt x="8" y="52"/>
                </a:cubicBezTo>
                <a:cubicBezTo>
                  <a:pt x="4" y="52"/>
                  <a:pt x="0" y="56"/>
                  <a:pt x="0" y="60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4"/>
                  <a:pt x="4" y="108"/>
                  <a:pt x="8" y="108"/>
                </a:cubicBezTo>
                <a:cubicBezTo>
                  <a:pt x="16" y="108"/>
                  <a:pt x="16" y="108"/>
                  <a:pt x="16" y="108"/>
                </a:cubicBezTo>
                <a:cubicBezTo>
                  <a:pt x="17" y="108"/>
                  <a:pt x="19" y="108"/>
                  <a:pt x="20" y="107"/>
                </a:cubicBezTo>
                <a:cubicBezTo>
                  <a:pt x="38" y="113"/>
                  <a:pt x="38" y="113"/>
                  <a:pt x="38" y="113"/>
                </a:cubicBezTo>
                <a:cubicBezTo>
                  <a:pt x="37" y="118"/>
                  <a:pt x="37" y="118"/>
                  <a:pt x="37" y="118"/>
                </a:cubicBezTo>
                <a:cubicBezTo>
                  <a:pt x="34" y="126"/>
                  <a:pt x="39" y="135"/>
                  <a:pt x="47" y="138"/>
                </a:cubicBezTo>
                <a:cubicBezTo>
                  <a:pt x="89" y="152"/>
                  <a:pt x="89" y="152"/>
                  <a:pt x="89" y="152"/>
                </a:cubicBezTo>
                <a:cubicBezTo>
                  <a:pt x="98" y="154"/>
                  <a:pt x="107" y="150"/>
                  <a:pt x="109" y="141"/>
                </a:cubicBezTo>
                <a:cubicBezTo>
                  <a:pt x="111" y="137"/>
                  <a:pt x="111" y="137"/>
                  <a:pt x="111" y="137"/>
                </a:cubicBezTo>
                <a:cubicBezTo>
                  <a:pt x="136" y="145"/>
                  <a:pt x="136" y="145"/>
                  <a:pt x="136" y="145"/>
                </a:cubicBezTo>
                <a:cubicBezTo>
                  <a:pt x="136" y="148"/>
                  <a:pt x="136" y="148"/>
                  <a:pt x="136" y="148"/>
                </a:cubicBezTo>
                <a:cubicBezTo>
                  <a:pt x="136" y="155"/>
                  <a:pt x="141" y="160"/>
                  <a:pt x="148" y="160"/>
                </a:cubicBezTo>
                <a:cubicBezTo>
                  <a:pt x="155" y="160"/>
                  <a:pt x="160" y="155"/>
                  <a:pt x="160" y="148"/>
                </a:cubicBezTo>
                <a:cubicBezTo>
                  <a:pt x="160" y="104"/>
                  <a:pt x="160" y="104"/>
                  <a:pt x="160" y="104"/>
                </a:cubicBezTo>
                <a:cubicBezTo>
                  <a:pt x="169" y="104"/>
                  <a:pt x="176" y="97"/>
                  <a:pt x="176" y="88"/>
                </a:cubicBezTo>
                <a:cubicBezTo>
                  <a:pt x="176" y="72"/>
                  <a:pt x="176" y="72"/>
                  <a:pt x="176" y="72"/>
                </a:cubicBezTo>
                <a:cubicBezTo>
                  <a:pt x="176" y="63"/>
                  <a:pt x="169" y="56"/>
                  <a:pt x="160" y="56"/>
                </a:cubicBezTo>
                <a:moveTo>
                  <a:pt x="16" y="100"/>
                </a:moveTo>
                <a:cubicBezTo>
                  <a:pt x="8" y="100"/>
                  <a:pt x="8" y="100"/>
                  <a:pt x="8" y="100"/>
                </a:cubicBezTo>
                <a:cubicBezTo>
                  <a:pt x="8" y="60"/>
                  <a:pt x="8" y="60"/>
                  <a:pt x="8" y="60"/>
                </a:cubicBezTo>
                <a:cubicBezTo>
                  <a:pt x="16" y="60"/>
                  <a:pt x="16" y="60"/>
                  <a:pt x="16" y="60"/>
                </a:cubicBezTo>
                <a:lnTo>
                  <a:pt x="16" y="100"/>
                </a:lnTo>
                <a:close/>
                <a:moveTo>
                  <a:pt x="102" y="139"/>
                </a:moveTo>
                <a:cubicBezTo>
                  <a:pt x="100" y="143"/>
                  <a:pt x="96" y="145"/>
                  <a:pt x="92" y="144"/>
                </a:cubicBezTo>
                <a:cubicBezTo>
                  <a:pt x="50" y="131"/>
                  <a:pt x="50" y="131"/>
                  <a:pt x="50" y="131"/>
                </a:cubicBezTo>
                <a:cubicBezTo>
                  <a:pt x="46" y="129"/>
                  <a:pt x="43" y="125"/>
                  <a:pt x="45" y="121"/>
                </a:cubicBezTo>
                <a:cubicBezTo>
                  <a:pt x="46" y="116"/>
                  <a:pt x="46" y="116"/>
                  <a:pt x="46" y="116"/>
                </a:cubicBezTo>
                <a:cubicBezTo>
                  <a:pt x="103" y="134"/>
                  <a:pt x="103" y="134"/>
                  <a:pt x="103" y="134"/>
                </a:cubicBezTo>
                <a:lnTo>
                  <a:pt x="102" y="139"/>
                </a:lnTo>
                <a:close/>
                <a:moveTo>
                  <a:pt x="136" y="136"/>
                </a:moveTo>
                <a:cubicBezTo>
                  <a:pt x="24" y="100"/>
                  <a:pt x="24" y="100"/>
                  <a:pt x="24" y="100"/>
                </a:cubicBezTo>
                <a:cubicBezTo>
                  <a:pt x="24" y="100"/>
                  <a:pt x="24" y="100"/>
                  <a:pt x="24" y="100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0"/>
                  <a:pt x="24" y="60"/>
                  <a:pt x="24" y="60"/>
                </a:cubicBezTo>
                <a:cubicBezTo>
                  <a:pt x="136" y="24"/>
                  <a:pt x="136" y="24"/>
                  <a:pt x="136" y="24"/>
                </a:cubicBezTo>
                <a:lnTo>
                  <a:pt x="136" y="136"/>
                </a:lnTo>
                <a:close/>
                <a:moveTo>
                  <a:pt x="152" y="148"/>
                </a:moveTo>
                <a:cubicBezTo>
                  <a:pt x="152" y="150"/>
                  <a:pt x="150" y="152"/>
                  <a:pt x="148" y="152"/>
                </a:cubicBezTo>
                <a:cubicBezTo>
                  <a:pt x="146" y="152"/>
                  <a:pt x="144" y="150"/>
                  <a:pt x="144" y="148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10"/>
                  <a:pt x="146" y="8"/>
                  <a:pt x="148" y="8"/>
                </a:cubicBezTo>
                <a:cubicBezTo>
                  <a:pt x="150" y="8"/>
                  <a:pt x="152" y="10"/>
                  <a:pt x="152" y="12"/>
                </a:cubicBezTo>
                <a:lnTo>
                  <a:pt x="152" y="148"/>
                </a:lnTo>
                <a:close/>
                <a:moveTo>
                  <a:pt x="168" y="88"/>
                </a:moveTo>
                <a:cubicBezTo>
                  <a:pt x="168" y="92"/>
                  <a:pt x="164" y="96"/>
                  <a:pt x="160" y="96"/>
                </a:cubicBezTo>
                <a:cubicBezTo>
                  <a:pt x="160" y="64"/>
                  <a:pt x="160" y="64"/>
                  <a:pt x="160" y="64"/>
                </a:cubicBezTo>
                <a:cubicBezTo>
                  <a:pt x="164" y="64"/>
                  <a:pt x="168" y="68"/>
                  <a:pt x="168" y="72"/>
                </a:cubicBezTo>
                <a:lnTo>
                  <a:pt x="168" y="88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Google Shape;137;p27" descr=""/>
          <p:cNvPicPr/>
          <p:nvPr/>
        </p:nvPicPr>
        <p:blipFill>
          <a:blip r:embed="rId1"/>
          <a:stretch/>
        </p:blipFill>
        <p:spPr>
          <a:xfrm>
            <a:off x="571320" y="764640"/>
            <a:ext cx="2311560" cy="231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71680" y="592920"/>
            <a:ext cx="400032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3cb250"/>
                </a:solidFill>
                <a:latin typeface="Montserrat Black"/>
                <a:ea typeface="Montserrat Black"/>
              </a:rPr>
              <a:t>Запись включена?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71680" y="255240"/>
            <a:ext cx="447876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900" spc="-1" strike="noStrike">
                <a:solidFill>
                  <a:srgbClr val="242327"/>
                </a:solidFill>
                <a:latin typeface="Montserrat"/>
                <a:ea typeface="Montserrat"/>
              </a:rPr>
              <a:t>module_name/unit_name</a:t>
            </a:r>
            <a:endParaRPr b="0" lang="ru-RU" sz="900" spc="-1" strike="noStrike">
              <a:latin typeface="Arial"/>
            </a:endParaRPr>
          </a:p>
        </p:txBody>
      </p:sp>
      <p:pic>
        <p:nvPicPr>
          <p:cNvPr id="95" name="Google Shape;144;p28" descr=""/>
          <p:cNvPicPr/>
          <p:nvPr/>
        </p:nvPicPr>
        <p:blipFill>
          <a:blip r:embed="rId1"/>
          <a:stretch/>
        </p:blipFill>
        <p:spPr>
          <a:xfrm>
            <a:off x="571680" y="1184760"/>
            <a:ext cx="6711480" cy="356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71680" y="822600"/>
            <a:ext cx="4000320" cy="148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3cb250"/>
                </a:solidFill>
                <a:latin typeface="Montserrat Black"/>
                <a:ea typeface="Montserrat Black"/>
              </a:rPr>
              <a:t>unit_name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71680" y="255240"/>
            <a:ext cx="42652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900" spc="-1" strike="noStrike">
                <a:solidFill>
                  <a:srgbClr val="f3f3f3"/>
                </a:solidFill>
                <a:latin typeface="Montserrat"/>
                <a:ea typeface="Montserrat"/>
              </a:rPr>
              <a:t>module_name/unit_name</a:t>
            </a:r>
            <a:endParaRPr b="0" lang="ru-RU" sz="900" spc="-1" strike="noStrike">
              <a:latin typeface="Arial"/>
            </a:endParaRPr>
          </a:p>
        </p:txBody>
      </p:sp>
      <p:pic>
        <p:nvPicPr>
          <p:cNvPr id="98" name="Google Shape;152;p29" descr=""/>
          <p:cNvPicPr/>
          <p:nvPr/>
        </p:nvPicPr>
        <p:blipFill>
          <a:blip r:embed="rId1"/>
          <a:srcRect l="30939" t="0" r="0" b="0"/>
          <a:stretch/>
        </p:blipFill>
        <p:spPr>
          <a:xfrm flipH="1" rot="10800000">
            <a:off x="2991600" y="118800"/>
            <a:ext cx="6152040" cy="501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71680" y="1563120"/>
            <a:ext cx="4000320" cy="314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242327"/>
                </a:solidFill>
                <a:latin typeface="Montserrat"/>
                <a:ea typeface="Montserrat"/>
              </a:rPr>
              <a:t>После занятия вы сможете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242327"/>
                </a:solidFill>
                <a:latin typeface="Montserrat"/>
                <a:ea typeface="Montserrat"/>
              </a:rPr>
              <a:t>goals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1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71680" y="592920"/>
            <a:ext cx="400032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3cb250"/>
                </a:solidFill>
                <a:latin typeface="Montserrat Black"/>
                <a:ea typeface="Montserrat Black"/>
              </a:rPr>
              <a:t>Цели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571680" y="255240"/>
            <a:ext cx="469224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900" spc="-1" strike="noStrike">
                <a:solidFill>
                  <a:srgbClr val="242327"/>
                </a:solidFill>
                <a:latin typeface="Montserrat"/>
                <a:ea typeface="Montserrat"/>
              </a:rPr>
              <a:t>module_name/unit_name</a:t>
            </a:r>
            <a:endParaRPr b="0" lang="ru-RU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72040" y="738720"/>
            <a:ext cx="4005720" cy="266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242327"/>
                </a:solidFill>
                <a:latin typeface="Montserrat"/>
                <a:ea typeface="Montserrat"/>
              </a:rPr>
              <a:t>Для того чтобы</a:t>
            </a:r>
            <a:endParaRPr b="0" lang="ru-RU" sz="1400" spc="-1" strike="noStrike">
              <a:latin typeface="Arial"/>
            </a:endParaRPr>
          </a:p>
          <a:p>
            <a:pPr marL="301680" indent="-298080">
              <a:lnSpc>
                <a:spcPct val="115000"/>
              </a:lnSpc>
              <a:spcBef>
                <a:spcPts val="1001"/>
              </a:spcBef>
              <a:buClr>
                <a:srgbClr val="242327"/>
              </a:buClr>
              <a:buFont typeface="Montserrat"/>
              <a:buChar char="●"/>
              <a:tabLst>
                <a:tab algn="l" pos="0"/>
              </a:tabLst>
            </a:pPr>
            <a:r>
              <a:rPr b="0" lang="en-US" sz="1100" spc="-1" strike="noStrike">
                <a:solidFill>
                  <a:srgbClr val="242327"/>
                </a:solidFill>
                <a:latin typeface="Montserrat"/>
                <a:ea typeface="Montserrat"/>
              </a:rPr>
              <a:t>for_what</a:t>
            </a:r>
            <a:endParaRPr b="0" lang="ru-RU" sz="11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571680" y="255240"/>
            <a:ext cx="492444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900" spc="-1" strike="noStrike">
                <a:solidFill>
                  <a:srgbClr val="242327"/>
                </a:solidFill>
                <a:latin typeface="Montserrat"/>
                <a:ea typeface="Montserrat"/>
              </a:rPr>
              <a:t>module_name/unit_name</a:t>
            </a:r>
            <a:endParaRPr b="0" lang="ru-RU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71;p32" descr=""/>
          <p:cNvPicPr/>
          <p:nvPr/>
        </p:nvPicPr>
        <p:blipFill>
          <a:blip r:embed="rId1"/>
          <a:srcRect l="30939" t="0" r="0" b="0"/>
          <a:stretch/>
        </p:blipFill>
        <p:spPr>
          <a:xfrm rot="10800000">
            <a:off x="360" y="2044080"/>
            <a:ext cx="3804840" cy="3099240"/>
          </a:xfrm>
          <a:prstGeom prst="rect">
            <a:avLst/>
          </a:prstGeom>
          <a:ln w="0"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571680" y="676800"/>
            <a:ext cx="4320720" cy="148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000" spc="-1" strike="noStrike">
                <a:solidFill>
                  <a:srgbClr val="3cb250"/>
                </a:solidFill>
                <a:latin typeface="Montserrat Black"/>
                <a:ea typeface="Montserrat Black"/>
              </a:rPr>
              <a:t>Маршрут вебинара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71680" y="255240"/>
            <a:ext cx="52678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900" spc="-1" strike="noStrike">
                <a:solidFill>
                  <a:srgbClr val="f3f3f3"/>
                </a:solidFill>
                <a:latin typeface="Montserrat"/>
                <a:ea typeface="Montserrat"/>
              </a:rPr>
              <a:t>module_name/unit_name</a:t>
            </a:r>
            <a:endParaRPr b="0" lang="ru-RU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72040" y="738720"/>
            <a:ext cx="4005720" cy="266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242327"/>
                </a:solidFill>
                <a:latin typeface="Montserrat"/>
                <a:ea typeface="Montserrat"/>
              </a:rPr>
              <a:t>Маршрут вебинара</a:t>
            </a:r>
            <a:endParaRPr b="0" lang="ru-RU" sz="1400" spc="-1" strike="noStrike">
              <a:latin typeface="Arial"/>
            </a:endParaRPr>
          </a:p>
          <a:p>
            <a:pPr marL="301680" indent="-298080">
              <a:lnSpc>
                <a:spcPct val="115000"/>
              </a:lnSpc>
              <a:spcBef>
                <a:spcPts val="1001"/>
              </a:spcBef>
              <a:buClr>
                <a:srgbClr val="242327"/>
              </a:buClr>
              <a:buFont typeface="Montserrat"/>
              <a:buChar char="●"/>
              <a:tabLst>
                <a:tab algn="l" pos="0"/>
              </a:tabLst>
            </a:pPr>
            <a:r>
              <a:rPr b="0" lang="en-US" sz="1100" spc="-1" strike="noStrike">
                <a:solidFill>
                  <a:srgbClr val="242327"/>
                </a:solidFill>
                <a:latin typeface="Montserrat"/>
                <a:ea typeface="Montserrat"/>
              </a:rPr>
              <a:t>route</a:t>
            </a:r>
            <a:endParaRPr b="0" lang="ru-RU" sz="11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71680" y="255240"/>
            <a:ext cx="50083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900" spc="-1" strike="noStrike">
                <a:solidFill>
                  <a:srgbClr val="242327"/>
                </a:solidFill>
                <a:latin typeface="Montserrat"/>
                <a:ea typeface="Montserrat"/>
              </a:rPr>
              <a:t>module_name/unit_name</a:t>
            </a:r>
            <a:endParaRPr b="0" lang="ru-RU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71680" y="822600"/>
            <a:ext cx="4000320" cy="148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000" spc="-1" strike="noStrike">
                <a:solidFill>
                  <a:srgbClr val="3cb250"/>
                </a:solidFill>
                <a:latin typeface="Montserrat Black"/>
                <a:ea typeface="Montserrat Black"/>
              </a:rPr>
              <a:t>route.item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71680" y="255240"/>
            <a:ext cx="462744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900" spc="-1" strike="noStrike">
                <a:solidFill>
                  <a:srgbClr val="f3f3f3"/>
                </a:solidFill>
                <a:latin typeface="Montserrat"/>
                <a:ea typeface="Montserrat"/>
              </a:rPr>
              <a:t>module_name/unit_name</a:t>
            </a:r>
            <a:endParaRPr b="0" lang="ru-RU" sz="900" spc="-1" strike="noStrike">
              <a:latin typeface="Arial"/>
            </a:endParaRPr>
          </a:p>
        </p:txBody>
      </p:sp>
      <p:pic>
        <p:nvPicPr>
          <p:cNvPr id="111" name="Google Shape;187;p34" descr=""/>
          <p:cNvPicPr/>
          <p:nvPr/>
        </p:nvPicPr>
        <p:blipFill>
          <a:blip r:embed="rId1"/>
          <a:srcRect l="30939" t="0" r="0" b="0"/>
          <a:stretch/>
        </p:blipFill>
        <p:spPr>
          <a:xfrm flipH="1" rot="10800000">
            <a:off x="2991600" y="118800"/>
            <a:ext cx="6152040" cy="501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b250"/>
      </a:dk2>
      <a:lt2>
        <a:srgbClr val="ffffff"/>
      </a:lt2>
      <a:accent1>
        <a:srgbClr val="01c601"/>
      </a:accent1>
      <a:accent2>
        <a:srgbClr val="fd0002"/>
      </a:accent2>
      <a:accent3>
        <a:srgbClr val="8766d0"/>
      </a:accent3>
      <a:accent4>
        <a:srgbClr val="171c30"/>
      </a:accent4>
      <a:accent5>
        <a:srgbClr val="f1c232"/>
      </a:accent5>
      <a:accent6>
        <a:srgbClr val="ffffff"/>
      </a:accent6>
      <a:hlink>
        <a:srgbClr val="01c601"/>
      </a:hlink>
      <a:folHlink>
        <a:srgbClr val="5bc9b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b250"/>
      </a:dk2>
      <a:lt2>
        <a:srgbClr val="ffffff"/>
      </a:lt2>
      <a:accent1>
        <a:srgbClr val="01c601"/>
      </a:accent1>
      <a:accent2>
        <a:srgbClr val="fd0002"/>
      </a:accent2>
      <a:accent3>
        <a:srgbClr val="8766d0"/>
      </a:accent3>
      <a:accent4>
        <a:srgbClr val="171c30"/>
      </a:accent4>
      <a:accent5>
        <a:srgbClr val="f1c232"/>
      </a:accent5>
      <a:accent6>
        <a:srgbClr val="ffffff"/>
      </a:accent6>
      <a:hlink>
        <a:srgbClr val="01c601"/>
      </a:hlink>
      <a:folHlink>
        <a:srgbClr val="5bc9b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b250"/>
      </a:dk2>
      <a:lt2>
        <a:srgbClr val="ffffff"/>
      </a:lt2>
      <a:accent1>
        <a:srgbClr val="01c601"/>
      </a:accent1>
      <a:accent2>
        <a:srgbClr val="fd0002"/>
      </a:accent2>
      <a:accent3>
        <a:srgbClr val="8766d0"/>
      </a:accent3>
      <a:accent4>
        <a:srgbClr val="171c30"/>
      </a:accent4>
      <a:accent5>
        <a:srgbClr val="f1c232"/>
      </a:accent5>
      <a:accent6>
        <a:srgbClr val="ffffff"/>
      </a:accent6>
      <a:hlink>
        <a:srgbClr val="01c601"/>
      </a:hlink>
      <a:folHlink>
        <a:srgbClr val="5bc9b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Application>LibreOffice/7.0.0.3$Windows_x86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2020-10-26T01:33:42Z</dcterms:modified>
  <cp:revision>5</cp:revision>
  <dc:subject/>
  <dc:title/>
</cp:coreProperties>
</file>