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7200" b="1" dirty="0" smtClean="0">
                <a:latin typeface="+mn-ea"/>
                <a:ea typeface="+mn-ea"/>
              </a:rPr>
              <a:t>Hadoop</a:t>
            </a:r>
            <a:r>
              <a:rPr lang="zh-TW" altLang="en-US" sz="7200" b="1" dirty="0" smtClean="0">
                <a:latin typeface="+mn-ea"/>
                <a:ea typeface="+mn-ea"/>
              </a:rPr>
              <a:t>安裝流程</a:t>
            </a:r>
            <a:endParaRPr lang="zh-TW" altLang="en-US" sz="7200" b="1" dirty="0">
              <a:latin typeface="+mn-ea"/>
              <a:ea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Hadoop-2.7.5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183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Hadoop(8/)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596668" cy="3880773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下載完後解壓縮檔案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sudo</a:t>
            </a:r>
            <a:r>
              <a:rPr lang="en-US" altLang="zh-TW" dirty="0">
                <a:solidFill>
                  <a:schemeClr val="tx1"/>
                </a:solidFill>
              </a:rPr>
              <a:t> tar -</a:t>
            </a:r>
            <a:r>
              <a:rPr lang="en-US" altLang="zh-TW" dirty="0" err="1">
                <a:solidFill>
                  <a:schemeClr val="tx1"/>
                </a:solidFill>
              </a:rPr>
              <a:t>zxvf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hadoop-2.7.5.tar.gz</a:t>
            </a: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將</a:t>
            </a:r>
            <a:r>
              <a:rPr lang="en-US" altLang="zh-TW" dirty="0" smtClean="0">
                <a:solidFill>
                  <a:schemeClr val="tx1"/>
                </a:solidFill>
              </a:rPr>
              <a:t>hadoop-2.7.5</a:t>
            </a:r>
            <a:r>
              <a:rPr lang="zh-TW" altLang="en-US" dirty="0" smtClean="0">
                <a:solidFill>
                  <a:schemeClr val="tx1"/>
                </a:solidFill>
              </a:rPr>
              <a:t>移動到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</a:rPr>
              <a:t>usr</a:t>
            </a:r>
            <a:r>
              <a:rPr lang="en-US" altLang="zh-TW" dirty="0" smtClean="0">
                <a:solidFill>
                  <a:schemeClr val="tx1"/>
                </a:solidFill>
              </a:rPr>
              <a:t>/local/</a:t>
            </a:r>
            <a:r>
              <a:rPr lang="zh-TW" altLang="en-US" dirty="0" smtClean="0">
                <a:solidFill>
                  <a:schemeClr val="tx1"/>
                </a:solidFill>
              </a:rPr>
              <a:t> 底下，並重</a:t>
            </a:r>
            <a:r>
              <a:rPr lang="zh-TW" altLang="en-US" dirty="0">
                <a:solidFill>
                  <a:schemeClr val="tx1"/>
                </a:solidFill>
              </a:rPr>
              <a:t>新</a:t>
            </a:r>
            <a:r>
              <a:rPr lang="zh-TW" altLang="en-US" dirty="0" smtClean="0">
                <a:solidFill>
                  <a:schemeClr val="tx1"/>
                </a:solidFill>
              </a:rPr>
              <a:t>命名為</a:t>
            </a:r>
            <a:r>
              <a:rPr lang="en-US" altLang="zh-TW" dirty="0" err="1" smtClean="0">
                <a:solidFill>
                  <a:schemeClr val="tx1"/>
                </a:solidFill>
              </a:rPr>
              <a:t>hadoop</a:t>
            </a:r>
            <a:r>
              <a:rPr lang="zh-TW" altLang="en-US" dirty="0" smtClean="0">
                <a:solidFill>
                  <a:schemeClr val="tx1"/>
                </a:solidFill>
              </a:rPr>
              <a:t>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sudo</a:t>
            </a:r>
            <a:r>
              <a:rPr lang="en-US" altLang="zh-TW" dirty="0">
                <a:solidFill>
                  <a:schemeClr val="tx1"/>
                </a:solidFill>
              </a:rPr>
              <a:t> mv hadoop-2.7.5 /</a:t>
            </a:r>
            <a:r>
              <a:rPr lang="en-US" altLang="zh-TW" dirty="0" err="1" smtClean="0">
                <a:solidFill>
                  <a:schemeClr val="tx1"/>
                </a:solidFill>
              </a:rPr>
              <a:t>usr</a:t>
            </a:r>
            <a:r>
              <a:rPr lang="en-US" altLang="zh-TW" dirty="0" smtClean="0">
                <a:solidFill>
                  <a:schemeClr val="tx1"/>
                </a:solidFill>
              </a:rPr>
              <a:t>/local/</a:t>
            </a:r>
            <a:r>
              <a:rPr lang="en-US" altLang="zh-TW" dirty="0" err="1" smtClean="0">
                <a:solidFill>
                  <a:schemeClr val="tx1"/>
                </a:solidFill>
              </a:rPr>
              <a:t>hadoop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到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</a:rPr>
              <a:t>usr</a:t>
            </a:r>
            <a:r>
              <a:rPr lang="en-US" altLang="zh-TW" dirty="0" smtClean="0">
                <a:solidFill>
                  <a:schemeClr val="tx1"/>
                </a:solidFill>
              </a:rPr>
              <a:t>/local</a:t>
            </a:r>
            <a:r>
              <a:rPr lang="zh-TW" altLang="en-US" dirty="0" smtClean="0">
                <a:solidFill>
                  <a:schemeClr val="tx1"/>
                </a:solidFill>
              </a:rPr>
              <a:t> 底下查看</a:t>
            </a:r>
            <a:r>
              <a:rPr lang="en-US" altLang="zh-TW" dirty="0" err="1" smtClean="0">
                <a:solidFill>
                  <a:schemeClr val="tx1"/>
                </a:solidFill>
              </a:rPr>
              <a:t>hadoop</a:t>
            </a:r>
            <a:r>
              <a:rPr lang="zh-TW" altLang="en-US" dirty="0" smtClean="0">
                <a:solidFill>
                  <a:schemeClr val="tx1"/>
                </a:solidFill>
              </a:rPr>
              <a:t>資料夾是否正確移動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cd /</a:t>
            </a:r>
            <a:r>
              <a:rPr lang="en-US" altLang="zh-TW" dirty="0" err="1" smtClean="0">
                <a:solidFill>
                  <a:schemeClr val="tx1"/>
                </a:solidFill>
              </a:rPr>
              <a:t>usr</a:t>
            </a:r>
            <a:r>
              <a:rPr lang="en-US" altLang="zh-TW" dirty="0" smtClean="0">
                <a:solidFill>
                  <a:schemeClr val="tx1"/>
                </a:solidFill>
              </a:rPr>
              <a:t>/local/</a:t>
            </a:r>
          </a:p>
          <a:p>
            <a:pPr lvl="1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819" y="2164402"/>
            <a:ext cx="2571429" cy="4857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819" y="4357242"/>
            <a:ext cx="4666667" cy="4857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87533" y="4512815"/>
            <a:ext cx="512620" cy="174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3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Hadoop(9/)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5"/>
            <a:ext cx="8596668" cy="5470495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編輯 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r>
              <a:rPr lang="en-US" altLang="zh-TW" dirty="0" err="1" smtClean="0">
                <a:solidFill>
                  <a:schemeClr val="tx1"/>
                </a:solidFill>
              </a:rPr>
              <a:t>bashrc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file</a:t>
            </a:r>
            <a:r>
              <a:rPr lang="zh-TW" altLang="en-US" dirty="0" smtClean="0">
                <a:solidFill>
                  <a:schemeClr val="tx1"/>
                </a:solidFill>
              </a:rPr>
              <a:t>，方便我們打</a:t>
            </a:r>
            <a:r>
              <a:rPr lang="zh-TW" altLang="en-US" dirty="0" smtClean="0">
                <a:solidFill>
                  <a:schemeClr val="tx1"/>
                </a:solidFill>
              </a:rPr>
              <a:t>指令</a:t>
            </a:r>
            <a:endParaRPr lang="en-US" altLang="zh-TW" b="1" u="sng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cd </a:t>
            </a:r>
            <a:r>
              <a:rPr lang="en-US" altLang="zh-TW" dirty="0" smtClean="0">
                <a:solidFill>
                  <a:schemeClr val="tx1"/>
                </a:solidFill>
                <a:latin typeface="+mj-ea"/>
                <a:ea typeface="+mj-ea"/>
              </a:rPr>
              <a:t>~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vim .</a:t>
            </a:r>
            <a:r>
              <a:rPr lang="en-US" altLang="zh-TW" dirty="0" err="1" smtClean="0">
                <a:solidFill>
                  <a:schemeClr val="tx1"/>
                </a:solidFill>
              </a:rPr>
              <a:t>bashrc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zh-TW" altLang="en-US" b="1" u="sng" dirty="0" smtClean="0">
                <a:solidFill>
                  <a:schemeClr val="tx1"/>
                </a:solidFill>
              </a:rPr>
              <a:t>增加以下環境變數設定</a:t>
            </a:r>
            <a:endParaRPr lang="en-US" altLang="zh-TW" b="1" u="sng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export </a:t>
            </a:r>
            <a:r>
              <a:rPr lang="en-US" altLang="zh-TW" dirty="0">
                <a:solidFill>
                  <a:schemeClr val="tx1"/>
                </a:solidFill>
              </a:rPr>
              <a:t>JAVA_HOME=/</a:t>
            </a:r>
            <a:r>
              <a:rPr lang="en-US" altLang="zh-TW" dirty="0" err="1">
                <a:solidFill>
                  <a:schemeClr val="tx1"/>
                </a:solidFill>
              </a:rPr>
              <a:t>usr</a:t>
            </a:r>
            <a:r>
              <a:rPr lang="en-US" altLang="zh-TW" dirty="0">
                <a:solidFill>
                  <a:schemeClr val="tx1"/>
                </a:solidFill>
              </a:rPr>
              <a:t>/lib/</a:t>
            </a:r>
            <a:r>
              <a:rPr lang="en-US" altLang="zh-TW" dirty="0" err="1">
                <a:solidFill>
                  <a:schemeClr val="tx1"/>
                </a:solidFill>
              </a:rPr>
              <a:t>jvm</a:t>
            </a:r>
            <a:r>
              <a:rPr lang="en-US" altLang="zh-TW" dirty="0">
                <a:solidFill>
                  <a:schemeClr val="tx1"/>
                </a:solidFill>
              </a:rPr>
              <a:t>/java-8-openjdk-amd64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export </a:t>
            </a:r>
            <a:r>
              <a:rPr lang="en-US" altLang="zh-TW" dirty="0">
                <a:solidFill>
                  <a:schemeClr val="tx1"/>
                </a:solidFill>
              </a:rPr>
              <a:t>HADOOP_HOME=/</a:t>
            </a:r>
            <a:r>
              <a:rPr lang="en-US" altLang="zh-TW" dirty="0" err="1">
                <a:solidFill>
                  <a:schemeClr val="tx1"/>
                </a:solidFill>
              </a:rPr>
              <a:t>usr</a:t>
            </a:r>
            <a:r>
              <a:rPr lang="en-US" altLang="zh-TW" dirty="0">
                <a:solidFill>
                  <a:schemeClr val="tx1"/>
                </a:solidFill>
              </a:rPr>
              <a:t>/local/</a:t>
            </a:r>
            <a:r>
              <a:rPr lang="en-US" altLang="zh-TW" dirty="0" err="1">
                <a:solidFill>
                  <a:schemeClr val="tx1"/>
                </a:solidFill>
              </a:rPr>
              <a:t>hadoop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export </a:t>
            </a:r>
            <a:r>
              <a:rPr lang="en-US" altLang="zh-TW" dirty="0">
                <a:solidFill>
                  <a:schemeClr val="tx1"/>
                </a:solidFill>
              </a:rPr>
              <a:t>PATH=$PATH:$HADOOP_HOME/bin 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export </a:t>
            </a:r>
            <a:r>
              <a:rPr lang="en-US" altLang="zh-TW" dirty="0">
                <a:solidFill>
                  <a:schemeClr val="tx1"/>
                </a:solidFill>
              </a:rPr>
              <a:t>PATH=$PATH:$HADOOP_HOME/</a:t>
            </a:r>
            <a:r>
              <a:rPr lang="en-US" altLang="zh-TW" dirty="0" err="1">
                <a:solidFill>
                  <a:schemeClr val="tx1"/>
                </a:solidFill>
              </a:rPr>
              <a:t>sbin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export </a:t>
            </a:r>
            <a:r>
              <a:rPr lang="en-US" altLang="zh-TW" dirty="0">
                <a:solidFill>
                  <a:schemeClr val="tx1"/>
                </a:solidFill>
              </a:rPr>
              <a:t>HADOOP_MAPRED_HOME=$HADOOP_HOME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export </a:t>
            </a:r>
            <a:r>
              <a:rPr lang="en-US" altLang="zh-TW" dirty="0">
                <a:solidFill>
                  <a:schemeClr val="tx1"/>
                </a:solidFill>
              </a:rPr>
              <a:t>HADOOP_COMMON_HOME=$HADOOP_HOME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export </a:t>
            </a:r>
            <a:r>
              <a:rPr lang="en-US" altLang="zh-TW" dirty="0">
                <a:solidFill>
                  <a:schemeClr val="tx1"/>
                </a:solidFill>
              </a:rPr>
              <a:t>HADOOP_HDFS_HOME=$HADOOP_HOME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export </a:t>
            </a:r>
            <a:r>
              <a:rPr lang="en-US" altLang="zh-TW" dirty="0">
                <a:solidFill>
                  <a:schemeClr val="tx1"/>
                </a:solidFill>
              </a:rPr>
              <a:t>YARN_HOME=$HADOOP_HOME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export </a:t>
            </a:r>
            <a:r>
              <a:rPr lang="en-US" altLang="zh-TW" dirty="0">
                <a:solidFill>
                  <a:schemeClr val="tx1"/>
                </a:solidFill>
              </a:rPr>
              <a:t>HADOOP_COMMON_HOME=$</a:t>
            </a:r>
            <a:r>
              <a:rPr lang="en-US" altLang="zh-TW" dirty="0" smtClean="0">
                <a:solidFill>
                  <a:schemeClr val="tx1"/>
                </a:solidFill>
              </a:rPr>
              <a:t>HADOOP_HOME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export HADOOP_HDFS_HOME=$HADOOP_HOME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export </a:t>
            </a:r>
            <a:r>
              <a:rPr lang="en-US" altLang="zh-TW" dirty="0">
                <a:solidFill>
                  <a:schemeClr val="tx1"/>
                </a:solidFill>
              </a:rPr>
              <a:t>YARN_HOME=$HADOOP_HOME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export </a:t>
            </a:r>
            <a:r>
              <a:rPr lang="en-US" altLang="zh-TW" dirty="0">
                <a:solidFill>
                  <a:schemeClr val="tx1"/>
                </a:solidFill>
              </a:rPr>
              <a:t>HADOOP_COMMON_LIB_NATIVE_DIR=$HADOOP_HOME/lib/native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export </a:t>
            </a:r>
            <a:r>
              <a:rPr lang="en-US" altLang="zh-TW" dirty="0">
                <a:solidFill>
                  <a:schemeClr val="tx1"/>
                </a:solidFill>
              </a:rPr>
              <a:t>HADOOP_OPTS="-</a:t>
            </a:r>
            <a:r>
              <a:rPr lang="en-US" altLang="zh-TW" dirty="0" err="1">
                <a:solidFill>
                  <a:schemeClr val="tx1"/>
                </a:solidFill>
              </a:rPr>
              <a:t>Djava.library.path</a:t>
            </a:r>
            <a:r>
              <a:rPr lang="en-US" altLang="zh-TW" dirty="0">
                <a:solidFill>
                  <a:schemeClr val="tx1"/>
                </a:solidFill>
              </a:rPr>
              <a:t>=$HADOOP_HOME/lib"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export </a:t>
            </a:r>
            <a:r>
              <a:rPr lang="en-US" altLang="zh-TW" dirty="0">
                <a:solidFill>
                  <a:schemeClr val="tx1"/>
                </a:solidFill>
              </a:rPr>
              <a:t>JAVA_LIBRARY_PATH=$HADOOP_HOME/lib/native:$JAVA_LIBRARY_PATH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64" y="149629"/>
            <a:ext cx="3872516" cy="541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Hadoop(10/)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9497444" cy="525436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使設定檔生效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kumimoji="1" lang="en-US" altLang="zh-TW" dirty="0"/>
              <a:t>source .</a:t>
            </a:r>
            <a:r>
              <a:rPr kumimoji="1" lang="en-US" altLang="zh-TW" dirty="0" err="1" smtClean="0"/>
              <a:t>bashrc</a:t>
            </a:r>
            <a:endParaRPr kumimoji="1" lang="en-US" altLang="zh-TW" dirty="0" smtClean="0"/>
          </a:p>
          <a:p>
            <a:r>
              <a:rPr kumimoji="1" lang="zh-TW" altLang="en-US" dirty="0" smtClean="0"/>
              <a:t>確認環境變數是否成功更改</a:t>
            </a:r>
            <a:endParaRPr kumimoji="1" lang="en-US" altLang="zh-TW" b="1" u="sng" dirty="0" smtClean="0">
              <a:solidFill>
                <a:srgbClr val="FF0000"/>
              </a:solidFill>
            </a:endParaRPr>
          </a:p>
          <a:p>
            <a:pPr lvl="1"/>
            <a:r>
              <a:rPr kumimoji="1" lang="en-US" altLang="zh-TW" dirty="0" err="1" smtClean="0"/>
              <a:t>hadoop</a:t>
            </a:r>
            <a:endParaRPr kumimoji="1"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81" y="2978743"/>
            <a:ext cx="6314286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Hadoop(11/)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724362" cy="5254364"/>
          </a:xfrm>
        </p:spPr>
        <p:txBody>
          <a:bodyPr>
            <a:normAutofit/>
          </a:bodyPr>
          <a:lstStyle/>
          <a:p>
            <a:r>
              <a:rPr lang="zh-TW" altLang="en-US" dirty="0"/>
              <a:t>接下來的步驟</a:t>
            </a:r>
            <a:r>
              <a:rPr lang="zh-TW" altLang="en-US" dirty="0" smtClean="0"/>
              <a:t>都先在</a:t>
            </a:r>
            <a:r>
              <a:rPr lang="en-US" altLang="zh-TW" dirty="0"/>
              <a:t>master</a:t>
            </a:r>
            <a:r>
              <a:rPr lang="zh-TW" altLang="en-US" dirty="0"/>
              <a:t>完成</a:t>
            </a:r>
            <a:r>
              <a:rPr lang="zh-TW" altLang="en-US" dirty="0" smtClean="0"/>
              <a:t>，以下將要修改</a:t>
            </a:r>
            <a:r>
              <a:rPr lang="en-US" altLang="zh-TW" dirty="0" err="1" smtClean="0"/>
              <a:t>hadoop</a:t>
            </a:r>
            <a:r>
              <a:rPr lang="zh-TW" altLang="en-US" dirty="0" smtClean="0"/>
              <a:t>的文件，</a:t>
            </a:r>
            <a:r>
              <a:rPr lang="zh-TW" altLang="en-US" dirty="0"/>
              <a:t>進入</a:t>
            </a:r>
            <a:r>
              <a:rPr lang="en-US" altLang="zh-TW" dirty="0" err="1"/>
              <a:t>hadoop</a:t>
            </a:r>
            <a:r>
              <a:rPr lang="zh-TW" altLang="en-US" dirty="0" smtClean="0"/>
              <a:t>資料夾後需要</a:t>
            </a:r>
            <a:r>
              <a:rPr lang="zh-TW" altLang="en-US" dirty="0"/>
              <a:t>設置的有七個檔案：</a:t>
            </a:r>
            <a:r>
              <a:rPr lang="en-US" altLang="zh-TW" dirty="0"/>
              <a:t>hadoop-env.sh</a:t>
            </a:r>
            <a:r>
              <a:rPr lang="zh-TW" altLang="en-US" dirty="0" smtClean="0"/>
              <a:t>、</a:t>
            </a:r>
            <a:r>
              <a:rPr lang="en-US" altLang="zh-TW" dirty="0" smtClean="0"/>
              <a:t>yarn-env.sh</a:t>
            </a:r>
            <a:r>
              <a:rPr lang="zh-TW" altLang="en-US" dirty="0"/>
              <a:t>，</a:t>
            </a:r>
            <a:r>
              <a:rPr lang="en-US" altLang="zh-TW" dirty="0"/>
              <a:t>slaves</a:t>
            </a:r>
            <a:r>
              <a:rPr lang="zh-TW" altLang="en-US" dirty="0"/>
              <a:t>、</a:t>
            </a:r>
            <a:r>
              <a:rPr lang="en-US" altLang="zh-TW" dirty="0"/>
              <a:t>core-site.xml</a:t>
            </a:r>
            <a:r>
              <a:rPr lang="zh-TW" altLang="en-US" dirty="0"/>
              <a:t>、</a:t>
            </a:r>
            <a:r>
              <a:rPr lang="en-US" altLang="zh-TW" dirty="0"/>
              <a:t>hdfs-site.xml</a:t>
            </a:r>
            <a:r>
              <a:rPr lang="zh-TW" altLang="en-US" dirty="0"/>
              <a:t>、</a:t>
            </a:r>
            <a:r>
              <a:rPr lang="en-US" altLang="zh-TW" dirty="0"/>
              <a:t>maprd-site.xml</a:t>
            </a:r>
            <a:r>
              <a:rPr lang="zh-TW" altLang="en-US" dirty="0"/>
              <a:t>、</a:t>
            </a:r>
            <a:r>
              <a:rPr lang="en-US" altLang="zh-TW" dirty="0"/>
              <a:t>yarn-site.xml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cd 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</a:rPr>
              <a:t>usr</a:t>
            </a:r>
            <a:r>
              <a:rPr lang="en-US" altLang="zh-TW" dirty="0" smtClean="0">
                <a:solidFill>
                  <a:schemeClr val="tx1"/>
                </a:solidFill>
              </a:rPr>
              <a:t>/local/</a:t>
            </a:r>
            <a:r>
              <a:rPr lang="en-US" altLang="zh-TW" dirty="0" err="1" smtClean="0">
                <a:solidFill>
                  <a:schemeClr val="tx1"/>
                </a:solidFill>
              </a:rPr>
              <a:t>hadoop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</a:rPr>
              <a:t>etc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</a:rPr>
              <a:t>hadoop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5" y="2767115"/>
            <a:ext cx="11658752" cy="88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4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Hadoop(12/)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596668" cy="5254364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hadoop-env.sh</a:t>
            </a:r>
            <a:r>
              <a:rPr lang="zh-TW" altLang="en-US" dirty="0" smtClean="0">
                <a:solidFill>
                  <a:schemeClr val="tx1"/>
                </a:solidFill>
              </a:rPr>
              <a:t>的修改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</a:t>
            </a:r>
            <a:r>
              <a:rPr lang="en-US" altLang="zh-TW" dirty="0" err="1" smtClean="0">
                <a:solidFill>
                  <a:schemeClr val="tx1"/>
                </a:solidFill>
              </a:rPr>
              <a:t>udo</a:t>
            </a:r>
            <a:r>
              <a:rPr lang="en-US" altLang="zh-TW" dirty="0" smtClean="0">
                <a:solidFill>
                  <a:schemeClr val="tx1"/>
                </a:solidFill>
              </a:rPr>
              <a:t> vim hadoop-env.sh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export JAVA_HOME=/</a:t>
            </a:r>
            <a:r>
              <a:rPr lang="en-US" altLang="zh-TW" dirty="0" err="1">
                <a:solidFill>
                  <a:schemeClr val="tx1"/>
                </a:solidFill>
              </a:rPr>
              <a:t>usr</a:t>
            </a:r>
            <a:r>
              <a:rPr lang="en-US" altLang="zh-TW" dirty="0">
                <a:solidFill>
                  <a:schemeClr val="tx1"/>
                </a:solidFill>
              </a:rPr>
              <a:t>/lib/</a:t>
            </a:r>
            <a:r>
              <a:rPr lang="en-US" altLang="zh-TW" dirty="0" err="1">
                <a:solidFill>
                  <a:schemeClr val="tx1"/>
                </a:solidFill>
              </a:rPr>
              <a:t>jvm</a:t>
            </a:r>
            <a:r>
              <a:rPr lang="en-US" altLang="zh-TW" dirty="0">
                <a:solidFill>
                  <a:schemeClr val="tx1"/>
                </a:solidFill>
              </a:rPr>
              <a:t>/java-8-openjdk-amd64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345" y="2508139"/>
            <a:ext cx="7295238" cy="3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3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Hadoop(13/)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596668" cy="5254364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yarn-env.sh</a:t>
            </a:r>
            <a:r>
              <a:rPr lang="zh-TW" altLang="en-US" dirty="0" smtClean="0">
                <a:solidFill>
                  <a:schemeClr val="tx1"/>
                </a:solidFill>
              </a:rPr>
              <a:t>的修改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</a:t>
            </a:r>
            <a:r>
              <a:rPr lang="en-US" altLang="zh-TW" dirty="0" err="1" smtClean="0">
                <a:solidFill>
                  <a:schemeClr val="tx1"/>
                </a:solidFill>
              </a:rPr>
              <a:t>udo</a:t>
            </a:r>
            <a:r>
              <a:rPr lang="en-US" altLang="zh-TW" dirty="0" smtClean="0">
                <a:solidFill>
                  <a:schemeClr val="tx1"/>
                </a:solidFill>
              </a:rPr>
              <a:t> vim yarn-env.sh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export JAVA_HOME=/</a:t>
            </a:r>
            <a:r>
              <a:rPr lang="en-US" altLang="zh-TW" dirty="0" err="1">
                <a:solidFill>
                  <a:schemeClr val="tx1"/>
                </a:solidFill>
              </a:rPr>
              <a:t>usr</a:t>
            </a:r>
            <a:r>
              <a:rPr lang="en-US" altLang="zh-TW" dirty="0">
                <a:solidFill>
                  <a:schemeClr val="tx1"/>
                </a:solidFill>
              </a:rPr>
              <a:t>/lib/</a:t>
            </a:r>
            <a:r>
              <a:rPr lang="en-US" altLang="zh-TW" dirty="0" err="1">
                <a:solidFill>
                  <a:schemeClr val="tx1"/>
                </a:solidFill>
              </a:rPr>
              <a:t>jvm</a:t>
            </a:r>
            <a:r>
              <a:rPr lang="en-US" altLang="zh-TW" dirty="0">
                <a:solidFill>
                  <a:schemeClr val="tx1"/>
                </a:solidFill>
              </a:rPr>
              <a:t>/java-8-openjdk-amd64 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64" y="2510923"/>
            <a:ext cx="4727353" cy="388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05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Hadoop(14/)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596668" cy="5254364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slaves</a:t>
            </a:r>
            <a:r>
              <a:rPr lang="zh-TW" altLang="en-US" dirty="0" smtClean="0">
                <a:solidFill>
                  <a:schemeClr val="tx1"/>
                </a:solidFill>
              </a:rPr>
              <a:t>的修改</a:t>
            </a:r>
            <a:endParaRPr lang="en-US" altLang="zh-TW" b="1" u="sng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這邊我們改成</a:t>
            </a:r>
            <a:r>
              <a:rPr lang="en-US" altLang="zh-TW" dirty="0"/>
              <a:t>master</a:t>
            </a:r>
            <a:r>
              <a:rPr lang="zh-TW" altLang="en-US" dirty="0"/>
              <a:t>和</a:t>
            </a:r>
            <a:r>
              <a:rPr lang="en-US" altLang="zh-TW" dirty="0"/>
              <a:t>slave</a:t>
            </a:r>
            <a:r>
              <a:rPr lang="zh-TW" altLang="en-US" dirty="0"/>
              <a:t>因為本次流程只有</a:t>
            </a:r>
            <a:r>
              <a:rPr lang="en-US" altLang="zh-TW" dirty="0"/>
              <a:t>2</a:t>
            </a:r>
            <a:r>
              <a:rPr lang="zh-TW" altLang="en-US" dirty="0"/>
              <a:t>台機器，我們讓他們都成為一個工作節點。</a:t>
            </a:r>
            <a:endParaRPr lang="en-US" altLang="zh-TW" dirty="0"/>
          </a:p>
          <a:p>
            <a:pPr lvl="1"/>
            <a:r>
              <a:rPr lang="en-US" altLang="zh-TW" dirty="0" err="1" smtClean="0">
                <a:solidFill>
                  <a:schemeClr val="tx1"/>
                </a:solidFill>
              </a:rPr>
              <a:t>sudo</a:t>
            </a:r>
            <a:r>
              <a:rPr lang="en-US" altLang="zh-TW" dirty="0" smtClean="0">
                <a:solidFill>
                  <a:schemeClr val="tx1"/>
                </a:solidFill>
              </a:rPr>
              <a:t> vim slaves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091" y="2885611"/>
            <a:ext cx="1542857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8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Hadoop(15/)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596668" cy="5254364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core-site.xml</a:t>
            </a:r>
            <a:r>
              <a:rPr lang="zh-TW" altLang="en-US" dirty="0" smtClean="0">
                <a:solidFill>
                  <a:schemeClr val="tx1"/>
                </a:solidFill>
              </a:rPr>
              <a:t>的修改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</a:t>
            </a:r>
            <a:r>
              <a:rPr lang="en-US" altLang="zh-TW" dirty="0" err="1" smtClean="0">
                <a:solidFill>
                  <a:schemeClr val="tx1"/>
                </a:solidFill>
              </a:rPr>
              <a:t>udo</a:t>
            </a:r>
            <a:r>
              <a:rPr lang="en-US" altLang="zh-TW" dirty="0" smtClean="0">
                <a:solidFill>
                  <a:schemeClr val="tx1"/>
                </a:solidFill>
              </a:rPr>
              <a:t> vim core-site.xml</a:t>
            </a:r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configuration</a:t>
            </a:r>
            <a:r>
              <a:rPr lang="zh-TW" altLang="en-US" dirty="0"/>
              <a:t>中加入</a:t>
            </a:r>
            <a:r>
              <a:rPr lang="en-US" altLang="zh-TW" dirty="0"/>
              <a:t>property</a:t>
            </a:r>
            <a:r>
              <a:rPr lang="zh-TW" altLang="en-US" dirty="0"/>
              <a:t>，切記路徑不要照抄，請查看自己的路徑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00100" lvl="2" indent="0">
              <a:lnSpc>
                <a:spcPts val="960"/>
              </a:lnSpc>
              <a:buNone/>
            </a:pPr>
            <a:r>
              <a:rPr lang="en-US" altLang="zh-TW" dirty="0"/>
              <a:t>&lt;configuration&gt;</a:t>
            </a:r>
          </a:p>
          <a:p>
            <a:pPr marL="800100" lvl="2" indent="0">
              <a:lnSpc>
                <a:spcPts val="960"/>
              </a:lnSpc>
              <a:buNone/>
            </a:pPr>
            <a:r>
              <a:rPr lang="en-US" altLang="zh-TW" dirty="0"/>
              <a:t>    &lt;property&gt;</a:t>
            </a:r>
          </a:p>
          <a:p>
            <a:pPr marL="800100" lvl="2" indent="0">
              <a:lnSpc>
                <a:spcPts val="960"/>
              </a:lnSpc>
              <a:buNone/>
            </a:pPr>
            <a:r>
              <a:rPr lang="en-US" altLang="zh-TW" dirty="0"/>
              <a:t>        &lt;name&gt;</a:t>
            </a:r>
            <a:r>
              <a:rPr lang="en-US" altLang="zh-TW" dirty="0" err="1"/>
              <a:t>fs.defaultFS</a:t>
            </a:r>
            <a:r>
              <a:rPr lang="en-US" altLang="zh-TW" dirty="0"/>
              <a:t>&lt;/name&gt;</a:t>
            </a:r>
          </a:p>
          <a:p>
            <a:pPr marL="800100" lvl="2" indent="0">
              <a:lnSpc>
                <a:spcPts val="960"/>
              </a:lnSpc>
              <a:buNone/>
            </a:pPr>
            <a:r>
              <a:rPr lang="en-US" altLang="zh-TW" dirty="0"/>
              <a:t>        &lt;value&gt;hdfs://master:9000/&lt;/value&gt;</a:t>
            </a:r>
          </a:p>
          <a:p>
            <a:pPr marL="800100" lvl="2" indent="0">
              <a:lnSpc>
                <a:spcPts val="960"/>
              </a:lnSpc>
              <a:buNone/>
            </a:pPr>
            <a:r>
              <a:rPr lang="en-US" altLang="zh-TW" dirty="0"/>
              <a:t>    &lt;/property&gt;</a:t>
            </a:r>
          </a:p>
          <a:p>
            <a:pPr marL="800100" lvl="2" indent="0">
              <a:lnSpc>
                <a:spcPts val="960"/>
              </a:lnSpc>
              <a:buNone/>
            </a:pPr>
            <a:r>
              <a:rPr lang="en-US" altLang="zh-TW" dirty="0"/>
              <a:t>    &lt;property&gt;</a:t>
            </a:r>
          </a:p>
          <a:p>
            <a:pPr marL="800100" lvl="2" indent="0">
              <a:lnSpc>
                <a:spcPts val="960"/>
              </a:lnSpc>
              <a:buNone/>
            </a:pPr>
            <a:r>
              <a:rPr lang="en-US" altLang="zh-TW" dirty="0"/>
              <a:t>         &lt;name&gt;</a:t>
            </a:r>
            <a:r>
              <a:rPr lang="en-US" altLang="zh-TW" dirty="0" err="1"/>
              <a:t>hadoop.tmp.dir</a:t>
            </a:r>
            <a:r>
              <a:rPr lang="en-US" altLang="zh-TW" dirty="0"/>
              <a:t>&lt;/name&gt;</a:t>
            </a:r>
          </a:p>
          <a:p>
            <a:pPr marL="800100" lvl="2" indent="0">
              <a:lnSpc>
                <a:spcPts val="960"/>
              </a:lnSpc>
              <a:buNone/>
            </a:pPr>
            <a:r>
              <a:rPr lang="en-US" altLang="zh-TW" dirty="0"/>
              <a:t>         &lt;value&gt;file</a:t>
            </a:r>
            <a:r>
              <a:rPr lang="en-US" altLang="zh-TW" dirty="0" smtClean="0"/>
              <a:t>:/usr/local/hadoop/tmp</a:t>
            </a:r>
            <a:r>
              <a:rPr lang="en-US" altLang="zh-TW" dirty="0"/>
              <a:t>&lt;/value&gt;</a:t>
            </a:r>
          </a:p>
          <a:p>
            <a:pPr marL="800100" lvl="2" indent="0">
              <a:lnSpc>
                <a:spcPts val="960"/>
              </a:lnSpc>
              <a:buNone/>
            </a:pPr>
            <a:r>
              <a:rPr lang="en-US" altLang="zh-TW" dirty="0"/>
              <a:t>    &lt;/property&gt;</a:t>
            </a:r>
          </a:p>
          <a:p>
            <a:pPr marL="800100" lvl="2" indent="0">
              <a:lnSpc>
                <a:spcPts val="960"/>
              </a:lnSpc>
              <a:buNone/>
            </a:pPr>
            <a:r>
              <a:rPr lang="en-US" altLang="zh-TW" dirty="0"/>
              <a:t>&lt;/configuration&gt;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55" y="2749385"/>
            <a:ext cx="4828451" cy="241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6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Hadoop(16/)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596668" cy="5254364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h</a:t>
            </a:r>
            <a:r>
              <a:rPr lang="en-US" altLang="zh-TW" dirty="0" smtClean="0">
                <a:solidFill>
                  <a:schemeClr val="tx1"/>
                </a:solidFill>
              </a:rPr>
              <a:t>dfs-site.xml</a:t>
            </a:r>
            <a:r>
              <a:rPr lang="zh-TW" altLang="en-US" dirty="0" smtClean="0">
                <a:solidFill>
                  <a:schemeClr val="tx1"/>
                </a:solidFill>
              </a:rPr>
              <a:t>的修改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</a:t>
            </a:r>
            <a:r>
              <a:rPr lang="en-US" altLang="zh-TW" dirty="0" err="1" smtClean="0">
                <a:solidFill>
                  <a:schemeClr val="tx1"/>
                </a:solidFill>
              </a:rPr>
              <a:t>udo</a:t>
            </a:r>
            <a:r>
              <a:rPr lang="en-US" altLang="zh-TW" dirty="0" smtClean="0">
                <a:solidFill>
                  <a:schemeClr val="tx1"/>
                </a:solidFill>
              </a:rPr>
              <a:t> vim hdfs-site.xml</a:t>
            </a:r>
          </a:p>
          <a:p>
            <a:pPr lvl="1"/>
            <a:r>
              <a:rPr lang="zh-TW" altLang="en-US" dirty="0"/>
              <a:t>同樣在</a:t>
            </a:r>
            <a:r>
              <a:rPr lang="en-US" altLang="zh-TW" dirty="0"/>
              <a:t>configuration</a:t>
            </a:r>
            <a:r>
              <a:rPr lang="zh-TW" altLang="en-US" dirty="0"/>
              <a:t>中加入</a:t>
            </a:r>
            <a:r>
              <a:rPr lang="en-US" altLang="zh-TW" dirty="0"/>
              <a:t>property</a:t>
            </a:r>
            <a:r>
              <a:rPr lang="zh-TW" altLang="en-US" dirty="0"/>
              <a:t>，參數</a:t>
            </a:r>
            <a:r>
              <a:rPr lang="en-US" altLang="zh-TW" dirty="0" err="1"/>
              <a:t>dfs.replication</a:t>
            </a:r>
            <a:r>
              <a:rPr lang="zh-TW" altLang="en-US" dirty="0"/>
              <a:t>為資料備份的數量，因我們只有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node</a:t>
            </a:r>
            <a:r>
              <a:rPr lang="zh-TW" altLang="en-US" dirty="0" smtClean="0"/>
              <a:t>，若</a:t>
            </a:r>
            <a:r>
              <a:rPr lang="zh-TW" altLang="en-US" dirty="0"/>
              <a:t>設大於</a:t>
            </a:r>
            <a:r>
              <a:rPr lang="en-US" altLang="zh-TW" dirty="0"/>
              <a:t>2</a:t>
            </a:r>
            <a:r>
              <a:rPr lang="zh-TW" altLang="en-US" dirty="0"/>
              <a:t>，結果會出錯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&lt;configuration&gt;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&lt;property&gt;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    &lt;name&gt;</a:t>
            </a:r>
            <a:r>
              <a:rPr lang="en-US" altLang="zh-TW" dirty="0" err="1"/>
              <a:t>dfs.namenode.secondary.http</a:t>
            </a:r>
            <a:r>
              <a:rPr lang="en-US" altLang="zh-TW" dirty="0"/>
              <a:t>-address&lt;/name&gt;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    &lt;value&gt;master:9001&lt;/value&gt;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&lt;/property&gt;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&lt;property&gt;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    &lt;name&gt;</a:t>
            </a:r>
            <a:r>
              <a:rPr lang="en-US" altLang="zh-TW" dirty="0" err="1"/>
              <a:t>dfs.namenode.name.dir</a:t>
            </a:r>
            <a:r>
              <a:rPr lang="en-US" altLang="zh-TW" dirty="0"/>
              <a:t>&lt;/name&gt;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    &lt;value&gt;file:/usr/local/hadoop/hadoop_data/hdfs/namenode&lt;/value&gt;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&lt;/property&gt;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&lt;property&gt;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    &lt;name&gt;</a:t>
            </a:r>
            <a:r>
              <a:rPr lang="en-US" altLang="zh-TW" dirty="0" err="1"/>
              <a:t>dfs.datanode.data.dir</a:t>
            </a:r>
            <a:r>
              <a:rPr lang="en-US" altLang="zh-TW" dirty="0"/>
              <a:t>&lt;/name&gt;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    &lt;value&gt;file:/usr/local/hadoop/hadoop_data/hdfs/datanode&lt;/value&gt;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&lt;/property&gt;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&lt;property&gt;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    &lt;name&gt;</a:t>
            </a:r>
            <a:r>
              <a:rPr lang="en-US" altLang="zh-TW" dirty="0" err="1"/>
              <a:t>dfs.replication</a:t>
            </a:r>
            <a:r>
              <a:rPr lang="en-US" altLang="zh-TW" dirty="0"/>
              <a:t>&lt;/name&gt;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    &lt;value&gt;2&lt;/value&gt;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&lt;/property</a:t>
            </a:r>
            <a:r>
              <a:rPr lang="en-US" altLang="zh-TW" dirty="0" smtClean="0"/>
              <a:t>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&lt;</a:t>
            </a:r>
            <a:r>
              <a:rPr lang="en-US" altLang="zh-TW" dirty="0"/>
              <a:t>property&gt;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    &lt;name&gt;</a:t>
            </a:r>
            <a:r>
              <a:rPr lang="en-US" altLang="zh-TW" dirty="0" err="1"/>
              <a:t>mapreduce.job.ubertask.enable</a:t>
            </a:r>
            <a:r>
              <a:rPr lang="en-US" altLang="zh-TW" dirty="0"/>
              <a:t>&lt;/name&gt;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    &lt;value&gt;true&lt;/value&gt;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&lt;/</a:t>
            </a:r>
            <a:r>
              <a:rPr lang="en-US" altLang="zh-TW" dirty="0" smtClean="0"/>
              <a:t>property</a:t>
            </a:r>
            <a:r>
              <a:rPr lang="en-US" altLang="zh-TW" dirty="0"/>
              <a:t>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&lt;property&gt;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    &lt;name&gt;</a:t>
            </a:r>
            <a:r>
              <a:rPr lang="en-US" altLang="zh-TW" dirty="0" err="1"/>
              <a:t>dfs.permissions</a:t>
            </a:r>
            <a:r>
              <a:rPr lang="en-US" altLang="zh-TW" dirty="0"/>
              <a:t>&lt;/name&gt;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    &lt;value&gt;false&lt;/value&gt;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&lt;/property</a:t>
            </a:r>
            <a:r>
              <a:rPr lang="en-US" altLang="zh-TW" dirty="0" smtClean="0"/>
              <a:t>&gt;</a:t>
            </a:r>
            <a:endParaRPr lang="en-US" altLang="zh-TW" dirty="0"/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&lt;/configuration&gt;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077" y="2362282"/>
            <a:ext cx="3975494" cy="442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49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Hadoop(17/)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329316"/>
            <a:ext cx="11608878" cy="5254364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mapred-site.xml</a:t>
            </a:r>
            <a:r>
              <a:rPr lang="zh-TW" altLang="en-US" dirty="0" smtClean="0">
                <a:solidFill>
                  <a:schemeClr val="tx1"/>
                </a:solidFill>
              </a:rPr>
              <a:t>的修改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/>
              <a:t>若資料夾中沒有</a:t>
            </a:r>
            <a:r>
              <a:rPr lang="en-US" altLang="zh-TW" dirty="0"/>
              <a:t>mapred-site.xml</a:t>
            </a:r>
            <a:r>
              <a:rPr lang="zh-TW" altLang="en-US" dirty="0"/>
              <a:t>，請在資料夾中找到</a:t>
            </a:r>
            <a:r>
              <a:rPr lang="en-US" altLang="zh-TW" dirty="0" err="1" smtClean="0"/>
              <a:t>mapred-site.xml.template</a:t>
            </a:r>
            <a:r>
              <a:rPr lang="zh-TW" altLang="en-US" dirty="0" smtClean="0"/>
              <a:t>，</a:t>
            </a:r>
            <a:r>
              <a:rPr lang="zh-TW" altLang="en-US" dirty="0"/>
              <a:t>並複製一份命名為</a:t>
            </a:r>
            <a:r>
              <a:rPr lang="en-US" altLang="zh-TW" dirty="0"/>
              <a:t>mapred-site.xml</a:t>
            </a:r>
            <a:r>
              <a:rPr lang="zh-TW" altLang="en-US" dirty="0"/>
              <a:t>來作修改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cp</a:t>
            </a:r>
            <a:r>
              <a:rPr lang="en-US" altLang="zh-TW" dirty="0"/>
              <a:t> /</a:t>
            </a:r>
            <a:r>
              <a:rPr lang="en-US" altLang="zh-TW" dirty="0" err="1"/>
              <a:t>usr</a:t>
            </a:r>
            <a:r>
              <a:rPr lang="en-US" altLang="zh-TW" dirty="0"/>
              <a:t>/local/</a:t>
            </a:r>
            <a:r>
              <a:rPr lang="en-US" altLang="zh-TW" dirty="0" err="1"/>
              <a:t>hadoop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hadoop</a:t>
            </a:r>
            <a:r>
              <a:rPr lang="en-US" altLang="zh-TW" dirty="0"/>
              <a:t>/</a:t>
            </a:r>
            <a:r>
              <a:rPr lang="en-US" altLang="zh-TW" dirty="0" err="1"/>
              <a:t>mapred-site.xml.template</a:t>
            </a:r>
            <a:r>
              <a:rPr lang="en-US" altLang="zh-TW" dirty="0"/>
              <a:t> 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/local/</a:t>
            </a:r>
            <a:r>
              <a:rPr lang="en-US" altLang="zh-TW" dirty="0" err="1" smtClean="0"/>
              <a:t>hadoop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hadoop</a:t>
            </a:r>
            <a:r>
              <a:rPr lang="en-US" altLang="zh-TW" dirty="0" smtClean="0"/>
              <a:t>/mapred-site.xml</a:t>
            </a:r>
          </a:p>
          <a:p>
            <a:pPr lvl="1"/>
            <a:r>
              <a:rPr lang="en-US" altLang="zh-TW" dirty="0" err="1"/>
              <a:t>s</a:t>
            </a:r>
            <a:r>
              <a:rPr lang="en-US" altLang="zh-TW" dirty="0" err="1" smtClean="0"/>
              <a:t>udo</a:t>
            </a:r>
            <a:r>
              <a:rPr lang="en-US" altLang="zh-TW" dirty="0" smtClean="0"/>
              <a:t> vim mapred-site.xml</a:t>
            </a:r>
          </a:p>
          <a:p>
            <a:pPr marL="857250" lvl="2" indent="0">
              <a:lnSpc>
                <a:spcPts val="1200"/>
              </a:lnSpc>
              <a:buNone/>
            </a:pPr>
            <a:r>
              <a:rPr lang="en-US" altLang="zh-TW" dirty="0"/>
              <a:t>&lt;configuration&gt;</a:t>
            </a:r>
          </a:p>
          <a:p>
            <a:pPr marL="857250" lvl="2" indent="0">
              <a:lnSpc>
                <a:spcPts val="1200"/>
              </a:lnSpc>
              <a:buNone/>
            </a:pPr>
            <a:r>
              <a:rPr lang="en-US" altLang="zh-TW" dirty="0"/>
              <a:t>    &lt;property&gt;</a:t>
            </a:r>
          </a:p>
          <a:p>
            <a:pPr marL="857250" lvl="2" indent="0">
              <a:lnSpc>
                <a:spcPts val="1200"/>
              </a:lnSpc>
              <a:buNone/>
            </a:pPr>
            <a:r>
              <a:rPr lang="en-US" altLang="zh-TW" dirty="0"/>
              <a:t>        &lt;name&gt;mapreduce.framework.name&lt;/name&gt;</a:t>
            </a:r>
          </a:p>
          <a:p>
            <a:pPr marL="857250" lvl="2" indent="0">
              <a:lnSpc>
                <a:spcPts val="1200"/>
              </a:lnSpc>
              <a:buNone/>
            </a:pPr>
            <a:r>
              <a:rPr lang="en-US" altLang="zh-TW" dirty="0"/>
              <a:t>        &lt;value&gt;yarn&lt;/value&gt;</a:t>
            </a:r>
          </a:p>
          <a:p>
            <a:pPr marL="857250" lvl="2" indent="0">
              <a:lnSpc>
                <a:spcPts val="1200"/>
              </a:lnSpc>
              <a:buNone/>
            </a:pPr>
            <a:r>
              <a:rPr lang="en-US" altLang="zh-TW" dirty="0"/>
              <a:t>    &lt;/property&gt;</a:t>
            </a:r>
          </a:p>
          <a:p>
            <a:pPr marL="857250" lvl="2" indent="0">
              <a:lnSpc>
                <a:spcPts val="1200"/>
              </a:lnSpc>
              <a:buNone/>
            </a:pPr>
            <a:r>
              <a:rPr lang="en-US" altLang="zh-TW" dirty="0"/>
              <a:t>&lt;/configuration&gt;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102" y="3185622"/>
            <a:ext cx="5177323" cy="274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u="sng" dirty="0">
                <a:solidFill>
                  <a:srgbClr val="C00000"/>
                </a:solidFill>
              </a:rPr>
              <a:t>https://tinyurl.com/hadoopadm</a:t>
            </a:r>
            <a:endParaRPr lang="zh-TW" altLang="en-US" sz="4400" u="sng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000" b="1" dirty="0">
                <a:solidFill>
                  <a:schemeClr val="tx1"/>
                </a:solidFill>
              </a:rPr>
              <a:t>Remote host</a:t>
            </a:r>
            <a:r>
              <a:rPr lang="zh-TW" altLang="en-US" sz="3000" b="1" dirty="0">
                <a:solidFill>
                  <a:schemeClr val="tx1"/>
                </a:solidFill>
              </a:rPr>
              <a:t>：</a:t>
            </a:r>
            <a:r>
              <a:rPr lang="en-US" altLang="zh-TW" sz="3000" b="1" dirty="0">
                <a:solidFill>
                  <a:schemeClr val="tx1"/>
                </a:solidFill>
              </a:rPr>
              <a:t>140.120.13.242</a:t>
            </a:r>
          </a:p>
          <a:p>
            <a:r>
              <a:rPr lang="en-US" altLang="zh-TW" sz="3000" b="1" dirty="0" smtClean="0">
                <a:solidFill>
                  <a:schemeClr val="tx1"/>
                </a:solidFill>
              </a:rPr>
              <a:t>master</a:t>
            </a:r>
            <a:r>
              <a:rPr lang="zh-TW" altLang="en-US" sz="3000" b="1" dirty="0" smtClean="0">
                <a:solidFill>
                  <a:schemeClr val="tx1"/>
                </a:solidFill>
              </a:rPr>
              <a:t>帳號  ：</a:t>
            </a:r>
            <a:r>
              <a:rPr lang="en-US" altLang="zh-TW" sz="3000" b="1" dirty="0" smtClean="0">
                <a:solidFill>
                  <a:schemeClr val="tx1"/>
                </a:solidFill>
              </a:rPr>
              <a:t>master</a:t>
            </a:r>
            <a:r>
              <a:rPr lang="en-US" altLang="zh-TW" sz="3000" b="1" u="sng" dirty="0" smtClean="0">
                <a:solidFill>
                  <a:schemeClr val="tx1"/>
                </a:solidFill>
              </a:rPr>
              <a:t>100XX</a:t>
            </a:r>
          </a:p>
          <a:p>
            <a:r>
              <a:rPr lang="en-US" altLang="zh-TW" sz="3000" b="1" dirty="0" smtClean="0">
                <a:solidFill>
                  <a:schemeClr val="tx1"/>
                </a:solidFill>
              </a:rPr>
              <a:t>slave</a:t>
            </a:r>
            <a:r>
              <a:rPr lang="zh-TW" altLang="en-US" sz="3000" b="1" dirty="0" smtClean="0">
                <a:solidFill>
                  <a:schemeClr val="tx1"/>
                </a:solidFill>
              </a:rPr>
              <a:t>帳號     ：</a:t>
            </a:r>
            <a:r>
              <a:rPr lang="en-US" altLang="zh-TW" sz="3000" b="1" dirty="0" smtClean="0">
                <a:solidFill>
                  <a:schemeClr val="tx1"/>
                </a:solidFill>
              </a:rPr>
              <a:t>slave</a:t>
            </a:r>
            <a:r>
              <a:rPr lang="en-US" altLang="zh-TW" sz="3000" b="1" u="sng" dirty="0" smtClean="0">
                <a:solidFill>
                  <a:schemeClr val="tx1"/>
                </a:solidFill>
              </a:rPr>
              <a:t>200XX</a:t>
            </a:r>
          </a:p>
          <a:p>
            <a:r>
              <a:rPr lang="zh-TW" altLang="en-US" sz="3000" b="1" dirty="0" smtClean="0">
                <a:solidFill>
                  <a:schemeClr val="tx1"/>
                </a:solidFill>
              </a:rPr>
              <a:t>密      碼       ：</a:t>
            </a:r>
            <a:r>
              <a:rPr lang="en-US" altLang="zh-TW" sz="3000" b="1" dirty="0" err="1" smtClean="0">
                <a:solidFill>
                  <a:schemeClr val="tx1"/>
                </a:solidFill>
              </a:rPr>
              <a:t>hadoop</a:t>
            </a:r>
            <a:endParaRPr lang="en-US" altLang="zh-TW" sz="3000" b="1" dirty="0" smtClean="0">
              <a:solidFill>
                <a:schemeClr val="tx1"/>
              </a:solidFill>
            </a:endParaRPr>
          </a:p>
          <a:p>
            <a:r>
              <a:rPr lang="en-US" altLang="zh-TW" sz="3000" b="1" dirty="0" err="1">
                <a:solidFill>
                  <a:schemeClr val="tx1"/>
                </a:solidFill>
              </a:rPr>
              <a:t>s</a:t>
            </a:r>
            <a:r>
              <a:rPr lang="en-US" altLang="zh-TW" sz="3000" b="1" dirty="0" err="1" smtClean="0">
                <a:solidFill>
                  <a:schemeClr val="tx1"/>
                </a:solidFill>
              </a:rPr>
              <a:t>sh</a:t>
            </a:r>
            <a:r>
              <a:rPr lang="zh-TW" altLang="en-US" sz="3000" b="1" dirty="0" smtClean="0">
                <a:solidFill>
                  <a:schemeClr val="tx1"/>
                </a:solidFill>
              </a:rPr>
              <a:t> </a:t>
            </a:r>
            <a:r>
              <a:rPr lang="en-US" altLang="zh-TW" sz="3000" b="1" dirty="0" smtClean="0">
                <a:solidFill>
                  <a:schemeClr val="tx1"/>
                </a:solidFill>
              </a:rPr>
              <a:t>port       </a:t>
            </a:r>
            <a:r>
              <a:rPr lang="zh-TW" altLang="en-US" sz="3000" b="1" dirty="0" smtClean="0">
                <a:solidFill>
                  <a:schemeClr val="tx1"/>
                </a:solidFill>
              </a:rPr>
              <a:t>：帳號後面的數字</a:t>
            </a:r>
            <a:endParaRPr lang="en-US" altLang="zh-TW" sz="3000" b="1" dirty="0" smtClean="0">
              <a:solidFill>
                <a:schemeClr val="tx1"/>
              </a:solidFill>
            </a:endParaRPr>
          </a:p>
          <a:p>
            <a:r>
              <a:rPr lang="en-US" altLang="zh-TW" sz="3000" b="1" dirty="0" smtClean="0">
                <a:solidFill>
                  <a:schemeClr val="tx1"/>
                </a:solidFill>
              </a:rPr>
              <a:t>Manager </a:t>
            </a:r>
            <a:r>
              <a:rPr lang="en-US" altLang="zh-TW" sz="3000" b="1" dirty="0" err="1" smtClean="0">
                <a:solidFill>
                  <a:schemeClr val="tx1"/>
                </a:solidFill>
              </a:rPr>
              <a:t>WebUI</a:t>
            </a:r>
            <a:r>
              <a:rPr lang="en-US" altLang="zh-TW" sz="3000" b="1" dirty="0" smtClean="0">
                <a:solidFill>
                  <a:schemeClr val="tx1"/>
                </a:solidFill>
              </a:rPr>
              <a:t> port</a:t>
            </a:r>
            <a:r>
              <a:rPr lang="zh-TW" altLang="en-US" sz="3000" b="1" dirty="0" smtClean="0">
                <a:solidFill>
                  <a:schemeClr val="tx1"/>
                </a:solidFill>
              </a:rPr>
              <a:t>：</a:t>
            </a:r>
            <a:r>
              <a:rPr lang="en-US" altLang="zh-TW" sz="3000" b="1" u="sng" dirty="0" smtClean="0">
                <a:solidFill>
                  <a:schemeClr val="tx1"/>
                </a:solidFill>
              </a:rPr>
              <a:t>300XX</a:t>
            </a:r>
          </a:p>
        </p:txBody>
      </p:sp>
    </p:spTree>
    <p:extLst>
      <p:ext uri="{BB962C8B-B14F-4D97-AF65-F5344CB8AC3E}">
        <p14:creationId xmlns:p14="http://schemas.microsoft.com/office/powerpoint/2010/main" val="82716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Hadoop(18/)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596668" cy="5528684"/>
          </a:xfrm>
        </p:spPr>
        <p:txBody>
          <a:bodyPr>
            <a:normAutofit fontScale="25000" lnSpcReduction="20000"/>
          </a:bodyPr>
          <a:lstStyle/>
          <a:p>
            <a:r>
              <a:rPr lang="en-US" altLang="zh-TW" sz="7200" dirty="0" smtClean="0">
                <a:solidFill>
                  <a:schemeClr val="tx1"/>
                </a:solidFill>
              </a:rPr>
              <a:t>yarn-site.xml</a:t>
            </a:r>
            <a:r>
              <a:rPr lang="zh-TW" altLang="en-US" sz="7200" dirty="0" smtClean="0">
                <a:solidFill>
                  <a:schemeClr val="tx1"/>
                </a:solidFill>
              </a:rPr>
              <a:t>的修改</a:t>
            </a:r>
            <a:endParaRPr lang="en-US" altLang="zh-TW" sz="72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sz="6400" dirty="0" err="1">
                <a:solidFill>
                  <a:schemeClr val="tx1"/>
                </a:solidFill>
              </a:rPr>
              <a:t>s</a:t>
            </a:r>
            <a:r>
              <a:rPr lang="en-US" altLang="zh-TW" sz="6400" dirty="0" err="1" smtClean="0">
                <a:solidFill>
                  <a:schemeClr val="tx1"/>
                </a:solidFill>
              </a:rPr>
              <a:t>udo</a:t>
            </a:r>
            <a:r>
              <a:rPr lang="en-US" altLang="zh-TW" sz="6400" dirty="0" smtClean="0">
                <a:solidFill>
                  <a:schemeClr val="tx1"/>
                </a:solidFill>
              </a:rPr>
              <a:t> vim yarn-site.xml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 smtClean="0"/>
              <a:t>&lt;</a:t>
            </a:r>
            <a:r>
              <a:rPr lang="en-US" altLang="zh-TW" sz="4800" dirty="0"/>
              <a:t>configuration</a:t>
            </a:r>
            <a:r>
              <a:rPr lang="en-US" altLang="zh-TW" sz="4800" dirty="0" smtClean="0"/>
              <a:t>&gt;</a:t>
            </a:r>
            <a:r>
              <a:rPr lang="en-US" altLang="zh-TW" sz="4800" dirty="0" smtClean="0">
                <a:solidFill>
                  <a:schemeClr val="tx1"/>
                </a:solidFill>
              </a:rPr>
              <a:t> 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</a:t>
            </a:r>
            <a:r>
              <a:rPr lang="en-US" altLang="zh-TW" sz="4800" dirty="0" smtClean="0">
                <a:solidFill>
                  <a:schemeClr val="tx1"/>
                </a:solidFill>
              </a:rPr>
              <a:t>   &lt;</a:t>
            </a:r>
            <a:r>
              <a:rPr lang="en-US" altLang="zh-TW" sz="4800" dirty="0">
                <a:solidFill>
                  <a:schemeClr val="tx1"/>
                </a:solidFill>
              </a:rPr>
              <a:t>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&lt;name&gt;</a:t>
            </a:r>
            <a:r>
              <a:rPr lang="en-US" altLang="zh-TW" sz="4800" dirty="0" err="1">
                <a:solidFill>
                  <a:schemeClr val="tx1"/>
                </a:solidFill>
              </a:rPr>
              <a:t>yarn.nodemanager.resource.memory-mb</a:t>
            </a:r>
            <a:r>
              <a:rPr lang="en-US" altLang="zh-TW" sz="4800" dirty="0">
                <a:solidFill>
                  <a:schemeClr val="tx1"/>
                </a:solidFill>
              </a:rPr>
              <a:t>&lt;/name&gt;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&lt;value&gt;2048&lt;/value&gt;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&lt;/property&gt;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&lt;name&gt;</a:t>
            </a:r>
            <a:r>
              <a:rPr lang="en-US" altLang="zh-TW" sz="4800" dirty="0" err="1">
                <a:solidFill>
                  <a:schemeClr val="tx1"/>
                </a:solidFill>
              </a:rPr>
              <a:t>yarn.nodemanager.resource.cpu-vcores</a:t>
            </a:r>
            <a:r>
              <a:rPr lang="en-US" altLang="zh-TW" sz="4800" dirty="0">
                <a:solidFill>
                  <a:schemeClr val="tx1"/>
                </a:solidFill>
              </a:rPr>
              <a:t>&lt;/name&gt;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&lt;value&gt;2&lt;/value&gt;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&lt;/property&gt;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	&lt;property&gt;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&lt;name&gt;</a:t>
            </a:r>
            <a:r>
              <a:rPr lang="en-US" altLang="zh-TW" sz="4800" dirty="0" err="1">
                <a:solidFill>
                  <a:schemeClr val="tx1"/>
                </a:solidFill>
              </a:rPr>
              <a:t>yarn.nodemanager.aux</a:t>
            </a:r>
            <a:r>
              <a:rPr lang="en-US" altLang="zh-TW" sz="4800" dirty="0">
                <a:solidFill>
                  <a:schemeClr val="tx1"/>
                </a:solidFill>
              </a:rPr>
              <a:t>-services&lt;/name&gt;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&lt;value&gt;</a:t>
            </a:r>
            <a:r>
              <a:rPr lang="en-US" altLang="zh-TW" sz="4800" dirty="0" err="1">
                <a:solidFill>
                  <a:schemeClr val="tx1"/>
                </a:solidFill>
              </a:rPr>
              <a:t>mapreduce_shuffle</a:t>
            </a:r>
            <a:r>
              <a:rPr lang="en-US" altLang="zh-TW" sz="4800" dirty="0">
                <a:solidFill>
                  <a:schemeClr val="tx1"/>
                </a:solidFill>
              </a:rPr>
              <a:t>&lt;/value&gt;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&lt;/property&gt;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&lt;name&gt;</a:t>
            </a:r>
            <a:r>
              <a:rPr lang="en-US" altLang="zh-TW" sz="4800" dirty="0" err="1">
                <a:solidFill>
                  <a:schemeClr val="tx1"/>
                </a:solidFill>
              </a:rPr>
              <a:t>yarn.nodemanager.aux-services.mapreduce.shuffle.class</a:t>
            </a:r>
            <a:r>
              <a:rPr lang="en-US" altLang="zh-TW" sz="4800" dirty="0">
                <a:solidFill>
                  <a:schemeClr val="tx1"/>
                </a:solidFill>
              </a:rPr>
              <a:t>&lt;/name&gt;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&lt;value&gt;</a:t>
            </a:r>
            <a:r>
              <a:rPr lang="en-US" altLang="zh-TW" sz="4800" dirty="0" err="1">
                <a:solidFill>
                  <a:schemeClr val="tx1"/>
                </a:solidFill>
              </a:rPr>
              <a:t>org.apache.hadoop.mapred.ShuffleHandler</a:t>
            </a:r>
            <a:r>
              <a:rPr lang="en-US" altLang="zh-TW" sz="4800" dirty="0">
                <a:solidFill>
                  <a:schemeClr val="tx1"/>
                </a:solidFill>
              </a:rPr>
              <a:t>&lt;/value&gt;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&lt;/property&gt;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&lt;name&gt;</a:t>
            </a:r>
            <a:r>
              <a:rPr lang="en-US" altLang="zh-TW" sz="4800" dirty="0" err="1">
                <a:solidFill>
                  <a:schemeClr val="tx1"/>
                </a:solidFill>
              </a:rPr>
              <a:t>yarn.resourcemanager.address</a:t>
            </a:r>
            <a:r>
              <a:rPr lang="en-US" altLang="zh-TW" sz="4800" dirty="0">
                <a:solidFill>
                  <a:schemeClr val="tx1"/>
                </a:solidFill>
              </a:rPr>
              <a:t>&lt;/name&gt;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&lt;value&gt;master:8032&lt;/value&gt;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&lt;/property&gt;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&lt;name&gt;</a:t>
            </a:r>
            <a:r>
              <a:rPr lang="en-US" altLang="zh-TW" sz="4800" dirty="0" err="1">
                <a:solidFill>
                  <a:schemeClr val="tx1"/>
                </a:solidFill>
              </a:rPr>
              <a:t>yarn.resourcemanager.scheduler.address</a:t>
            </a:r>
            <a:r>
              <a:rPr lang="en-US" altLang="zh-TW" sz="4800" dirty="0">
                <a:solidFill>
                  <a:schemeClr val="tx1"/>
                </a:solidFill>
              </a:rPr>
              <a:t>&lt;/name&gt;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&lt;value&gt;master:8030&lt;/value&gt;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&lt;/property&gt;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&lt;name&gt;</a:t>
            </a:r>
            <a:r>
              <a:rPr lang="en-US" altLang="zh-TW" sz="4800" dirty="0" err="1">
                <a:solidFill>
                  <a:schemeClr val="tx1"/>
                </a:solidFill>
              </a:rPr>
              <a:t>yarn.resourcemanager.resource-tracker.address</a:t>
            </a:r>
            <a:r>
              <a:rPr lang="en-US" altLang="zh-TW" sz="4800" dirty="0">
                <a:solidFill>
                  <a:schemeClr val="tx1"/>
                </a:solidFill>
              </a:rPr>
              <a:t>&lt;/name&gt;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&lt;value&gt;master:8035&lt;/value&gt;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&lt;/property&gt;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&lt;name&gt;</a:t>
            </a:r>
            <a:r>
              <a:rPr lang="en-US" altLang="zh-TW" sz="4800" dirty="0" err="1">
                <a:solidFill>
                  <a:schemeClr val="tx1"/>
                </a:solidFill>
              </a:rPr>
              <a:t>yarn.resourcemanager.admin.address</a:t>
            </a:r>
            <a:r>
              <a:rPr lang="en-US" altLang="zh-TW" sz="4800" dirty="0">
                <a:solidFill>
                  <a:schemeClr val="tx1"/>
                </a:solidFill>
              </a:rPr>
              <a:t>&lt;/name&gt;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&lt;value&gt;master:8033&lt;/value&gt;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&lt;/property&gt;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&lt;name&gt;</a:t>
            </a:r>
            <a:r>
              <a:rPr lang="en-US" altLang="zh-TW" sz="4800" dirty="0" err="1">
                <a:solidFill>
                  <a:schemeClr val="tx1"/>
                </a:solidFill>
              </a:rPr>
              <a:t>yarn.resourcemanager.webapp.address</a:t>
            </a:r>
            <a:r>
              <a:rPr lang="en-US" altLang="zh-TW" sz="4800" dirty="0">
                <a:solidFill>
                  <a:schemeClr val="tx1"/>
                </a:solidFill>
              </a:rPr>
              <a:t>&lt;/name&gt;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&lt;value&gt;master:8088&lt;/value&gt;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&lt;/property</a:t>
            </a:r>
            <a:r>
              <a:rPr lang="en-US" altLang="zh-TW" sz="4800" dirty="0" smtClean="0">
                <a:solidFill>
                  <a:schemeClr val="tx1"/>
                </a:solidFill>
              </a:rPr>
              <a:t>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 smtClean="0"/>
              <a:t>&lt;/configuration</a:t>
            </a:r>
            <a:r>
              <a:rPr lang="en-US" altLang="zh-TW" sz="4800" dirty="0"/>
              <a:t>&gt;</a:t>
            </a:r>
          </a:p>
          <a:p>
            <a:pPr marL="457200" lvl="1" indent="0">
              <a:lnSpc>
                <a:spcPts val="200"/>
              </a:lnSpc>
              <a:buNone/>
            </a:pPr>
            <a:endParaRPr lang="zh-TW" altLang="en-US" sz="4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70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Hadoop(19/)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890616" cy="5254364"/>
          </a:xfrm>
        </p:spPr>
        <p:txBody>
          <a:bodyPr>
            <a:normAutofit/>
          </a:bodyPr>
          <a:lstStyle/>
          <a:p>
            <a:r>
              <a:rPr lang="zh-TW" altLang="en-US" sz="3200" b="1" u="sng" dirty="0" smtClean="0">
                <a:solidFill>
                  <a:schemeClr val="tx1"/>
                </a:solidFill>
              </a:rPr>
              <a:t>以上步驟</a:t>
            </a:r>
            <a:r>
              <a:rPr lang="en-US" altLang="zh-TW" sz="3200" b="1" u="sng" dirty="0" smtClean="0">
                <a:solidFill>
                  <a:srgbClr val="FF0000"/>
                </a:solidFill>
              </a:rPr>
              <a:t>(Step7~Step18)</a:t>
            </a:r>
            <a:r>
              <a:rPr lang="zh-TW" altLang="en-US" sz="3200" b="1" u="sng" dirty="0" smtClean="0">
                <a:solidFill>
                  <a:schemeClr val="tx1"/>
                </a:solidFill>
              </a:rPr>
              <a:t>在</a:t>
            </a:r>
            <a:r>
              <a:rPr lang="en-US" altLang="zh-TW" sz="3200" b="1" u="sng" dirty="0" smtClean="0">
                <a:solidFill>
                  <a:schemeClr val="tx1"/>
                </a:solidFill>
              </a:rPr>
              <a:t>master</a:t>
            </a:r>
            <a:r>
              <a:rPr lang="zh-TW" altLang="en-US" sz="3200" b="1" u="sng" dirty="0" smtClean="0">
                <a:solidFill>
                  <a:schemeClr val="tx1"/>
                </a:solidFill>
              </a:rPr>
              <a:t>端完成後，在</a:t>
            </a:r>
            <a:r>
              <a:rPr lang="en-US" altLang="zh-TW" sz="3200" b="1" u="sng" dirty="0" smtClean="0">
                <a:solidFill>
                  <a:srgbClr val="FF0000"/>
                </a:solidFill>
              </a:rPr>
              <a:t>slave</a:t>
            </a:r>
            <a:r>
              <a:rPr lang="zh-TW" altLang="en-US" sz="3200" b="1" u="sng" dirty="0" smtClean="0">
                <a:solidFill>
                  <a:srgbClr val="FF0000"/>
                </a:solidFill>
              </a:rPr>
              <a:t>端</a:t>
            </a:r>
            <a:r>
              <a:rPr lang="zh-TW" altLang="en-US" sz="3200" b="1" u="sng" dirty="0" smtClean="0">
                <a:solidFill>
                  <a:schemeClr val="tx1"/>
                </a:solidFill>
              </a:rPr>
              <a:t>完成相同的</a:t>
            </a:r>
            <a:r>
              <a:rPr lang="zh-TW" altLang="en-US" sz="3200" b="1" u="sng" dirty="0">
                <a:solidFill>
                  <a:schemeClr val="tx1"/>
                </a:solidFill>
              </a:rPr>
              <a:t>修改</a:t>
            </a:r>
            <a:r>
              <a:rPr lang="zh-TW" altLang="en-US" sz="3200" b="1" u="sng" dirty="0" smtClean="0">
                <a:solidFill>
                  <a:schemeClr val="tx1"/>
                </a:solidFill>
              </a:rPr>
              <a:t>後再繼續。</a:t>
            </a:r>
            <a:endParaRPr lang="en-US" altLang="zh-TW" sz="3200" b="1" u="sng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83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Hadoop(20/)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9248062" cy="525436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+mn-ea"/>
              </a:rPr>
              <a:t>測試環境變數是否設定</a:t>
            </a:r>
            <a:r>
              <a:rPr lang="zh-TW" altLang="en-US" dirty="0" smtClean="0">
                <a:solidFill>
                  <a:schemeClr val="tx1"/>
                </a:solidFill>
                <a:latin typeface="+mn-ea"/>
              </a:rPr>
              <a:t>成功</a:t>
            </a:r>
            <a:endParaRPr lang="en-US" altLang="zh-TW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zh-TW" dirty="0" err="1" smtClean="0">
                <a:solidFill>
                  <a:schemeClr val="tx1"/>
                </a:solidFill>
                <a:latin typeface="+mn-ea"/>
              </a:rPr>
              <a:t>hadoop</a:t>
            </a:r>
            <a:endParaRPr lang="en-US" altLang="zh-TW" dirty="0" smtClean="0">
              <a:solidFill>
                <a:schemeClr val="tx1"/>
              </a:solidFill>
              <a:latin typeface="+mn-ea"/>
            </a:endParaRPr>
          </a:p>
          <a:p>
            <a:endParaRPr lang="en-US" altLang="zh-TW" dirty="0">
              <a:solidFill>
                <a:schemeClr val="tx1"/>
              </a:solidFill>
              <a:latin typeface="+mn-ea"/>
            </a:endParaRPr>
          </a:p>
          <a:p>
            <a:endParaRPr lang="en-US" altLang="zh-TW" dirty="0" smtClean="0">
              <a:solidFill>
                <a:schemeClr val="tx1"/>
              </a:solidFill>
              <a:latin typeface="+mn-ea"/>
            </a:endParaRPr>
          </a:p>
          <a:p>
            <a:endParaRPr lang="en-US" altLang="zh-TW" dirty="0">
              <a:solidFill>
                <a:schemeClr val="tx1"/>
              </a:solidFill>
              <a:latin typeface="+mn-ea"/>
            </a:endParaRPr>
          </a:p>
          <a:p>
            <a:endParaRPr lang="en-US" altLang="zh-TW" dirty="0" smtClean="0">
              <a:solidFill>
                <a:schemeClr val="tx1"/>
              </a:solidFill>
              <a:latin typeface="+mn-ea"/>
            </a:endParaRPr>
          </a:p>
          <a:p>
            <a:endParaRPr lang="en-US" altLang="zh-TW" dirty="0">
              <a:solidFill>
                <a:schemeClr val="tx1"/>
              </a:solidFill>
              <a:latin typeface="+mn-ea"/>
            </a:endParaRPr>
          </a:p>
          <a:p>
            <a:endParaRPr lang="en-US" altLang="zh-TW" dirty="0" smtClean="0">
              <a:solidFill>
                <a:schemeClr val="tx1"/>
              </a:solidFill>
              <a:latin typeface="+mn-ea"/>
            </a:endParaRPr>
          </a:p>
          <a:p>
            <a:endParaRPr lang="en-US" altLang="zh-TW" dirty="0">
              <a:solidFill>
                <a:schemeClr val="tx1"/>
              </a:solidFill>
              <a:latin typeface="+mn-ea"/>
            </a:endParaRPr>
          </a:p>
          <a:p>
            <a:endParaRPr lang="en-US" altLang="zh-TW" dirty="0" smtClean="0">
              <a:solidFill>
                <a:schemeClr val="tx1"/>
              </a:solidFill>
              <a:latin typeface="+mn-ea"/>
            </a:endParaRPr>
          </a:p>
          <a:p>
            <a:r>
              <a:rPr lang="zh-TW" altLang="en-US" dirty="0" smtClean="0">
                <a:solidFill>
                  <a:schemeClr val="tx1"/>
                </a:solidFill>
                <a:latin typeface="+mn-ea"/>
              </a:rPr>
              <a:t>若出現</a:t>
            </a:r>
            <a:r>
              <a:rPr lang="en-US" altLang="zh-TW" dirty="0" err="1" smtClean="0">
                <a:solidFill>
                  <a:schemeClr val="tx1"/>
                </a:solidFill>
                <a:latin typeface="+mn-ea"/>
              </a:rPr>
              <a:t>hadoop</a:t>
            </a:r>
            <a:r>
              <a:rPr lang="en-US" altLang="zh-TW" dirty="0" smtClean="0">
                <a:solidFill>
                  <a:schemeClr val="tx1"/>
                </a:solidFill>
                <a:latin typeface="+mn-ea"/>
              </a:rPr>
              <a:t>: command not found</a:t>
            </a:r>
          </a:p>
          <a:p>
            <a:r>
              <a:rPr lang="zh-TW" altLang="en-US" dirty="0" smtClean="0">
                <a:solidFill>
                  <a:schemeClr val="tx1"/>
                </a:solidFill>
                <a:latin typeface="+mn-ea"/>
              </a:rPr>
              <a:t>則檢查</a:t>
            </a:r>
            <a:r>
              <a:rPr lang="en-US" altLang="zh-TW" dirty="0" err="1" smtClean="0">
                <a:solidFill>
                  <a:schemeClr val="tx1"/>
                </a:solidFill>
                <a:latin typeface="+mn-ea"/>
              </a:rPr>
              <a:t>hadoop</a:t>
            </a:r>
            <a:r>
              <a:rPr lang="zh-TW" altLang="en-US" dirty="0" smtClean="0">
                <a:solidFill>
                  <a:schemeClr val="tx1"/>
                </a:solidFill>
                <a:latin typeface="+mn-ea"/>
              </a:rPr>
              <a:t>資料夾是否</a:t>
            </a:r>
            <a:r>
              <a:rPr lang="zh-TW" altLang="en-US" dirty="0">
                <a:solidFill>
                  <a:schemeClr val="tx1"/>
                </a:solidFill>
                <a:latin typeface="+mn-ea"/>
              </a:rPr>
              <a:t>在</a:t>
            </a:r>
            <a:r>
              <a:rPr lang="en-US" altLang="zh-TW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  <a:latin typeface="+mn-ea"/>
              </a:rPr>
              <a:t>usr</a:t>
            </a:r>
            <a:r>
              <a:rPr lang="en-US" altLang="zh-TW" dirty="0" smtClean="0">
                <a:solidFill>
                  <a:schemeClr val="tx1"/>
                </a:solidFill>
                <a:latin typeface="+mn-ea"/>
              </a:rPr>
              <a:t>/local</a:t>
            </a:r>
            <a:r>
              <a:rPr lang="zh-TW" altLang="en-US" dirty="0" smtClean="0">
                <a:solidFill>
                  <a:schemeClr val="tx1"/>
                </a:solidFill>
                <a:latin typeface="+mn-ea"/>
              </a:rPr>
              <a:t>底下以及是否</a:t>
            </a:r>
            <a:r>
              <a:rPr lang="zh-TW" altLang="en-US" dirty="0" smtClean="0">
                <a:solidFill>
                  <a:schemeClr val="tx1"/>
                </a:solidFill>
                <a:latin typeface="+mn-ea"/>
              </a:rPr>
              <a:t>記得</a:t>
            </a:r>
            <a:r>
              <a:rPr lang="zh-TW" altLang="en-US" dirty="0" smtClean="0">
                <a:solidFill>
                  <a:schemeClr val="tx1"/>
                </a:solidFill>
                <a:latin typeface="+mn-ea"/>
              </a:rPr>
              <a:t>運行</a:t>
            </a:r>
            <a:r>
              <a:rPr lang="en-US" altLang="zh-TW" b="1" u="sng" dirty="0" smtClean="0">
                <a:solidFill>
                  <a:srgbClr val="FF0000"/>
                </a:solidFill>
                <a:latin typeface="+mn-ea"/>
              </a:rPr>
              <a:t>Step</a:t>
            </a:r>
            <a:r>
              <a:rPr lang="en-US" altLang="zh-TW" b="1" u="sng" dirty="0" smtClean="0">
                <a:solidFill>
                  <a:srgbClr val="FF0000"/>
                </a:solidFill>
                <a:latin typeface="+mn-ea"/>
              </a:rPr>
              <a:t>9</a:t>
            </a:r>
            <a:r>
              <a:rPr lang="zh-TW" altLang="en-US" dirty="0" smtClean="0">
                <a:solidFill>
                  <a:schemeClr val="tx1"/>
                </a:solidFill>
                <a:latin typeface="+mn-ea"/>
              </a:rPr>
              <a:t>之</a:t>
            </a:r>
            <a:r>
              <a:rPr lang="zh-TW" altLang="en-US" dirty="0" smtClean="0">
                <a:solidFill>
                  <a:schemeClr val="tx1"/>
                </a:solidFill>
                <a:latin typeface="+mn-ea"/>
              </a:rPr>
              <a:t>步驟</a:t>
            </a:r>
            <a:endParaRPr lang="en-US" altLang="zh-TW" dirty="0">
              <a:solidFill>
                <a:schemeClr val="tx1"/>
              </a:solidFill>
              <a:latin typeface="+mn-ea"/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06" y="2075924"/>
            <a:ext cx="6314286" cy="30380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695" y="5254156"/>
            <a:ext cx="2361905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Hadoop(21/)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596668" cy="525436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都配置完成後到</a:t>
            </a:r>
            <a:r>
              <a:rPr lang="en-US" altLang="zh-TW" b="1" u="sng" dirty="0">
                <a:solidFill>
                  <a:srgbClr val="FF0000"/>
                </a:solidFill>
              </a:rPr>
              <a:t>master</a:t>
            </a:r>
            <a:r>
              <a:rPr lang="zh-TW" altLang="en-US" dirty="0">
                <a:solidFill>
                  <a:schemeClr val="tx1"/>
                </a:solidFill>
              </a:rPr>
              <a:t>上執行以下操作來啟動</a:t>
            </a:r>
            <a:r>
              <a:rPr lang="en-US" altLang="zh-TW" dirty="0" err="1">
                <a:solidFill>
                  <a:schemeClr val="tx1"/>
                </a:solidFill>
              </a:rPr>
              <a:t>hadoop</a:t>
            </a:r>
            <a:r>
              <a:rPr lang="zh-TW" altLang="en-US" dirty="0">
                <a:solidFill>
                  <a:schemeClr val="tx1"/>
                </a:solidFill>
              </a:rPr>
              <a:t>。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sudo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mkdir</a:t>
            </a:r>
            <a:r>
              <a:rPr lang="en-US" altLang="zh-TW" dirty="0">
                <a:solidFill>
                  <a:schemeClr val="tx1"/>
                </a:solidFill>
              </a:rPr>
              <a:t> -p /</a:t>
            </a:r>
            <a:r>
              <a:rPr lang="en-US" altLang="zh-TW" dirty="0" err="1">
                <a:solidFill>
                  <a:schemeClr val="tx1"/>
                </a:solidFill>
              </a:rPr>
              <a:t>usr</a:t>
            </a:r>
            <a:r>
              <a:rPr lang="en-US" altLang="zh-TW" dirty="0">
                <a:solidFill>
                  <a:schemeClr val="tx1"/>
                </a:solidFill>
              </a:rPr>
              <a:t>/local/</a:t>
            </a:r>
            <a:r>
              <a:rPr lang="en-US" altLang="zh-TW" dirty="0" err="1">
                <a:solidFill>
                  <a:schemeClr val="tx1"/>
                </a:solidFill>
              </a:rPr>
              <a:t>hadoop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  <a:r>
              <a:rPr lang="en-US" altLang="zh-TW" dirty="0" err="1">
                <a:solidFill>
                  <a:schemeClr val="tx1"/>
                </a:solidFill>
              </a:rPr>
              <a:t>hadoop_data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  <a:r>
              <a:rPr lang="en-US" altLang="zh-TW" dirty="0" err="1">
                <a:solidFill>
                  <a:schemeClr val="tx1"/>
                </a:solidFill>
              </a:rPr>
              <a:t>hdfs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  <a:r>
              <a:rPr lang="en-US" altLang="zh-TW" dirty="0" err="1">
                <a:solidFill>
                  <a:schemeClr val="tx1"/>
                </a:solidFill>
              </a:rPr>
              <a:t>namenode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sudo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mkdir</a:t>
            </a:r>
            <a:r>
              <a:rPr lang="en-US" altLang="zh-TW" dirty="0">
                <a:solidFill>
                  <a:schemeClr val="tx1"/>
                </a:solidFill>
              </a:rPr>
              <a:t> -p /</a:t>
            </a:r>
            <a:r>
              <a:rPr lang="en-US" altLang="zh-TW" dirty="0" err="1" smtClean="0">
                <a:solidFill>
                  <a:schemeClr val="tx1"/>
                </a:solidFill>
              </a:rPr>
              <a:t>usr</a:t>
            </a:r>
            <a:r>
              <a:rPr lang="en-US" altLang="zh-TW" dirty="0" smtClean="0">
                <a:solidFill>
                  <a:schemeClr val="tx1"/>
                </a:solidFill>
              </a:rPr>
              <a:t>/local/</a:t>
            </a:r>
            <a:r>
              <a:rPr lang="en-US" altLang="zh-TW" dirty="0" err="1" smtClean="0">
                <a:solidFill>
                  <a:schemeClr val="tx1"/>
                </a:solidFill>
              </a:rPr>
              <a:t>hadoop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</a:rPr>
              <a:t>hadoop_data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</a:rPr>
              <a:t>hdfs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</a:rPr>
              <a:t>datanode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sudo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chown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hduser</a:t>
            </a:r>
            <a:r>
              <a:rPr lang="en-US" altLang="zh-TW" dirty="0" err="1" smtClean="0">
                <a:solidFill>
                  <a:schemeClr val="tx1"/>
                </a:solidFill>
              </a:rPr>
              <a:t>:sudo</a:t>
            </a:r>
            <a:r>
              <a:rPr lang="en-US" altLang="zh-TW" dirty="0" smtClean="0">
                <a:solidFill>
                  <a:schemeClr val="tx1"/>
                </a:solidFill>
              </a:rPr>
              <a:t> -</a:t>
            </a:r>
            <a:r>
              <a:rPr lang="en-US" altLang="zh-TW" dirty="0">
                <a:solidFill>
                  <a:schemeClr val="tx1"/>
                </a:solidFill>
              </a:rPr>
              <a:t>R /</a:t>
            </a:r>
            <a:r>
              <a:rPr lang="en-US" altLang="zh-TW" dirty="0" err="1">
                <a:solidFill>
                  <a:schemeClr val="tx1"/>
                </a:solidFill>
              </a:rPr>
              <a:t>usr</a:t>
            </a:r>
            <a:r>
              <a:rPr lang="en-US" altLang="zh-TW" dirty="0">
                <a:solidFill>
                  <a:schemeClr val="tx1"/>
                </a:solidFill>
              </a:rPr>
              <a:t>/local/</a:t>
            </a:r>
            <a:r>
              <a:rPr lang="en-US" altLang="zh-TW" dirty="0" err="1">
                <a:solidFill>
                  <a:schemeClr val="tx1"/>
                </a:solidFill>
              </a:rPr>
              <a:t>hadoop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hadoop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namenode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-format		// </a:t>
            </a:r>
            <a:r>
              <a:rPr lang="zh-TW" altLang="en-US" dirty="0" smtClean="0">
                <a:solidFill>
                  <a:schemeClr val="tx1"/>
                </a:solidFill>
              </a:rPr>
              <a:t>格式化</a:t>
            </a:r>
            <a:r>
              <a:rPr lang="en-US" altLang="zh-TW" dirty="0" err="1" smtClean="0">
                <a:solidFill>
                  <a:schemeClr val="tx1"/>
                </a:solidFill>
              </a:rPr>
              <a:t>namenode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48" y="3256880"/>
            <a:ext cx="11342847" cy="248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34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Hadoop(22/)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596668" cy="5254364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m</a:t>
            </a:r>
            <a:r>
              <a:rPr lang="en-US" altLang="zh-TW" dirty="0" smtClean="0">
                <a:solidFill>
                  <a:schemeClr val="tx1"/>
                </a:solidFill>
              </a:rPr>
              <a:t>aster </a:t>
            </a:r>
            <a:r>
              <a:rPr lang="zh-TW" altLang="en-US" dirty="0" smtClean="0">
                <a:solidFill>
                  <a:schemeClr val="tx1"/>
                </a:solidFill>
              </a:rPr>
              <a:t>格式化後繼續下列指令啟動</a:t>
            </a:r>
            <a:r>
              <a:rPr lang="en-US" altLang="zh-TW" dirty="0" err="1" smtClean="0">
                <a:solidFill>
                  <a:schemeClr val="tx1"/>
                </a:solidFill>
              </a:rPr>
              <a:t>dfs</a:t>
            </a:r>
            <a:r>
              <a:rPr lang="zh-TW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TW" dirty="0" smtClean="0">
                <a:solidFill>
                  <a:schemeClr val="tx1"/>
                </a:solidFill>
              </a:rPr>
              <a:t>yarn</a:t>
            </a:r>
            <a:r>
              <a:rPr lang="zh-TW" altLang="en-US" dirty="0">
                <a:solidFill>
                  <a:schemeClr val="tx1"/>
                </a:solidFill>
              </a:rPr>
              <a:t>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start-all.sh</a:t>
            </a: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/>
              <a:t>查看</a:t>
            </a:r>
            <a:r>
              <a:rPr lang="en-US" altLang="zh-TW" dirty="0" err="1"/>
              <a:t>jps</a:t>
            </a:r>
            <a:r>
              <a:rPr lang="zh-TW" altLang="en-US" dirty="0"/>
              <a:t>進程發現</a:t>
            </a:r>
            <a:r>
              <a:rPr lang="en-US" altLang="zh-TW" dirty="0"/>
              <a:t>slave</a:t>
            </a:r>
            <a:r>
              <a:rPr lang="zh-TW" altLang="en-US" dirty="0"/>
              <a:t>有的</a:t>
            </a:r>
            <a:r>
              <a:rPr lang="en-US" altLang="zh-TW" dirty="0"/>
              <a:t>master</a:t>
            </a:r>
            <a:r>
              <a:rPr lang="zh-TW" altLang="en-US" dirty="0"/>
              <a:t>都有，而</a:t>
            </a:r>
            <a:r>
              <a:rPr lang="en-US" altLang="zh-TW" dirty="0"/>
              <a:t>master</a:t>
            </a:r>
            <a:r>
              <a:rPr lang="zh-TW" altLang="en-US" dirty="0"/>
              <a:t>自己又額外多了一些進程，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 這</a:t>
            </a:r>
            <a:r>
              <a:rPr lang="zh-TW" altLang="en-US" dirty="0"/>
              <a:t>是因為我們上面設定</a:t>
            </a:r>
            <a:r>
              <a:rPr lang="en-US" altLang="zh-TW" dirty="0"/>
              <a:t>master</a:t>
            </a:r>
            <a:r>
              <a:rPr lang="zh-TW" altLang="en-US" dirty="0"/>
              <a:t>除了負責管理以外自己也是一個</a:t>
            </a:r>
            <a:r>
              <a:rPr lang="en-US" altLang="zh-TW" dirty="0"/>
              <a:t>slave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j</a:t>
            </a:r>
            <a:r>
              <a:rPr lang="en-US" altLang="zh-TW" dirty="0" err="1" smtClean="0">
                <a:solidFill>
                  <a:schemeClr val="tx1"/>
                </a:solidFill>
              </a:rPr>
              <a:t>ps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在</a:t>
            </a:r>
            <a:r>
              <a:rPr lang="en-US" altLang="zh-TW" dirty="0" err="1">
                <a:solidFill>
                  <a:schemeClr val="tx1"/>
                </a:solidFill>
              </a:rPr>
              <a:t>hadoop</a:t>
            </a:r>
            <a:r>
              <a:rPr lang="zh-TW" altLang="en-US" dirty="0">
                <a:solidFill>
                  <a:schemeClr val="tx1"/>
                </a:solidFill>
              </a:rPr>
              <a:t>上建立</a:t>
            </a:r>
            <a:r>
              <a:rPr lang="en-US" altLang="zh-TW" dirty="0">
                <a:solidFill>
                  <a:schemeClr val="tx1"/>
                </a:solidFill>
              </a:rPr>
              <a:t>user</a:t>
            </a:r>
            <a:r>
              <a:rPr lang="zh-TW" altLang="en-US" dirty="0" smtClean="0">
                <a:solidFill>
                  <a:schemeClr val="tx1"/>
                </a:solidFill>
              </a:rPr>
              <a:t>目錄</a:t>
            </a:r>
            <a:r>
              <a:rPr lang="en-US" altLang="zh-TW" b="1" u="sng" dirty="0" smtClean="0">
                <a:solidFill>
                  <a:srgbClr val="FF0000"/>
                </a:solidFill>
              </a:rPr>
              <a:t>(</a:t>
            </a:r>
            <a:r>
              <a:rPr lang="zh-TW" altLang="en-US" b="1" u="sng" dirty="0" smtClean="0">
                <a:solidFill>
                  <a:srgbClr val="FF0000"/>
                </a:solidFill>
              </a:rPr>
              <a:t>在</a:t>
            </a:r>
            <a:r>
              <a:rPr lang="en-US" altLang="zh-TW" b="1" u="sng" dirty="0" smtClean="0">
                <a:solidFill>
                  <a:srgbClr val="FF0000"/>
                </a:solidFill>
              </a:rPr>
              <a:t>master</a:t>
            </a:r>
            <a:r>
              <a:rPr lang="zh-TW" altLang="en-US" b="1" u="sng" dirty="0">
                <a:solidFill>
                  <a:srgbClr val="FF0000"/>
                </a:solidFill>
              </a:rPr>
              <a:t>端</a:t>
            </a:r>
            <a:r>
              <a:rPr lang="en-US" altLang="zh-TW" b="1" u="sng" dirty="0" smtClean="0">
                <a:solidFill>
                  <a:srgbClr val="FF0000"/>
                </a:solidFill>
              </a:rPr>
              <a:t>)</a:t>
            </a:r>
            <a:endParaRPr lang="en-US" altLang="zh-TW" b="1" u="sng" dirty="0">
              <a:solidFill>
                <a:srgbClr val="FF0000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hadoop</a:t>
            </a:r>
            <a:r>
              <a:rPr lang="en-US" altLang="zh-TW" dirty="0">
                <a:solidFill>
                  <a:schemeClr val="tx1"/>
                </a:solidFill>
              </a:rPr>
              <a:t> fs -</a:t>
            </a:r>
            <a:r>
              <a:rPr lang="en-US" altLang="zh-TW" dirty="0" err="1">
                <a:solidFill>
                  <a:schemeClr val="tx1"/>
                </a:solidFill>
              </a:rPr>
              <a:t>mkdir</a:t>
            </a:r>
            <a:r>
              <a:rPr lang="en-US" altLang="zh-TW" dirty="0">
                <a:solidFill>
                  <a:schemeClr val="tx1"/>
                </a:solidFill>
              </a:rPr>
              <a:t> -p /user/</a:t>
            </a:r>
            <a:r>
              <a:rPr lang="en-US" altLang="zh-TW" dirty="0" err="1">
                <a:solidFill>
                  <a:schemeClr val="tx1"/>
                </a:solidFill>
              </a:rPr>
              <a:t>hduser</a:t>
            </a:r>
            <a:r>
              <a:rPr lang="en-US" altLang="zh-TW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91" y="3727926"/>
            <a:ext cx="2790476" cy="12190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r="25589"/>
          <a:stretch/>
        </p:blipFill>
        <p:spPr>
          <a:xfrm>
            <a:off x="4872409" y="3727926"/>
            <a:ext cx="2841802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46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Hadoop(23/)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596668" cy="525436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可以到瀏覽器上輸入</a:t>
            </a:r>
            <a:r>
              <a:rPr lang="en-US" altLang="zh-TW" dirty="0" smtClean="0">
                <a:solidFill>
                  <a:schemeClr val="tx1"/>
                </a:solidFill>
              </a:rPr>
              <a:t>http://</a:t>
            </a:r>
            <a:r>
              <a:rPr lang="en-US" altLang="zh-TW" dirty="0" smtClean="0">
                <a:solidFill>
                  <a:schemeClr val="tx1"/>
                </a:solidFill>
              </a:rPr>
              <a:t>140.120.13.242:</a:t>
            </a:r>
            <a:r>
              <a:rPr lang="en-US" altLang="zh-TW" b="1" u="sng" dirty="0" smtClean="0">
                <a:solidFill>
                  <a:srgbClr val="FF0000"/>
                </a:solidFill>
              </a:rPr>
              <a:t>300XX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tx1"/>
                </a:solidFill>
              </a:rPr>
              <a:t>     </a:t>
            </a:r>
            <a:r>
              <a:rPr lang="zh-TW" altLang="en-US" dirty="0" smtClean="0">
                <a:solidFill>
                  <a:schemeClr val="tx1"/>
                </a:solidFill>
              </a:rPr>
              <a:t>瀏覽</a:t>
            </a:r>
            <a:r>
              <a:rPr lang="en-US" altLang="zh-TW" dirty="0" smtClean="0">
                <a:solidFill>
                  <a:schemeClr val="tx1"/>
                </a:solidFill>
              </a:rPr>
              <a:t>Hadoop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Resource Manager </a:t>
            </a:r>
            <a:r>
              <a:rPr lang="en-US" altLang="zh-TW" dirty="0" err="1" smtClean="0">
                <a:solidFill>
                  <a:schemeClr val="tx1"/>
                </a:solidFill>
              </a:rPr>
              <a:t>WebUI</a:t>
            </a:r>
            <a:r>
              <a:rPr lang="zh-TW" altLang="en-US" dirty="0" smtClean="0">
                <a:solidFill>
                  <a:schemeClr val="tx1"/>
                </a:solidFill>
              </a:rPr>
              <a:t>介面。</a:t>
            </a:r>
            <a:r>
              <a:rPr lang="en-US" altLang="zh-TW" dirty="0" smtClean="0">
                <a:solidFill>
                  <a:schemeClr val="tx1"/>
                </a:solidFill>
              </a:rPr>
              <a:t>	</a:t>
            </a:r>
          </a:p>
          <a:p>
            <a:pPr lvl="1"/>
            <a:r>
              <a:rPr lang="zh-TW" altLang="en-US" dirty="0" smtClean="0">
                <a:solidFill>
                  <a:schemeClr val="tx1"/>
                </a:solidFill>
              </a:rPr>
              <a:t>可以看到</a:t>
            </a:r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r>
              <a:rPr lang="zh-TW" altLang="en-US" dirty="0" smtClean="0">
                <a:solidFill>
                  <a:schemeClr val="tx1"/>
                </a:solidFill>
              </a:rPr>
              <a:t>個</a:t>
            </a:r>
            <a:r>
              <a:rPr lang="en-US" altLang="zh-TW" dirty="0" smtClean="0">
                <a:solidFill>
                  <a:schemeClr val="tx1"/>
                </a:solidFill>
              </a:rPr>
              <a:t>nod</a:t>
            </a:r>
            <a:r>
              <a:rPr lang="en-US" altLang="zh-TW" dirty="0">
                <a:solidFill>
                  <a:schemeClr val="tx1"/>
                </a:solidFill>
              </a:rPr>
              <a:t>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2650116"/>
            <a:ext cx="11701161" cy="24137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2263" y="3532909"/>
            <a:ext cx="369763" cy="124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526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Hadoop(24/)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329316"/>
            <a:ext cx="8982055" cy="525436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若</a:t>
            </a:r>
            <a:r>
              <a:rPr lang="en-US" altLang="zh-TW" dirty="0" err="1" smtClean="0">
                <a:solidFill>
                  <a:schemeClr val="tx1"/>
                </a:solidFill>
              </a:rPr>
              <a:t>jps</a:t>
            </a:r>
            <a:r>
              <a:rPr lang="zh-TW" altLang="en-US" dirty="0" smtClean="0">
                <a:solidFill>
                  <a:schemeClr val="tx1"/>
                </a:solidFill>
              </a:rPr>
              <a:t>進程跟</a:t>
            </a:r>
            <a:r>
              <a:rPr lang="en-US" altLang="zh-TW" dirty="0" smtClean="0">
                <a:solidFill>
                  <a:schemeClr val="tx1"/>
                </a:solidFill>
              </a:rPr>
              <a:t>Hadoop(22/)</a:t>
            </a:r>
            <a:r>
              <a:rPr lang="zh-TW" altLang="en-US" dirty="0" smtClean="0">
                <a:solidFill>
                  <a:schemeClr val="tx1"/>
                </a:solidFill>
              </a:rPr>
              <a:t>的範例一模一樣的話，那大致上</a:t>
            </a:r>
            <a:r>
              <a:rPr lang="en-US" altLang="zh-TW" dirty="0" smtClean="0">
                <a:solidFill>
                  <a:schemeClr val="tx1"/>
                </a:solidFill>
              </a:rPr>
              <a:t>Hadoop</a:t>
            </a:r>
            <a:r>
              <a:rPr lang="zh-TW" altLang="en-US" dirty="0" smtClean="0">
                <a:solidFill>
                  <a:schemeClr val="tx1"/>
                </a:solidFill>
              </a:rPr>
              <a:t>已成功架設，若有不一樣的地方，你可以嘗試以下的方法。</a:t>
            </a:r>
            <a:r>
              <a:rPr lang="en-US" altLang="zh-TW" b="1" u="sng" dirty="0" smtClean="0">
                <a:solidFill>
                  <a:srgbClr val="FF0000"/>
                </a:solidFill>
              </a:rPr>
              <a:t>(master</a:t>
            </a:r>
            <a:r>
              <a:rPr lang="zh-TW" altLang="en-US" b="1" u="sng" dirty="0" smtClean="0">
                <a:solidFill>
                  <a:srgbClr val="FF0000"/>
                </a:solidFill>
              </a:rPr>
              <a:t>和</a:t>
            </a:r>
            <a:r>
              <a:rPr lang="en-US" altLang="zh-TW" b="1" u="sng" dirty="0" smtClean="0">
                <a:solidFill>
                  <a:srgbClr val="FF0000"/>
                </a:solidFill>
              </a:rPr>
              <a:t>slave</a:t>
            </a:r>
            <a:r>
              <a:rPr lang="zh-TW" altLang="en-US" b="1" u="sng" dirty="0" smtClean="0">
                <a:solidFill>
                  <a:srgbClr val="FF0000"/>
                </a:solidFill>
              </a:rPr>
              <a:t>都要</a:t>
            </a:r>
            <a:r>
              <a:rPr lang="en-US" altLang="zh-TW" b="1" u="sng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stop-all.sh	// </a:t>
            </a:r>
            <a:r>
              <a:rPr lang="zh-TW" altLang="en-US" dirty="0" smtClean="0">
                <a:solidFill>
                  <a:schemeClr val="tx1"/>
                </a:solidFill>
              </a:rPr>
              <a:t>在</a:t>
            </a:r>
            <a:r>
              <a:rPr lang="en-US" altLang="zh-TW" dirty="0" smtClean="0">
                <a:solidFill>
                  <a:schemeClr val="tx1"/>
                </a:solidFill>
              </a:rPr>
              <a:t>master</a:t>
            </a:r>
            <a:r>
              <a:rPr lang="zh-TW" altLang="en-US" dirty="0" smtClean="0">
                <a:solidFill>
                  <a:schemeClr val="tx1"/>
                </a:solidFill>
              </a:rPr>
              <a:t>上關閉</a:t>
            </a:r>
            <a:r>
              <a:rPr lang="en-US" altLang="zh-TW" dirty="0" err="1" smtClean="0">
                <a:solidFill>
                  <a:schemeClr val="tx1"/>
                </a:solidFill>
              </a:rPr>
              <a:t>dfs</a:t>
            </a:r>
            <a:r>
              <a:rPr lang="zh-TW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TW" dirty="0" smtClean="0">
                <a:solidFill>
                  <a:schemeClr val="tx1"/>
                </a:solidFill>
              </a:rPr>
              <a:t>yarn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</a:t>
            </a:r>
            <a:r>
              <a:rPr lang="en-US" altLang="zh-TW" dirty="0" err="1" smtClean="0">
                <a:solidFill>
                  <a:schemeClr val="tx1"/>
                </a:solidFill>
              </a:rPr>
              <a:t>udo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rm</a:t>
            </a:r>
            <a:r>
              <a:rPr lang="en-US" altLang="zh-TW" dirty="0" smtClean="0">
                <a:solidFill>
                  <a:schemeClr val="tx1"/>
                </a:solidFill>
              </a:rPr>
              <a:t> -r /</a:t>
            </a:r>
            <a:r>
              <a:rPr lang="en-US" altLang="zh-TW" dirty="0" err="1" smtClean="0">
                <a:solidFill>
                  <a:schemeClr val="tx1"/>
                </a:solidFill>
              </a:rPr>
              <a:t>usr</a:t>
            </a:r>
            <a:r>
              <a:rPr lang="en-US" altLang="zh-TW" dirty="0" smtClean="0">
                <a:solidFill>
                  <a:schemeClr val="tx1"/>
                </a:solidFill>
              </a:rPr>
              <a:t>/local/</a:t>
            </a:r>
            <a:r>
              <a:rPr lang="en-US" altLang="zh-TW" dirty="0" err="1" smtClean="0">
                <a:solidFill>
                  <a:schemeClr val="tx1"/>
                </a:solidFill>
              </a:rPr>
              <a:t>hadoop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</a:rPr>
              <a:t>hadoop_data</a:t>
            </a:r>
            <a:r>
              <a:rPr lang="en-US" altLang="zh-TW" dirty="0" smtClean="0">
                <a:solidFill>
                  <a:schemeClr val="tx1"/>
                </a:solidFill>
              </a:rPr>
              <a:t>	// </a:t>
            </a:r>
            <a:r>
              <a:rPr lang="zh-TW" altLang="en-US" dirty="0" smtClean="0">
                <a:solidFill>
                  <a:schemeClr val="tx1"/>
                </a:solidFill>
              </a:rPr>
              <a:t>刪除</a:t>
            </a:r>
            <a:r>
              <a:rPr lang="en-US" altLang="zh-TW" dirty="0" err="1" smtClean="0">
                <a:solidFill>
                  <a:schemeClr val="tx1"/>
                </a:solidFill>
              </a:rPr>
              <a:t>hadoop_data</a:t>
            </a:r>
            <a:r>
              <a:rPr lang="zh-TW" altLang="en-US" dirty="0" smtClean="0">
                <a:solidFill>
                  <a:schemeClr val="tx1"/>
                </a:solidFill>
              </a:rPr>
              <a:t>資料夾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sudo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rm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-r 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</a:rPr>
              <a:t>usr</a:t>
            </a:r>
            <a:r>
              <a:rPr lang="en-US" altLang="zh-TW" dirty="0" smtClean="0">
                <a:solidFill>
                  <a:schemeClr val="tx1"/>
                </a:solidFill>
              </a:rPr>
              <a:t>/local/</a:t>
            </a:r>
            <a:r>
              <a:rPr lang="en-US" altLang="zh-TW" dirty="0" err="1" smtClean="0">
                <a:solidFill>
                  <a:schemeClr val="tx1"/>
                </a:solidFill>
              </a:rPr>
              <a:t>hadoop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</a:rPr>
              <a:t>tmp</a:t>
            </a:r>
            <a:r>
              <a:rPr lang="en-US" altLang="zh-TW" dirty="0" smtClean="0">
                <a:solidFill>
                  <a:schemeClr val="tx1"/>
                </a:solidFill>
              </a:rPr>
              <a:t>			//</a:t>
            </a:r>
            <a:r>
              <a:rPr lang="zh-TW" altLang="en-US" dirty="0" smtClean="0">
                <a:solidFill>
                  <a:schemeClr val="tx1"/>
                </a:solidFill>
              </a:rPr>
              <a:t> 刪除</a:t>
            </a:r>
            <a:r>
              <a:rPr lang="en-US" altLang="zh-TW" dirty="0" err="1" smtClean="0">
                <a:solidFill>
                  <a:schemeClr val="tx1"/>
                </a:solidFill>
              </a:rPr>
              <a:t>tmp</a:t>
            </a:r>
            <a:r>
              <a:rPr lang="zh-TW" altLang="en-US" dirty="0" smtClean="0">
                <a:solidFill>
                  <a:schemeClr val="tx1"/>
                </a:solidFill>
              </a:rPr>
              <a:t>資料夾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sudo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rm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-r 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</a:rPr>
              <a:t>usr</a:t>
            </a:r>
            <a:r>
              <a:rPr lang="en-US" altLang="zh-TW" dirty="0" smtClean="0">
                <a:solidFill>
                  <a:schemeClr val="tx1"/>
                </a:solidFill>
              </a:rPr>
              <a:t>/local/</a:t>
            </a:r>
            <a:r>
              <a:rPr lang="en-US" altLang="zh-TW" dirty="0" err="1" smtClean="0">
                <a:solidFill>
                  <a:schemeClr val="tx1"/>
                </a:solidFill>
              </a:rPr>
              <a:t>hadoop</a:t>
            </a:r>
            <a:r>
              <a:rPr lang="en-US" altLang="zh-TW" dirty="0" smtClean="0">
                <a:solidFill>
                  <a:schemeClr val="tx1"/>
                </a:solidFill>
              </a:rPr>
              <a:t>/logs			//</a:t>
            </a:r>
            <a:r>
              <a:rPr lang="zh-TW" altLang="en-US" dirty="0" smtClean="0">
                <a:solidFill>
                  <a:schemeClr val="tx1"/>
                </a:solidFill>
              </a:rPr>
              <a:t> 刪除</a:t>
            </a:r>
            <a:r>
              <a:rPr lang="en-US" altLang="zh-TW" dirty="0" smtClean="0">
                <a:solidFill>
                  <a:schemeClr val="tx1"/>
                </a:solidFill>
              </a:rPr>
              <a:t>logs</a:t>
            </a:r>
            <a:r>
              <a:rPr lang="zh-TW" altLang="en-US" dirty="0" smtClean="0">
                <a:solidFill>
                  <a:schemeClr val="tx1"/>
                </a:solidFill>
              </a:rPr>
              <a:t>資料夾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b="1" u="sng" dirty="0" smtClean="0">
                <a:solidFill>
                  <a:srgbClr val="FF0000"/>
                </a:solidFill>
              </a:rPr>
              <a:t>並重新</a:t>
            </a:r>
            <a:r>
              <a:rPr lang="zh-TW" altLang="en-US" b="1" u="sng" dirty="0" smtClean="0">
                <a:solidFill>
                  <a:srgbClr val="FF0000"/>
                </a:solidFill>
              </a:rPr>
              <a:t>運行</a:t>
            </a:r>
            <a:r>
              <a:rPr lang="en-US" altLang="zh-TW" b="1" u="sng" dirty="0" smtClean="0">
                <a:solidFill>
                  <a:srgbClr val="FF0000"/>
                </a:solidFill>
              </a:rPr>
              <a:t>Step</a:t>
            </a:r>
            <a:r>
              <a:rPr lang="en-US" altLang="zh-TW" b="1" u="sng" dirty="0" smtClean="0">
                <a:solidFill>
                  <a:srgbClr val="FF0000"/>
                </a:solidFill>
              </a:rPr>
              <a:t>21~Step23</a:t>
            </a:r>
            <a:r>
              <a:rPr lang="zh-TW" altLang="en-US" b="1" u="sng" dirty="0" smtClean="0">
                <a:solidFill>
                  <a:srgbClr val="FF0000"/>
                </a:solidFill>
              </a:rPr>
              <a:t>之</a:t>
            </a:r>
            <a:r>
              <a:rPr lang="zh-TW" altLang="en-US" b="1" u="sng" dirty="0" smtClean="0">
                <a:solidFill>
                  <a:srgbClr val="FF0000"/>
                </a:solidFill>
              </a:rPr>
              <a:t>步驟</a:t>
            </a:r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1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329316"/>
            <a:ext cx="10511597" cy="5420619"/>
          </a:xfrm>
        </p:spPr>
        <p:txBody>
          <a:bodyPr/>
          <a:lstStyle/>
          <a:p>
            <a:r>
              <a:rPr lang="zh-TW" altLang="en-US" dirty="0"/>
              <a:t>修改每台主機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/>
              <a:t>master</a:t>
            </a:r>
            <a:r>
              <a:rPr lang="zh-TW" altLang="en-US" dirty="0"/>
              <a:t>和</a:t>
            </a:r>
            <a:r>
              <a:rPr lang="en-US" altLang="zh-TW" dirty="0"/>
              <a:t>slave)</a:t>
            </a:r>
            <a:r>
              <a:rPr lang="zh-TW" altLang="en-US" dirty="0"/>
              <a:t>的</a:t>
            </a:r>
            <a:r>
              <a:rPr lang="en-US" altLang="zh-TW" dirty="0"/>
              <a:t>hosts</a:t>
            </a:r>
            <a:r>
              <a:rPr lang="zh-TW" altLang="en-US" dirty="0"/>
              <a:t>文件，讓主機可以直接認得該</a:t>
            </a:r>
            <a:r>
              <a:rPr lang="en-US" altLang="zh-TW" dirty="0"/>
              <a:t>host</a:t>
            </a:r>
            <a:r>
              <a:rPr lang="zh-TW" altLang="en-US" dirty="0"/>
              <a:t>的</a:t>
            </a:r>
            <a:r>
              <a:rPr lang="en-US" altLang="zh-TW" dirty="0"/>
              <a:t>IP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ifconfig</a:t>
            </a:r>
            <a:r>
              <a:rPr lang="en-US" altLang="zh-TW" dirty="0" smtClean="0"/>
              <a:t>	// </a:t>
            </a:r>
            <a:r>
              <a:rPr lang="zh-TW" altLang="en-US" dirty="0" smtClean="0"/>
              <a:t>查看該主機</a:t>
            </a:r>
            <a:r>
              <a:rPr lang="en-US" altLang="zh-TW" dirty="0" smtClean="0"/>
              <a:t>IP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en-US" altLang="zh-TW" b="1" dirty="0" err="1" smtClean="0"/>
              <a:t>sudo</a:t>
            </a:r>
            <a:r>
              <a:rPr lang="en-US" altLang="zh-TW" b="1" dirty="0" smtClean="0"/>
              <a:t> vim /</a:t>
            </a:r>
            <a:r>
              <a:rPr lang="en-US" altLang="zh-TW" b="1" dirty="0" err="1" smtClean="0"/>
              <a:t>etc</a:t>
            </a:r>
            <a:r>
              <a:rPr lang="en-US" altLang="zh-TW" b="1" dirty="0" smtClean="0"/>
              <a:t>/hosts	// </a:t>
            </a:r>
            <a:r>
              <a:rPr lang="zh-TW" altLang="en-US" b="1" dirty="0" smtClean="0"/>
              <a:t>新增</a:t>
            </a:r>
            <a:r>
              <a:rPr lang="en-US" altLang="zh-TW" b="1" dirty="0" smtClean="0"/>
              <a:t>slave</a:t>
            </a:r>
            <a:r>
              <a:rPr lang="zh-TW" altLang="en-US" b="1" dirty="0" smtClean="0"/>
              <a:t>和</a:t>
            </a:r>
            <a:r>
              <a:rPr lang="en-US" altLang="zh-TW" b="1" dirty="0" smtClean="0"/>
              <a:t>master</a:t>
            </a:r>
            <a:r>
              <a:rPr lang="zh-TW" altLang="en-US" b="1" dirty="0" smtClean="0"/>
              <a:t>的</a:t>
            </a:r>
            <a:r>
              <a:rPr lang="en-US" altLang="zh-TW" b="1" dirty="0" smtClean="0"/>
              <a:t>hostname</a:t>
            </a:r>
            <a:r>
              <a:rPr lang="zh-TW" altLang="en-US" b="1" dirty="0" smtClean="0"/>
              <a:t>讓他們認得彼此的</a:t>
            </a:r>
            <a:r>
              <a:rPr lang="en-US" altLang="zh-TW" b="1" dirty="0" smtClean="0"/>
              <a:t>IP</a:t>
            </a:r>
            <a:r>
              <a:rPr lang="zh-TW" altLang="en-US" b="1" dirty="0" smtClean="0"/>
              <a:t>。</a:t>
            </a:r>
            <a:r>
              <a:rPr lang="en-US" altLang="zh-TW" b="1" u="sng" dirty="0" smtClean="0">
                <a:solidFill>
                  <a:srgbClr val="FF0000"/>
                </a:solidFill>
              </a:rPr>
              <a:t>(master</a:t>
            </a:r>
            <a:r>
              <a:rPr lang="zh-TW" altLang="en-US" b="1" u="sng" dirty="0" smtClean="0">
                <a:solidFill>
                  <a:srgbClr val="FF0000"/>
                </a:solidFill>
              </a:rPr>
              <a:t>和</a:t>
            </a:r>
            <a:r>
              <a:rPr lang="en-US" altLang="zh-TW" b="1" u="sng" dirty="0" smtClean="0">
                <a:solidFill>
                  <a:srgbClr val="FF0000"/>
                </a:solidFill>
              </a:rPr>
              <a:t>slave</a:t>
            </a:r>
            <a:r>
              <a:rPr lang="zh-TW" altLang="en-US" b="1" u="sng" dirty="0" smtClean="0">
                <a:solidFill>
                  <a:srgbClr val="FF0000"/>
                </a:solidFill>
              </a:rPr>
              <a:t>都要</a:t>
            </a:r>
            <a:r>
              <a:rPr lang="en-US" altLang="zh-TW" b="1" u="sng" dirty="0" smtClean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32" y="2063625"/>
            <a:ext cx="4971429" cy="264761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78429" y="2335875"/>
            <a:ext cx="1731817" cy="191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425" y="5122956"/>
            <a:ext cx="3495238" cy="127619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876" y="5159803"/>
            <a:ext cx="3466667" cy="1209524"/>
          </a:xfrm>
          <a:prstGeom prst="rect">
            <a:avLst/>
          </a:prstGeom>
        </p:spPr>
      </p:pic>
      <p:sp>
        <p:nvSpPr>
          <p:cNvPr id="10" name="文字方塊 15"/>
          <p:cNvSpPr txBox="1"/>
          <p:nvPr/>
        </p:nvSpPr>
        <p:spPr>
          <a:xfrm>
            <a:off x="2033220" y="6392114"/>
            <a:ext cx="217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master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hosts file</a:t>
            </a:r>
            <a:endParaRPr lang="zh-TW" altLang="en-US" dirty="0"/>
          </a:p>
        </p:txBody>
      </p:sp>
      <p:sp>
        <p:nvSpPr>
          <p:cNvPr id="11" name="文字方塊 17"/>
          <p:cNvSpPr txBox="1"/>
          <p:nvPr/>
        </p:nvSpPr>
        <p:spPr>
          <a:xfrm>
            <a:off x="6176572" y="6369966"/>
            <a:ext cx="201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</a:t>
            </a:r>
            <a:r>
              <a:rPr lang="en-US" altLang="zh-TW" dirty="0" smtClean="0"/>
              <a:t>lave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hosts file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53541" y="6018416"/>
            <a:ext cx="590202" cy="282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888480" y="6018416"/>
            <a:ext cx="590202" cy="282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659441" y="5933501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hostname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478682" y="5948890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hostname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24532" y="2063625"/>
            <a:ext cx="496203" cy="172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8204" y="1898995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hostname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931025" y="2063625"/>
            <a:ext cx="293507" cy="86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4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596668" cy="3880773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修改完</a:t>
            </a:r>
            <a:r>
              <a:rPr lang="en-US" altLang="zh-TW" dirty="0" smtClean="0">
                <a:solidFill>
                  <a:schemeClr val="tx1"/>
                </a:solidFill>
              </a:rPr>
              <a:t>hosts</a:t>
            </a:r>
            <a:r>
              <a:rPr lang="zh-TW" altLang="en-US" dirty="0" smtClean="0">
                <a:solidFill>
                  <a:schemeClr val="tx1"/>
                </a:solidFill>
              </a:rPr>
              <a:t>文件後可以互</a:t>
            </a:r>
            <a:r>
              <a:rPr lang="en-US" altLang="zh-TW" dirty="0" smtClean="0">
                <a:solidFill>
                  <a:schemeClr val="tx1"/>
                </a:solidFill>
              </a:rPr>
              <a:t>ping</a:t>
            </a:r>
            <a:r>
              <a:rPr lang="zh-TW" altLang="en-US" dirty="0" smtClean="0">
                <a:solidFill>
                  <a:schemeClr val="tx1"/>
                </a:solidFill>
              </a:rPr>
              <a:t>看看是否正常。</a:t>
            </a:r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dirty="0" smtClean="0">
                <a:solidFill>
                  <a:schemeClr val="tx1"/>
                </a:solidFill>
              </a:rPr>
              <a:t>	//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Ctrl+C</a:t>
            </a:r>
            <a:r>
              <a:rPr lang="zh-TW" altLang="en-US" dirty="0" smtClean="0">
                <a:solidFill>
                  <a:schemeClr val="tx1"/>
                </a:solidFill>
              </a:rPr>
              <a:t>停止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/>
              <a:t>可以互通之後，接著設定</a:t>
            </a:r>
            <a:r>
              <a:rPr lang="en-US" altLang="zh-TW" dirty="0"/>
              <a:t>SSH</a:t>
            </a:r>
            <a:r>
              <a:rPr lang="zh-TW" altLang="en-US" dirty="0"/>
              <a:t>免密碼登入，先安裝</a:t>
            </a:r>
            <a:r>
              <a:rPr lang="en-US" altLang="zh-TW" dirty="0" err="1"/>
              <a:t>Openssh</a:t>
            </a:r>
            <a:r>
              <a:rPr lang="en-US" altLang="zh-TW" dirty="0"/>
              <a:t> server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/>
              <a:t>apt-get install </a:t>
            </a:r>
            <a:r>
              <a:rPr lang="en-US" altLang="zh-TW" dirty="0" err="1" smtClean="0"/>
              <a:t>openssh</a:t>
            </a:r>
            <a:r>
              <a:rPr lang="en-US" altLang="zh-TW" dirty="0" smtClean="0"/>
              <a:t>-server</a:t>
            </a:r>
            <a:r>
              <a:rPr lang="zh-TW" altLang="en-US" dirty="0" smtClean="0"/>
              <a:t> </a:t>
            </a:r>
            <a:r>
              <a:rPr lang="en-US" altLang="zh-TW" u="sng" dirty="0" smtClean="0"/>
              <a:t>(</a:t>
            </a:r>
            <a:r>
              <a:rPr lang="zh-TW" altLang="en-US" u="sng" dirty="0" smtClean="0"/>
              <a:t>目前使用的</a:t>
            </a:r>
            <a:r>
              <a:rPr lang="en-US" altLang="zh-TW" u="sng" dirty="0" smtClean="0"/>
              <a:t>container</a:t>
            </a:r>
            <a:r>
              <a:rPr lang="zh-TW" altLang="en-US" u="sng" dirty="0" smtClean="0"/>
              <a:t>已</a:t>
            </a:r>
            <a:r>
              <a:rPr lang="zh-TW" altLang="en-US" u="sng" dirty="0"/>
              <a:t>事先安裝</a:t>
            </a:r>
            <a:r>
              <a:rPr lang="en-US" altLang="zh-TW" u="sng" dirty="0" smtClean="0"/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15" y="1722773"/>
            <a:ext cx="5114286" cy="75238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15" y="3388361"/>
            <a:ext cx="5180952" cy="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596668" cy="5162924"/>
          </a:xfrm>
        </p:spPr>
        <p:txBody>
          <a:bodyPr/>
          <a:lstStyle/>
          <a:p>
            <a:r>
              <a:rPr lang="en-US" altLang="zh-TW" b="1" u="sng" dirty="0" smtClean="0">
                <a:solidFill>
                  <a:srgbClr val="FF0000"/>
                </a:solidFill>
              </a:rPr>
              <a:t>master</a:t>
            </a:r>
            <a:r>
              <a:rPr lang="zh-TW" altLang="en-US" b="1" u="sng" dirty="0">
                <a:solidFill>
                  <a:srgbClr val="FF0000"/>
                </a:solidFill>
              </a:rPr>
              <a:t>和</a:t>
            </a:r>
            <a:r>
              <a:rPr lang="en-US" altLang="zh-TW" b="1" u="sng" dirty="0">
                <a:solidFill>
                  <a:srgbClr val="FF0000"/>
                </a:solidFill>
              </a:rPr>
              <a:t>slave</a:t>
            </a:r>
            <a:r>
              <a:rPr lang="zh-TW" altLang="en-US" b="1" u="sng" dirty="0">
                <a:solidFill>
                  <a:srgbClr val="FF0000"/>
                </a:solidFill>
              </a:rPr>
              <a:t>都</a:t>
            </a:r>
            <a:r>
              <a:rPr lang="zh-TW" altLang="en-US" b="1" u="sng" dirty="0" smtClean="0">
                <a:solidFill>
                  <a:srgbClr val="FF0000"/>
                </a:solidFill>
              </a:rPr>
              <a:t>要</a:t>
            </a:r>
            <a:r>
              <a:rPr lang="zh-TW" altLang="en-US" b="1" u="sng" dirty="0">
                <a:solidFill>
                  <a:srgbClr val="FF0000"/>
                </a:solidFill>
              </a:rPr>
              <a:t>做</a:t>
            </a:r>
            <a:endParaRPr lang="en-US" altLang="zh-TW" b="1" u="sng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新增</a:t>
            </a:r>
            <a:r>
              <a:rPr lang="en-US" altLang="zh-TW" dirty="0" err="1" smtClean="0">
                <a:solidFill>
                  <a:schemeClr val="tx1"/>
                </a:solidFill>
              </a:rPr>
              <a:t>hadoop</a:t>
            </a:r>
            <a:r>
              <a:rPr lang="zh-TW" altLang="en-US" dirty="0" smtClean="0">
                <a:solidFill>
                  <a:schemeClr val="tx1"/>
                </a:solidFill>
              </a:rPr>
              <a:t>用戶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這邊都用</a:t>
            </a:r>
            <a:r>
              <a:rPr lang="en-US" altLang="zh-TW" u="sng" dirty="0" err="1" smtClean="0">
                <a:solidFill>
                  <a:schemeClr val="tx1"/>
                </a:solidFill>
              </a:rPr>
              <a:t>hduser</a:t>
            </a:r>
            <a:r>
              <a:rPr lang="zh-TW" altLang="en-US" dirty="0" smtClean="0">
                <a:solidFill>
                  <a:schemeClr val="tx1"/>
                </a:solidFill>
              </a:rPr>
              <a:t>方便後續進行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err="1" smtClean="0">
                <a:solidFill>
                  <a:schemeClr val="tx1"/>
                </a:solidFill>
              </a:rPr>
              <a:t>sudo</a:t>
            </a:r>
            <a:r>
              <a:rPr lang="en-US" altLang="zh-TW" dirty="0" smtClean="0">
                <a:solidFill>
                  <a:schemeClr val="tx1"/>
                </a:solidFill>
              </a:rPr>
              <a:t> adduser </a:t>
            </a:r>
            <a:r>
              <a:rPr lang="en-US" altLang="zh-TW" dirty="0" err="1" smtClean="0">
                <a:solidFill>
                  <a:schemeClr val="tx1"/>
                </a:solidFill>
              </a:rPr>
              <a:t>hduser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給予 </a:t>
            </a:r>
            <a:r>
              <a:rPr lang="en-US" altLang="zh-TW" dirty="0" err="1" smtClean="0">
                <a:solidFill>
                  <a:schemeClr val="tx1"/>
                </a:solidFill>
              </a:rPr>
              <a:t>sudo</a:t>
            </a:r>
            <a:r>
              <a:rPr lang="zh-TW" altLang="en-US" dirty="0" smtClean="0">
                <a:solidFill>
                  <a:schemeClr val="tx1"/>
                </a:solidFill>
              </a:rPr>
              <a:t> 權限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pt-BR" altLang="zh-TW" dirty="0">
                <a:solidFill>
                  <a:schemeClr val="tx1"/>
                </a:solidFill>
              </a:rPr>
              <a:t>sudo usermod -a -G sudo </a:t>
            </a:r>
            <a:r>
              <a:rPr lang="pt-BR" altLang="zh-TW" dirty="0" smtClean="0">
                <a:solidFill>
                  <a:schemeClr val="tx1"/>
                </a:solidFill>
              </a:rPr>
              <a:t>hduser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新增並加入</a:t>
            </a:r>
            <a:r>
              <a:rPr lang="en-US" altLang="zh-TW" dirty="0" err="1" smtClean="0">
                <a:solidFill>
                  <a:schemeClr val="tx1"/>
                </a:solidFill>
              </a:rPr>
              <a:t>hadoop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群組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pt-BR" altLang="zh-TW" dirty="0">
                <a:solidFill>
                  <a:schemeClr val="tx1"/>
                </a:solidFill>
              </a:rPr>
              <a:t>s</a:t>
            </a:r>
            <a:r>
              <a:rPr lang="pt-BR" altLang="zh-TW" dirty="0" smtClean="0">
                <a:solidFill>
                  <a:schemeClr val="tx1"/>
                </a:solidFill>
              </a:rPr>
              <a:t>udo addgroup hadoop</a:t>
            </a:r>
          </a:p>
          <a:p>
            <a:pPr lvl="1"/>
            <a:r>
              <a:rPr lang="pt-BR" altLang="zh-TW" dirty="0">
                <a:solidFill>
                  <a:schemeClr val="tx1"/>
                </a:solidFill>
              </a:rPr>
              <a:t>s</a:t>
            </a:r>
            <a:r>
              <a:rPr lang="pt-BR" altLang="zh-TW" dirty="0" smtClean="0">
                <a:solidFill>
                  <a:schemeClr val="tx1"/>
                </a:solidFill>
              </a:rPr>
              <a:t>udo usermod –a –G hadoop hduser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切換此用戶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</a:t>
            </a:r>
            <a:r>
              <a:rPr lang="en-US" altLang="zh-TW" dirty="0" err="1" smtClean="0">
                <a:solidFill>
                  <a:schemeClr val="tx1"/>
                </a:solidFill>
              </a:rPr>
              <a:t>u</a:t>
            </a:r>
            <a:r>
              <a:rPr lang="en-US" altLang="zh-TW" dirty="0" smtClean="0">
                <a:solidFill>
                  <a:schemeClr val="tx1"/>
                </a:solidFill>
              </a:rPr>
              <a:t> – </a:t>
            </a:r>
            <a:r>
              <a:rPr lang="en-US" altLang="zh-TW" dirty="0" err="1" smtClean="0">
                <a:solidFill>
                  <a:schemeClr val="tx1"/>
                </a:solidFill>
              </a:rPr>
              <a:t>hduser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groups 	// </a:t>
            </a:r>
            <a:r>
              <a:rPr lang="zh-TW" altLang="en-US" dirty="0" smtClean="0">
                <a:solidFill>
                  <a:schemeClr val="tx1"/>
                </a:solidFill>
              </a:rPr>
              <a:t>確認是否有</a:t>
            </a:r>
            <a:r>
              <a:rPr lang="en-US" altLang="zh-TW" dirty="0" err="1" smtClean="0">
                <a:solidFill>
                  <a:schemeClr val="tx1"/>
                </a:solidFill>
              </a:rPr>
              <a:t>sudo</a:t>
            </a:r>
            <a:r>
              <a:rPr lang="zh-TW" altLang="en-US" dirty="0" smtClean="0">
                <a:solidFill>
                  <a:schemeClr val="tx1"/>
                </a:solidFill>
              </a:rPr>
              <a:t>權限及所屬群組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91" y="5595705"/>
            <a:ext cx="1828571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596668" cy="3880773"/>
          </a:xfrm>
        </p:spPr>
        <p:txBody>
          <a:bodyPr/>
          <a:lstStyle/>
          <a:p>
            <a:r>
              <a:rPr lang="zh-TW" altLang="en-US" dirty="0"/>
              <a:t>讓每台主機都產生公與私金</a:t>
            </a:r>
            <a:r>
              <a:rPr lang="zh-TW" altLang="en-US" dirty="0" smtClean="0"/>
              <a:t>鑰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(master</a:t>
            </a:r>
            <a:r>
              <a:rPr lang="zh-TW" altLang="en-US" b="1" u="sng" dirty="0" smtClean="0">
                <a:solidFill>
                  <a:srgbClr val="FF0000"/>
                </a:solidFill>
              </a:rPr>
              <a:t>和</a:t>
            </a:r>
            <a:r>
              <a:rPr lang="en-US" altLang="zh-TW" b="1" u="sng" dirty="0" smtClean="0">
                <a:solidFill>
                  <a:srgbClr val="FF0000"/>
                </a:solidFill>
              </a:rPr>
              <a:t>slave</a:t>
            </a:r>
            <a:r>
              <a:rPr lang="zh-TW" altLang="en-US" b="1" u="sng" dirty="0" smtClean="0">
                <a:solidFill>
                  <a:srgbClr val="FF0000"/>
                </a:solidFill>
              </a:rPr>
              <a:t>都需要</a:t>
            </a:r>
            <a:r>
              <a:rPr lang="en-US" altLang="zh-TW" b="1" u="sng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err="1"/>
              <a:t>ssh-keygen</a:t>
            </a:r>
            <a:r>
              <a:rPr lang="en-US" altLang="zh-TW" dirty="0"/>
              <a:t> -t </a:t>
            </a:r>
            <a:r>
              <a:rPr lang="en-US" altLang="zh-TW" dirty="0" err="1" smtClean="0"/>
              <a:t>rsa</a:t>
            </a:r>
            <a:r>
              <a:rPr lang="en-US" altLang="zh-TW" dirty="0" smtClean="0"/>
              <a:t>		//</a:t>
            </a:r>
            <a:r>
              <a:rPr lang="zh-TW" altLang="en-US" dirty="0" smtClean="0"/>
              <a:t>過程一直按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直到結束，如下圖。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68" y="2153031"/>
            <a:ext cx="4933333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4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202" y="2302639"/>
            <a:ext cx="2066667" cy="45714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Hadoop(5/)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329316"/>
            <a:ext cx="9406005" cy="5354117"/>
          </a:xfrm>
        </p:spPr>
        <p:txBody>
          <a:bodyPr/>
          <a:lstStyle/>
          <a:p>
            <a:r>
              <a:rPr lang="zh-TW" altLang="en-US" dirty="0"/>
              <a:t>產生後在</a:t>
            </a:r>
            <a:r>
              <a:rPr lang="en-US" altLang="zh-TW" dirty="0"/>
              <a:t>.</a:t>
            </a:r>
            <a:r>
              <a:rPr lang="en-US" altLang="zh-TW" dirty="0" err="1"/>
              <a:t>ssh</a:t>
            </a:r>
            <a:r>
              <a:rPr lang="zh-TW" altLang="en-US" dirty="0"/>
              <a:t>資料夾內會出現</a:t>
            </a:r>
            <a:r>
              <a:rPr lang="en-US" altLang="zh-TW" dirty="0"/>
              <a:t>2</a:t>
            </a:r>
            <a:r>
              <a:rPr lang="zh-TW" altLang="en-US" dirty="0"/>
              <a:t>個金鑰，將每台機器的公開金鑰都先傳給</a:t>
            </a:r>
            <a:r>
              <a:rPr lang="en-US" altLang="zh-TW" dirty="0"/>
              <a:t>master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zh-TW" altLang="en-US" dirty="0" smtClean="0"/>
              <a:t>由</a:t>
            </a:r>
            <a:r>
              <a:rPr lang="en-US" altLang="zh-TW" dirty="0"/>
              <a:t>master</a:t>
            </a:r>
            <a:r>
              <a:rPr lang="zh-TW" altLang="en-US" dirty="0"/>
              <a:t>集中所有機器的公開金鑰，在統一發送給所有機器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d ~/.</a:t>
            </a:r>
            <a:r>
              <a:rPr lang="en-US" altLang="zh-TW" dirty="0" err="1" smtClean="0"/>
              <a:t>ssh</a:t>
            </a:r>
            <a:endParaRPr lang="en-US" altLang="zh-TW" dirty="0"/>
          </a:p>
          <a:p>
            <a:pPr lvl="1"/>
            <a:r>
              <a:rPr lang="en-US" altLang="zh-TW" dirty="0" smtClean="0"/>
              <a:t>ls</a:t>
            </a:r>
          </a:p>
          <a:p>
            <a:r>
              <a:rPr lang="zh-TW" altLang="en-US" dirty="0"/>
              <a:t>將</a:t>
            </a:r>
            <a:r>
              <a:rPr lang="en-US" altLang="zh-TW" dirty="0"/>
              <a:t>slave</a:t>
            </a:r>
            <a:r>
              <a:rPr lang="zh-TW" altLang="en-US" dirty="0"/>
              <a:t>的公鑰傳送給</a:t>
            </a:r>
            <a:r>
              <a:rPr lang="en-US" altLang="zh-TW" dirty="0"/>
              <a:t>master</a:t>
            </a:r>
            <a:r>
              <a:rPr lang="zh-TW" altLang="en-US" dirty="0"/>
              <a:t>並在檔案尾端加上</a:t>
            </a:r>
            <a:r>
              <a:rPr lang="en-US" altLang="zh-TW" dirty="0"/>
              <a:t>.</a:t>
            </a:r>
            <a:r>
              <a:rPr lang="en-US" altLang="zh-TW" dirty="0" smtClean="0"/>
              <a:t>slave1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(</a:t>
            </a:r>
            <a:r>
              <a:rPr lang="zh-TW" altLang="en-US" b="1" u="sng" dirty="0" smtClean="0">
                <a:solidFill>
                  <a:srgbClr val="FF0000"/>
                </a:solidFill>
              </a:rPr>
              <a:t>在</a:t>
            </a:r>
            <a:r>
              <a:rPr lang="en-US" altLang="zh-TW" b="1" u="sng" dirty="0" smtClean="0">
                <a:solidFill>
                  <a:srgbClr val="FF0000"/>
                </a:solidFill>
              </a:rPr>
              <a:t>slave</a:t>
            </a:r>
            <a:r>
              <a:rPr lang="zh-TW" altLang="en-US" b="1" u="sng" dirty="0" smtClean="0">
                <a:solidFill>
                  <a:srgbClr val="FF0000"/>
                </a:solidFill>
              </a:rPr>
              <a:t>端下指令</a:t>
            </a:r>
            <a:r>
              <a:rPr lang="en-US" altLang="zh-TW" b="1" u="sng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dirty="0" err="1"/>
              <a:t>scp</a:t>
            </a:r>
            <a:r>
              <a:rPr lang="en-US" altLang="zh-TW" dirty="0"/>
              <a:t> ~/.</a:t>
            </a:r>
            <a:r>
              <a:rPr lang="en-US" altLang="zh-TW" dirty="0" err="1"/>
              <a:t>ssh</a:t>
            </a:r>
            <a:r>
              <a:rPr lang="en-US" altLang="zh-TW" dirty="0"/>
              <a:t>/id_rsa.pub </a:t>
            </a:r>
            <a:r>
              <a:rPr lang="en-US" altLang="zh-TW" dirty="0" err="1" smtClean="0"/>
              <a:t>hduser@master</a:t>
            </a:r>
            <a:r>
              <a:rPr lang="en-US" altLang="zh-TW" dirty="0"/>
              <a:t>:~/.</a:t>
            </a:r>
            <a:r>
              <a:rPr lang="en-US" altLang="zh-TW" dirty="0" err="1"/>
              <a:t>ssh</a:t>
            </a:r>
            <a:r>
              <a:rPr lang="en-US" altLang="zh-TW" dirty="0"/>
              <a:t>/id_rsa.pub.slave1</a:t>
            </a:r>
            <a:endParaRPr lang="en-US" altLang="zh-TW" dirty="0" smtClean="0"/>
          </a:p>
          <a:p>
            <a:r>
              <a:rPr lang="en-US" altLang="zh-TW" dirty="0"/>
              <a:t>m</a:t>
            </a:r>
            <a:r>
              <a:rPr lang="en-US" altLang="zh-TW" dirty="0" smtClean="0"/>
              <a:t>aster</a:t>
            </a:r>
            <a:r>
              <a:rPr lang="zh-TW" altLang="en-US" dirty="0" smtClean="0"/>
              <a:t>會蒐集到所有的公鑰</a:t>
            </a:r>
            <a:endParaRPr lang="en-US" altLang="zh-TW" dirty="0"/>
          </a:p>
          <a:p>
            <a:r>
              <a:rPr lang="en-US" altLang="zh-TW" dirty="0" smtClean="0"/>
              <a:t>master</a:t>
            </a:r>
            <a:r>
              <a:rPr lang="zh-TW" altLang="en-US" dirty="0" smtClean="0"/>
              <a:t>蒐集完成後將所有的公鑰統一集中到</a:t>
            </a:r>
            <a:r>
              <a:rPr lang="en-US" altLang="zh-TW" dirty="0" err="1"/>
              <a:t>authorized_keys</a:t>
            </a:r>
            <a:r>
              <a:rPr lang="zh-TW" altLang="en-US" dirty="0"/>
              <a:t>檔案</a:t>
            </a:r>
            <a:r>
              <a:rPr lang="zh-TW" altLang="en-US" dirty="0" smtClean="0"/>
              <a:t>中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(</a:t>
            </a:r>
            <a:r>
              <a:rPr lang="zh-TW" altLang="en-US" b="1" u="sng" dirty="0" smtClean="0">
                <a:solidFill>
                  <a:srgbClr val="FF0000"/>
                </a:solidFill>
              </a:rPr>
              <a:t>在</a:t>
            </a:r>
            <a:r>
              <a:rPr lang="en-US" altLang="zh-TW" b="1" u="sng" dirty="0" smtClean="0">
                <a:solidFill>
                  <a:srgbClr val="FF0000"/>
                </a:solidFill>
              </a:rPr>
              <a:t>master</a:t>
            </a:r>
            <a:r>
              <a:rPr lang="zh-TW" altLang="en-US" b="1" u="sng" dirty="0" smtClean="0">
                <a:solidFill>
                  <a:srgbClr val="FF0000"/>
                </a:solidFill>
              </a:rPr>
              <a:t>端下指令</a:t>
            </a:r>
            <a:r>
              <a:rPr lang="en-US" altLang="zh-TW" b="1" u="sng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dirty="0"/>
              <a:t>cat ~/.</a:t>
            </a:r>
            <a:r>
              <a:rPr lang="en-US" altLang="zh-TW" dirty="0" err="1"/>
              <a:t>ssh</a:t>
            </a:r>
            <a:r>
              <a:rPr lang="en-US" altLang="zh-TW" dirty="0"/>
              <a:t>/id_rsa.pub* &gt;&gt; ~/.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authorized_keys</a:t>
            </a:r>
            <a:endParaRPr lang="en-US" altLang="zh-TW" dirty="0" smtClean="0"/>
          </a:p>
          <a:p>
            <a:r>
              <a:rPr lang="zh-TW" altLang="en-US" dirty="0" smtClean="0"/>
              <a:t>檢查</a:t>
            </a:r>
            <a:r>
              <a:rPr lang="en-US" altLang="zh-TW" dirty="0" err="1" smtClean="0"/>
              <a:t>authorized_keys</a:t>
            </a:r>
            <a:r>
              <a:rPr lang="zh-TW" altLang="en-US" dirty="0" smtClean="0"/>
              <a:t>是否有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slave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key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at </a:t>
            </a:r>
            <a:r>
              <a:rPr lang="en-US" altLang="zh-TW" dirty="0"/>
              <a:t>~/.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authorized_keys</a:t>
            </a:r>
            <a:endParaRPr lang="en-US" altLang="zh-TW" dirty="0" smtClean="0"/>
          </a:p>
          <a:p>
            <a:r>
              <a:rPr lang="zh-TW" altLang="en-US" dirty="0"/>
              <a:t>接著再將</a:t>
            </a:r>
            <a:r>
              <a:rPr lang="en-US" altLang="zh-TW" dirty="0" err="1"/>
              <a:t>authorized_keys</a:t>
            </a:r>
            <a:r>
              <a:rPr lang="zh-TW" altLang="en-US" dirty="0"/>
              <a:t>檔案</a:t>
            </a:r>
            <a:r>
              <a:rPr lang="zh-TW" altLang="en-US" b="1" u="sng" dirty="0">
                <a:solidFill>
                  <a:schemeClr val="tx1"/>
                </a:solidFill>
              </a:rPr>
              <a:t>從</a:t>
            </a:r>
            <a:r>
              <a:rPr lang="en-US" altLang="zh-TW" b="1" u="sng" dirty="0">
                <a:solidFill>
                  <a:srgbClr val="FF0000"/>
                </a:solidFill>
              </a:rPr>
              <a:t>master</a:t>
            </a:r>
            <a:r>
              <a:rPr lang="zh-TW" altLang="en-US" b="1" u="sng" dirty="0">
                <a:solidFill>
                  <a:schemeClr val="tx1"/>
                </a:solidFill>
              </a:rPr>
              <a:t>發送給</a:t>
            </a:r>
            <a:r>
              <a:rPr lang="zh-TW" altLang="en-US" b="1" u="sng" dirty="0" smtClean="0">
                <a:solidFill>
                  <a:schemeClr val="tx1"/>
                </a:solidFill>
              </a:rPr>
              <a:t>所有</a:t>
            </a:r>
            <a:r>
              <a:rPr lang="en-US" altLang="zh-TW" b="1" u="sng" dirty="0" smtClean="0">
                <a:solidFill>
                  <a:schemeClr val="tx1"/>
                </a:solidFill>
              </a:rPr>
              <a:t>slave</a:t>
            </a:r>
          </a:p>
          <a:p>
            <a:pPr lvl="1"/>
            <a:r>
              <a:rPr lang="en-US" altLang="zh-TW" dirty="0" err="1"/>
              <a:t>scp</a:t>
            </a:r>
            <a:r>
              <a:rPr lang="en-US" altLang="zh-TW" dirty="0"/>
              <a:t> ~/.</a:t>
            </a:r>
            <a:r>
              <a:rPr lang="en-US" altLang="zh-TW" dirty="0" err="1"/>
              <a:t>ssh</a:t>
            </a:r>
            <a:r>
              <a:rPr lang="en-US" altLang="zh-TW" dirty="0"/>
              <a:t>/</a:t>
            </a:r>
            <a:r>
              <a:rPr lang="en-US" altLang="zh-TW" dirty="0" err="1"/>
              <a:t>authorized_keys</a:t>
            </a:r>
            <a:r>
              <a:rPr lang="en-US" altLang="zh-TW" dirty="0"/>
              <a:t> </a:t>
            </a:r>
            <a:r>
              <a:rPr lang="en-US" altLang="zh-TW" dirty="0" err="1"/>
              <a:t>hduser</a:t>
            </a:r>
            <a:r>
              <a:rPr lang="en-US" altLang="zh-TW" dirty="0" err="1" smtClean="0"/>
              <a:t>@slave</a:t>
            </a:r>
            <a:r>
              <a:rPr lang="en-US" altLang="zh-TW" dirty="0"/>
              <a:t>:~/.</a:t>
            </a:r>
            <a:r>
              <a:rPr lang="en-US" altLang="zh-TW" dirty="0" err="1"/>
              <a:t>ssh</a:t>
            </a:r>
            <a:r>
              <a:rPr lang="en-US" altLang="zh-TW" dirty="0"/>
              <a:t>/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24203" y="2585257"/>
            <a:ext cx="534139" cy="174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58741" y="2593527"/>
            <a:ext cx="797375" cy="166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137" y="3701612"/>
            <a:ext cx="2876190" cy="30476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44589" y="3840480"/>
            <a:ext cx="1338349" cy="157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4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Hadoop(6/)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596668" cy="3880773"/>
          </a:xfrm>
        </p:spPr>
        <p:txBody>
          <a:bodyPr/>
          <a:lstStyle/>
          <a:p>
            <a:r>
              <a:rPr lang="zh-TW" altLang="en-US" dirty="0"/>
              <a:t>若成功則可以測試是否</a:t>
            </a:r>
            <a:r>
              <a:rPr lang="zh-TW" altLang="en-US" dirty="0" smtClean="0"/>
              <a:t>能夠</a:t>
            </a:r>
            <a:r>
              <a:rPr lang="zh-TW" altLang="en-US" dirty="0"/>
              <a:t>無</a:t>
            </a:r>
            <a:r>
              <a:rPr lang="zh-TW" altLang="en-US" dirty="0" smtClean="0"/>
              <a:t>密碼</a:t>
            </a:r>
            <a:r>
              <a:rPr lang="zh-TW" altLang="en-US" dirty="0"/>
              <a:t>切換不同主機，如下圖。</a:t>
            </a:r>
            <a:endParaRPr lang="en-US" altLang="zh-TW" dirty="0"/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</a:t>
            </a:r>
            <a:r>
              <a:rPr lang="en-US" altLang="zh-TW" dirty="0" err="1" smtClean="0">
                <a:solidFill>
                  <a:schemeClr val="tx1"/>
                </a:solidFill>
              </a:rPr>
              <a:t>sh</a:t>
            </a:r>
            <a:r>
              <a:rPr lang="en-US" altLang="zh-TW" dirty="0" smtClean="0">
                <a:solidFill>
                  <a:schemeClr val="tx1"/>
                </a:solidFill>
              </a:rPr>
              <a:t> master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</a:t>
            </a:r>
            <a:r>
              <a:rPr lang="en-US" altLang="zh-TW" dirty="0" err="1" smtClean="0">
                <a:solidFill>
                  <a:schemeClr val="tx1"/>
                </a:solidFill>
              </a:rPr>
              <a:t>sh</a:t>
            </a:r>
            <a:r>
              <a:rPr lang="en-US" altLang="zh-TW" dirty="0" smtClean="0">
                <a:solidFill>
                  <a:schemeClr val="tx1"/>
                </a:solidFill>
              </a:rPr>
              <a:t> slave</a:t>
            </a: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exit	// </a:t>
            </a:r>
            <a:r>
              <a:rPr lang="zh-TW" altLang="en-US" dirty="0" smtClean="0">
                <a:solidFill>
                  <a:schemeClr val="tx1"/>
                </a:solidFill>
              </a:rPr>
              <a:t>登出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962" y="2504005"/>
            <a:ext cx="5438095" cy="8857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62" y="3995142"/>
            <a:ext cx="2133333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2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Hadoop(7/)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596668" cy="5229426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接下來安裝</a:t>
            </a:r>
            <a:r>
              <a:rPr lang="en-US" altLang="zh-TW" dirty="0" smtClean="0">
                <a:solidFill>
                  <a:schemeClr val="tx1"/>
                </a:solidFill>
              </a:rPr>
              <a:t>java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u="sng" dirty="0" smtClean="0">
                <a:solidFill>
                  <a:schemeClr val="tx1"/>
                </a:solidFill>
              </a:rPr>
              <a:t>(</a:t>
            </a:r>
            <a:r>
              <a:rPr lang="zh-TW" altLang="en-US" u="sng" dirty="0" smtClean="0"/>
              <a:t>目前</a:t>
            </a:r>
            <a:r>
              <a:rPr lang="zh-TW" altLang="en-US" u="sng" dirty="0"/>
              <a:t>使用的</a:t>
            </a:r>
            <a:r>
              <a:rPr lang="en-US" altLang="zh-TW" u="sng" dirty="0"/>
              <a:t>container</a:t>
            </a:r>
            <a:r>
              <a:rPr lang="zh-TW" altLang="en-US" u="sng" dirty="0"/>
              <a:t>已事先</a:t>
            </a:r>
            <a:r>
              <a:rPr lang="zh-TW" altLang="en-US" u="sng" dirty="0" smtClean="0"/>
              <a:t>安裝</a:t>
            </a:r>
            <a:r>
              <a:rPr lang="en-US" altLang="zh-TW" u="sng" dirty="0" smtClean="0"/>
              <a:t>)</a:t>
            </a:r>
            <a:endParaRPr lang="en-US" altLang="zh-TW" u="sng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sudo</a:t>
            </a:r>
            <a:r>
              <a:rPr lang="en-US" altLang="zh-TW" dirty="0">
                <a:solidFill>
                  <a:schemeClr val="tx1"/>
                </a:solidFill>
              </a:rPr>
              <a:t> apt-get install </a:t>
            </a:r>
            <a:r>
              <a:rPr lang="en-US" altLang="zh-TW" dirty="0" smtClean="0">
                <a:solidFill>
                  <a:schemeClr val="tx1"/>
                </a:solidFill>
              </a:rPr>
              <a:t>–y default-</a:t>
            </a:r>
            <a:r>
              <a:rPr lang="en-US" altLang="zh-TW" dirty="0" err="1" smtClean="0">
                <a:solidFill>
                  <a:schemeClr val="tx1"/>
                </a:solidFill>
              </a:rPr>
              <a:t>jdk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b="1" u="sng" dirty="0" smtClean="0">
                <a:solidFill>
                  <a:srgbClr val="FF0000"/>
                </a:solidFill>
              </a:rPr>
              <a:t>在</a:t>
            </a:r>
            <a:r>
              <a:rPr lang="en-US" altLang="zh-TW" b="1" u="sng" dirty="0" smtClean="0">
                <a:solidFill>
                  <a:srgbClr val="FF0000"/>
                </a:solidFill>
              </a:rPr>
              <a:t>master</a:t>
            </a:r>
            <a:r>
              <a:rPr lang="zh-TW" altLang="en-US" b="1" u="sng" dirty="0" smtClean="0">
                <a:solidFill>
                  <a:srgbClr val="FF0000"/>
                </a:solidFill>
              </a:rPr>
              <a:t>主機</a:t>
            </a:r>
            <a:r>
              <a:rPr lang="zh-TW" altLang="en-US" dirty="0" smtClean="0">
                <a:solidFill>
                  <a:schemeClr val="tx1"/>
                </a:solidFill>
              </a:rPr>
              <a:t>下載</a:t>
            </a:r>
            <a:r>
              <a:rPr lang="en-US" altLang="zh-TW" dirty="0" smtClean="0">
                <a:solidFill>
                  <a:schemeClr val="tx1"/>
                </a:solidFill>
              </a:rPr>
              <a:t>hadoop2.7.5</a:t>
            </a:r>
            <a:r>
              <a:rPr lang="zh-TW" altLang="en-US" dirty="0" smtClean="0">
                <a:solidFill>
                  <a:schemeClr val="tx1"/>
                </a:solidFill>
              </a:rPr>
              <a:t>版本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cd </a:t>
            </a:r>
            <a:r>
              <a:rPr lang="en-US" altLang="zh-TW" dirty="0" smtClean="0">
                <a:solidFill>
                  <a:schemeClr val="tx1"/>
                </a:solidFill>
                <a:latin typeface="+mn-ea"/>
              </a:rPr>
              <a:t>~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</a:t>
            </a:r>
            <a:r>
              <a:rPr lang="en-US" altLang="zh-TW" dirty="0" err="1" smtClean="0">
                <a:solidFill>
                  <a:schemeClr val="tx1"/>
                </a:solidFill>
              </a:rPr>
              <a:t>udo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wget</a:t>
            </a:r>
            <a:r>
              <a:rPr lang="en-US" altLang="zh-TW" dirty="0" smtClean="0">
                <a:solidFill>
                  <a:schemeClr val="tx1"/>
                </a:solidFill>
              </a:rPr>
              <a:t> http</a:t>
            </a:r>
            <a:r>
              <a:rPr lang="en-US" altLang="zh-TW" dirty="0">
                <a:solidFill>
                  <a:schemeClr val="tx1"/>
                </a:solidFill>
              </a:rPr>
              <a:t>://apache.stu.edu.tw/hadoop/common/hadoop-2.7.5/hadoop-2.7.5.tar.gz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373" y="2069702"/>
            <a:ext cx="4752381" cy="120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68" y="5007204"/>
            <a:ext cx="11976926" cy="155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2924</TotalTime>
  <Words>1145</Words>
  <Application>Microsoft Office PowerPoint</Application>
  <PresentationFormat>寬螢幕</PresentationFormat>
  <Paragraphs>275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微軟正黑體</vt:lpstr>
      <vt:lpstr>Arial</vt:lpstr>
      <vt:lpstr>Trebuchet MS</vt:lpstr>
      <vt:lpstr>Wingdings 3</vt:lpstr>
      <vt:lpstr>多面向</vt:lpstr>
      <vt:lpstr>Hadoop安裝流程</vt:lpstr>
      <vt:lpstr>https://tinyurl.com/hadoopadm</vt:lpstr>
      <vt:lpstr>Hadoop(1/)</vt:lpstr>
      <vt:lpstr>Hadoop(2/)</vt:lpstr>
      <vt:lpstr>Hadoop(3/)</vt:lpstr>
      <vt:lpstr>Hadoop(4/)</vt:lpstr>
      <vt:lpstr>Hadoop(5/)</vt:lpstr>
      <vt:lpstr>Hadoop(6/)</vt:lpstr>
      <vt:lpstr>Hadoop(7/)</vt:lpstr>
      <vt:lpstr>Hadoop(8/)</vt:lpstr>
      <vt:lpstr>Hadoop(9/)</vt:lpstr>
      <vt:lpstr>Hadoop(10/)</vt:lpstr>
      <vt:lpstr>Hadoop(11/)</vt:lpstr>
      <vt:lpstr>Hadoop(12/)</vt:lpstr>
      <vt:lpstr>Hadoop(13/)</vt:lpstr>
      <vt:lpstr>Hadoop(14/)</vt:lpstr>
      <vt:lpstr>Hadoop(15/)</vt:lpstr>
      <vt:lpstr>Hadoop(16/)</vt:lpstr>
      <vt:lpstr>Hadoop(17/)</vt:lpstr>
      <vt:lpstr>Hadoop(18/)</vt:lpstr>
      <vt:lpstr>Hadoop(19/)</vt:lpstr>
      <vt:lpstr>Hadoop(20/)</vt:lpstr>
      <vt:lpstr>Hadoop(21/)</vt:lpstr>
      <vt:lpstr>Hadoop(22/)</vt:lpstr>
      <vt:lpstr>Hadoop(23/)</vt:lpstr>
      <vt:lpstr>Hadoop(24/)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Hadoop安裝流程</dc:title>
  <dc:creator>Windows 使用者</dc:creator>
  <cp:lastModifiedBy>Windows 使用者</cp:lastModifiedBy>
  <cp:revision>182</cp:revision>
  <dcterms:created xsi:type="dcterms:W3CDTF">2017-12-22T03:55:46Z</dcterms:created>
  <dcterms:modified xsi:type="dcterms:W3CDTF">2017-12-27T04:00:50Z</dcterms:modified>
</cp:coreProperties>
</file>