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2" Type="http://schemas.openxmlformats.org/officeDocument/2006/relationships/tableStyles" Target="tableStyles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1133002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>
              <a:buSzPts val="3240"/>
            </a:pPr>
            <a:r>
              <a:rPr lang="ru-RU" sz="3240" b="1" dirty="0"/>
              <a:t>Дипломный проект по курсу </a:t>
            </a:r>
            <a:br>
              <a:rPr lang="ru-RU" sz="3240" b="1" dirty="0"/>
            </a:br>
            <a:r>
              <a:rPr lang="ru-RU" sz="3240" b="1" dirty="0"/>
              <a:t>«Промышленная разработка приложений на </a:t>
            </a:r>
            <a:r>
              <a:rPr lang="ru-RU" sz="3240" b="1" dirty="0" err="1"/>
              <a:t>JavaScript</a:t>
            </a:r>
            <a:r>
              <a:rPr lang="ru-RU" sz="3240" b="1" dirty="0"/>
              <a:t> (ПЦС)»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755959" y="5850077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>
                <a:latin typeface="Calibri"/>
                <a:ea typeface="Calibri"/>
                <a:cs typeface="Calibri"/>
                <a:sym typeface="Calibri"/>
              </a:rPr>
              <a:t>Исполнитель: Геворкян Геворк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 проекта: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Реализация сингл-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приложения социальной сет</a:t>
            </a:r>
            <a:r>
              <a:rPr lang="ru-RU" sz="2800" dirty="0"/>
              <a:t>и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в рамках проекта: 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/>
              <a:t>использование компонентного подхода, прицепов </a:t>
            </a:r>
            <a:r>
              <a:rPr lang="en-US" sz="2800" dirty="0"/>
              <a:t>Flow</a:t>
            </a:r>
            <a:r>
              <a:rPr lang="ru-RU" sz="2800" dirty="0"/>
              <a:t> с помощью </a:t>
            </a:r>
            <a:r>
              <a:rPr lang="ru-RU" sz="2800" dirty="0" err="1"/>
              <a:t>стэка</a:t>
            </a:r>
            <a:r>
              <a:rPr lang="ru-RU" sz="2800" dirty="0"/>
              <a:t> технологий </a:t>
            </a:r>
            <a:r>
              <a:rPr lang="en-US" sz="2800" dirty="0" err="1"/>
              <a:t>Rreact</a:t>
            </a:r>
            <a:r>
              <a:rPr lang="en-US" sz="2800" dirty="0"/>
              <a:t>-Redux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разработка прокси сервера (прослойки) между клиентом и сервером; 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/>
              <a:t>покрытие тестами приложения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/>
            </a:br>
            <a:r>
              <a:rPr lang="ru-RU" sz="2800" b="1" dirty="0"/>
              <a:t>Итоги:</a:t>
            </a:r>
            <a:br>
              <a:rPr lang="ru-RU" sz="2800" b="1" dirty="0"/>
            </a:br>
            <a:r>
              <a:rPr lang="ru-RU" sz="2800" dirty="0"/>
              <a:t>- готовое и оттестированные </a:t>
            </a:r>
            <a:r>
              <a:rPr lang="en-US" sz="2800" dirty="0"/>
              <a:t>web-</a:t>
            </a:r>
            <a:r>
              <a:rPr lang="ru-RU" sz="2800" dirty="0"/>
              <a:t>приложение для просмотра постов, с личным кабинетом и авторизацией.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Широкоэкранный</PresentationFormat>
  <Paragraphs>3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IU</vt:lpstr>
      <vt:lpstr>Дипломный проект по курсу  «Промышленная разработка приложений на JavaScript (ПЦС)»</vt:lpstr>
      <vt:lpstr>Цель проекта: Реализация сингл-page приложения социальной сети.   Задачи в рамках проекта:  - использование компонентного подхода, прицепов Flow с помощью стэка технологий Rreact-Redux; - разработка прокси сервера (прослойки) между клиентом и сервером;  - покрытие тестами приложения.   Итоги: - готовое и оттестированные web-приложение для просмотра постов, с личным кабинетом и авторизацией.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по курсу  «Промышленная разработка приложений на JavaScript (ПЦС)»</dc:title>
  <dc:creator>Ольга Саетгареева</dc:creator>
  <cp:lastModifiedBy>Геворк Геворкян</cp:lastModifiedBy>
  <cp:revision>2</cp:revision>
  <dcterms:created xsi:type="dcterms:W3CDTF">2018-09-03T06:41:35Z</dcterms:created>
  <dcterms:modified xsi:type="dcterms:W3CDTF">2021-12-21T17:49:13Z</dcterms:modified>
</cp:coreProperties>
</file>