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lvl1pPr algn="ctr" defTabSz="584200">
      <a:lnSpc>
        <a:spcPct val="90000"/>
      </a:lnSpc>
      <a:defRPr i="1" sz="2400">
        <a:latin typeface="+mn-lt"/>
        <a:ea typeface="+mn-ea"/>
        <a:cs typeface="+mn-cs"/>
        <a:sym typeface="Open Sans Light"/>
      </a:defRPr>
    </a:lvl1pPr>
    <a:lvl2pPr indent="342900" algn="ctr" defTabSz="584200">
      <a:lnSpc>
        <a:spcPct val="90000"/>
      </a:lnSpc>
      <a:defRPr i="1" sz="2400">
        <a:latin typeface="+mn-lt"/>
        <a:ea typeface="+mn-ea"/>
        <a:cs typeface="+mn-cs"/>
        <a:sym typeface="Open Sans Light"/>
      </a:defRPr>
    </a:lvl2pPr>
    <a:lvl3pPr indent="685800" algn="ctr" defTabSz="584200">
      <a:lnSpc>
        <a:spcPct val="90000"/>
      </a:lnSpc>
      <a:defRPr i="1" sz="2400">
        <a:latin typeface="+mn-lt"/>
        <a:ea typeface="+mn-ea"/>
        <a:cs typeface="+mn-cs"/>
        <a:sym typeface="Open Sans Light"/>
      </a:defRPr>
    </a:lvl3pPr>
    <a:lvl4pPr indent="1028700" algn="ctr" defTabSz="584200">
      <a:lnSpc>
        <a:spcPct val="90000"/>
      </a:lnSpc>
      <a:defRPr i="1" sz="2400">
        <a:latin typeface="+mn-lt"/>
        <a:ea typeface="+mn-ea"/>
        <a:cs typeface="+mn-cs"/>
        <a:sym typeface="Open Sans Light"/>
      </a:defRPr>
    </a:lvl4pPr>
    <a:lvl5pPr indent="1371600" algn="ctr" defTabSz="584200">
      <a:lnSpc>
        <a:spcPct val="90000"/>
      </a:lnSpc>
      <a:defRPr i="1" sz="2400">
        <a:latin typeface="+mn-lt"/>
        <a:ea typeface="+mn-ea"/>
        <a:cs typeface="+mn-cs"/>
        <a:sym typeface="Open Sans Light"/>
      </a:defRPr>
    </a:lvl5pPr>
    <a:lvl6pPr indent="1714500" algn="ctr" defTabSz="584200">
      <a:lnSpc>
        <a:spcPct val="90000"/>
      </a:lnSpc>
      <a:defRPr i="1" sz="2400">
        <a:latin typeface="+mn-lt"/>
        <a:ea typeface="+mn-ea"/>
        <a:cs typeface="+mn-cs"/>
        <a:sym typeface="Open Sans Light"/>
      </a:defRPr>
    </a:lvl6pPr>
    <a:lvl7pPr indent="2057400" algn="ctr" defTabSz="584200">
      <a:lnSpc>
        <a:spcPct val="90000"/>
      </a:lnSpc>
      <a:defRPr i="1" sz="2400">
        <a:latin typeface="+mn-lt"/>
        <a:ea typeface="+mn-ea"/>
        <a:cs typeface="+mn-cs"/>
        <a:sym typeface="Open Sans Light"/>
      </a:defRPr>
    </a:lvl7pPr>
    <a:lvl8pPr indent="2400300" algn="ctr" defTabSz="584200">
      <a:lnSpc>
        <a:spcPct val="90000"/>
      </a:lnSpc>
      <a:defRPr i="1" sz="2400">
        <a:latin typeface="+mn-lt"/>
        <a:ea typeface="+mn-ea"/>
        <a:cs typeface="+mn-cs"/>
        <a:sym typeface="Open Sans Light"/>
      </a:defRPr>
    </a:lvl8pPr>
    <a:lvl9pPr indent="2743200" algn="ctr" defTabSz="584200">
      <a:lnSpc>
        <a:spcPct val="90000"/>
      </a:lnSpc>
      <a:defRPr i="1" sz="2400">
        <a:latin typeface="+mn-lt"/>
        <a:ea typeface="+mn-ea"/>
        <a:cs typeface="+mn-cs"/>
        <a:sym typeface="Open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p:nvPr>
            <p:ph type="sldImg"/>
          </p:nvPr>
        </p:nvSpPr>
        <p:spPr>
          <a:xfrm>
            <a:off x="1143000" y="685800"/>
            <a:ext cx="4572000" cy="3429000"/>
          </a:xfrm>
          <a:prstGeom prst="rect">
            <a:avLst/>
          </a:prstGeom>
        </p:spPr>
        <p:txBody>
          <a:bodyPr/>
          <a:lstStyle/>
          <a:p>
            <a:pPr lvl="0"/>
          </a:p>
        </p:txBody>
      </p:sp>
      <p:sp>
        <p:nvSpPr>
          <p:cNvPr id="260" name="Shape 26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lvl="0"/>
          </a:p>
        </p:txBody>
      </p:sp>
      <p:sp>
        <p:nvSpPr>
          <p:cNvPr id="308" name="Shape 308"/>
          <p:cNvSpPr/>
          <p:nvPr>
            <p:ph type="body" sz="quarter" idx="1"/>
          </p:nvPr>
        </p:nvSpPr>
        <p:spPr>
          <a:prstGeom prst="rect">
            <a:avLst/>
          </a:prstGeom>
        </p:spPr>
        <p:txBody>
          <a:bodyPr/>
          <a:lstStyle/>
          <a:p>
            <a:pPr lvl="0">
              <a:defRPr sz="1800"/>
            </a:pPr>
            <a:r>
              <a:rPr sz="1600"/>
              <a:t>Coding: Programming logic, best practices, OO, TTD, unit testing. </a:t>
            </a:r>
            <a:endParaRPr sz="1600"/>
          </a:p>
          <a:p>
            <a:pPr lvl="0">
              <a:defRPr sz="1800"/>
            </a:pPr>
            <a:endParaRPr sz="1600"/>
          </a:p>
          <a:p>
            <a:pPr lvl="0">
              <a:defRPr sz="1800"/>
            </a:pPr>
            <a:r>
              <a:rPr sz="1600"/>
              <a:t>Knowledge of different automation tools and frameworks, includes mocking, stubbing, integration testing, etc. Includes use of DOM objects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lvl="0"/>
          </a:p>
        </p:txBody>
      </p:sp>
      <p:sp>
        <p:nvSpPr>
          <p:cNvPr id="356" name="Shape 356"/>
          <p:cNvSpPr/>
          <p:nvPr>
            <p:ph type="body" sz="quarter" idx="1"/>
          </p:nvPr>
        </p:nvSpPr>
        <p:spPr>
          <a:prstGeom prst="rect">
            <a:avLst/>
          </a:prstGeom>
        </p:spPr>
        <p:txBody>
          <a:bodyPr/>
          <a:lstStyle/>
          <a:p>
            <a:pPr lvl="0">
              <a:defRPr sz="1800"/>
            </a:pPr>
            <a:r>
              <a:rPr sz="1500"/>
              <a:t>Exploratory testing: Exploratory testing execution, use of different methodologies to test end-to-end flows, user journeys, etc. </a:t>
            </a:r>
            <a:endParaRPr sz="1500"/>
          </a:p>
          <a:p>
            <a:pPr lvl="0">
              <a:defRPr sz="1800"/>
            </a:pPr>
            <a:endParaRPr sz="1500"/>
          </a:p>
          <a:p>
            <a:pPr lvl="0">
              <a:defRPr sz="1800"/>
            </a:pPr>
            <a:r>
              <a:rPr sz="1500"/>
              <a:t>Usability testing: Work with UX/BA/PO to define usability requirements. Includes A/B Testing, User Acceptance Testing sessions, etc. </a:t>
            </a:r>
            <a:endParaRPr sz="1500"/>
          </a:p>
          <a:p>
            <a:pPr lvl="0">
              <a:defRPr sz="1800"/>
            </a:pPr>
            <a:endParaRPr sz="1500"/>
          </a:p>
          <a:p>
            <a:pPr lvl="0">
              <a:defRPr sz="1800"/>
            </a:pPr>
            <a:r>
              <a:rPr sz="1500"/>
              <a:t>Performance testing: Definition of performance requirements with PO/BAs based on data. Knowledge about performance testing tools. Planning/execution on different kinds of performance testing (stress, load, soak, peak). </a:t>
            </a:r>
            <a:endParaRPr sz="1500"/>
          </a:p>
          <a:p>
            <a:pPr lvl="0">
              <a:defRPr sz="1800"/>
            </a:pPr>
            <a:endParaRPr sz="1500"/>
          </a:p>
          <a:p>
            <a:pPr lvl="0">
              <a:defRPr sz="1800"/>
            </a:pPr>
            <a:r>
              <a:rPr sz="1500"/>
              <a:t>Security testing: Planning and execution of security testing (authentication, authorisation, confidentiality, integrity, etc) Includes knowledge about different tools and methods (eg. penetration testing, vulnerability scan tools)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lvl="0"/>
          </a:p>
        </p:txBody>
      </p:sp>
      <p:sp>
        <p:nvSpPr>
          <p:cNvPr id="381" name="Shape 381"/>
          <p:cNvSpPr/>
          <p:nvPr>
            <p:ph type="body" sz="quarter" idx="1"/>
          </p:nvPr>
        </p:nvSpPr>
        <p:spPr>
          <a:prstGeom prst="rect">
            <a:avLst/>
          </a:prstGeom>
        </p:spPr>
        <p:txBody>
          <a:bodyPr/>
          <a:lstStyle/>
          <a:p>
            <a:pPr lvl="0">
              <a:defRPr sz="1800"/>
            </a:pPr>
            <a:r>
              <a:rPr sz="1600"/>
              <a:t>Communication: Ability to collate and present thoughts in coherent manner. Also requires use of external tools to communicate complex ideas. This includes both verbal and non-verbal communication.</a:t>
            </a:r>
            <a:endParaRPr sz="1600"/>
          </a:p>
          <a:p>
            <a:pPr lvl="0">
              <a:defRPr sz="1800"/>
            </a:pPr>
            <a:endParaRPr sz="1600"/>
          </a:p>
          <a:p>
            <a:pPr lvl="0">
              <a:defRPr sz="1800"/>
            </a:pPr>
            <a:r>
              <a:rPr sz="1600"/>
              <a:t>Questioning: The ability to ask a variety of questions for a given context to withdraw pertinent, rich information from our clients.  Continuously sustain an ongoing curiosity in things. Why certain processes exist? What is their purpose? How could we make it better? </a:t>
            </a:r>
            <a:endParaRPr sz="1600"/>
          </a:p>
          <a:p>
            <a:pPr lvl="0">
              <a:defRPr sz="1800"/>
            </a:pPr>
            <a:endParaRPr sz="1600"/>
          </a:p>
          <a:p>
            <a:pPr lvl="0">
              <a:defRPr sz="1800"/>
            </a:pPr>
            <a:r>
              <a:rPr sz="1600"/>
              <a:t>Negotiation: Ability to mediate divergent views and positions, resolve points of difference, and arrive at agreed course of action. Ability to create and foster open feedback atmosphere.</a:t>
            </a:r>
            <a:endParaRPr sz="1600"/>
          </a:p>
          <a:p>
            <a:pPr lvl="0">
              <a:defRPr sz="1800"/>
            </a:pPr>
            <a:endParaRPr sz="1600"/>
          </a:p>
          <a:p>
            <a:pPr lvl="0">
              <a:defRPr sz="1800"/>
            </a:pPr>
            <a:r>
              <a:rPr sz="1600"/>
              <a:t>Problem solving: Ability to distill a complex problem to quantifiable solutions. To understand the root causes to ensure the solutions are appropriate.</a:t>
            </a:r>
            <a:endParaRPr sz="1600"/>
          </a:p>
          <a:p>
            <a:pPr lvl="0">
              <a:defRPr sz="1800"/>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sldImg"/>
          </p:nvPr>
        </p:nvSpPr>
        <p:spPr>
          <a:prstGeom prst="rect">
            <a:avLst/>
          </a:prstGeom>
        </p:spPr>
        <p:txBody>
          <a:bodyPr/>
          <a:lstStyle/>
          <a:p>
            <a:pPr lvl="0"/>
          </a:p>
        </p:txBody>
      </p:sp>
      <p:sp>
        <p:nvSpPr>
          <p:cNvPr id="393" name="Shape 393"/>
          <p:cNvSpPr/>
          <p:nvPr>
            <p:ph type="body" sz="quarter" idx="1"/>
          </p:nvPr>
        </p:nvSpPr>
        <p:spPr>
          <a:prstGeom prst="rect">
            <a:avLst/>
          </a:prstGeom>
        </p:spPr>
        <p:txBody>
          <a:bodyPr/>
          <a:lstStyle/>
          <a:p>
            <a:pPr lvl="0">
              <a:defRPr sz="1800"/>
            </a:pPr>
            <a:r>
              <a:rPr sz="1600"/>
              <a:t>Related to the overall processes on the project. Thinking about the big picture and how the product quality is affected by the processes, improving project practices to improve quality.</a:t>
            </a:r>
            <a:endParaRPr sz="1600"/>
          </a:p>
          <a:p>
            <a:pPr lvl="0">
              <a:defRPr sz="1800"/>
            </a:pPr>
            <a:endParaRPr sz="1600"/>
          </a:p>
          <a:p>
            <a:pPr lvl="0">
              <a:defRPr sz="1800"/>
            </a:pPr>
            <a:r>
              <a:rPr sz="1600"/>
              <a:t>Risk management: Analysis of risks and formulation of action plans to manage risks. Tracking impact of issues in the project and in the test strategy.</a:t>
            </a:r>
            <a:endParaRPr sz="1600"/>
          </a:p>
          <a:p>
            <a:pPr lvl="0">
              <a:defRPr sz="1800"/>
            </a:pPr>
            <a:endParaRPr sz="1600"/>
          </a:p>
          <a:p>
            <a:pPr lvl="0">
              <a:defRPr sz="1800"/>
            </a:pPr>
            <a:r>
              <a:rPr sz="1600"/>
              <a:t>DevOps: Includes continuous delivery, continuous integration. Use of techniques to improve feedback from automated tests (eg.: reporting, parallelization, grid)</a:t>
            </a:r>
            <a:endParaRPr sz="1600"/>
          </a:p>
          <a:p>
            <a:pPr lvl="0">
              <a:defRPr sz="1800"/>
            </a:pPr>
            <a:endParaRPr sz="1600"/>
          </a:p>
          <a:p>
            <a:pPr lvl="0">
              <a:defRPr sz="1800"/>
            </a:pPr>
            <a:r>
              <a:rPr sz="1600"/>
              <a:t>Use of different metrics and data to improve project processes and overall quality. Includes  estimation, defect metrics, output, throughput, lead time, cycle time, kickbacks, root cause analysis, etc.</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Content - Black">
    <p:spTree>
      <p:nvGrpSpPr>
        <p:cNvPr id="1" name=""/>
        <p:cNvGrpSpPr/>
        <p:nvPr/>
      </p:nvGrpSpPr>
      <p:grpSpPr>
        <a:xfrm>
          <a:off x="0" y="0"/>
          <a:ext cx="0" cy="0"/>
          <a:chOff x="0" y="0"/>
          <a:chExt cx="0" cy="0"/>
        </a:xfrm>
      </p:grpSpPr>
      <p:sp>
        <p:nvSpPr>
          <p:cNvPr id="6" name="Shape 6"/>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7" name="Shape 7"/>
          <p:cNvSpPr/>
          <p:nvPr>
            <p:ph type="title"/>
          </p:nvPr>
        </p:nvSpPr>
        <p:spPr>
          <a:xfrm>
            <a:off x="381000" y="234950"/>
            <a:ext cx="12242800" cy="723900"/>
          </a:xfrm>
          <a:prstGeom prst="rect">
            <a:avLst/>
          </a:prstGeom>
        </p:spPr>
        <p:txBody>
          <a:bodyPr>
            <a:normAutofit fontScale="100000" lnSpcReduction="0"/>
          </a:bodyPr>
          <a:lstStyle>
            <a:lvl1pPr defTabSz="584200">
              <a:defRPr cap="all" spc="-144">
                <a:uFillTx/>
              </a:defRPr>
            </a:lvl1pPr>
          </a:lstStyle>
          <a:p>
            <a:pPr lvl="0">
              <a:defRPr cap="none" spc="0" sz="1800"/>
            </a:pPr>
            <a:r>
              <a:rPr cap="all" spc="-144" sz="3600"/>
              <a:t>标题文本</a:t>
            </a:r>
          </a:p>
        </p:txBody>
      </p:sp>
      <p:sp>
        <p:nvSpPr>
          <p:cNvPr id="8" name="Shape 8"/>
          <p:cNvSpPr/>
          <p:nvPr>
            <p:ph type="body" idx="1"/>
          </p:nvPr>
        </p:nvSpPr>
        <p:spPr>
          <a:xfrm>
            <a:off x="381000" y="1422400"/>
            <a:ext cx="12242800" cy="7632700"/>
          </a:xfrm>
          <a:prstGeom prst="rect">
            <a:avLst/>
          </a:prstGeom>
        </p:spPr>
        <p:txBody>
          <a:bodyPr/>
          <a:lstStyle>
            <a:lvl1pPr marL="0" indent="0" defTabSz="584200">
              <a:lnSpc>
                <a:spcPct val="100000"/>
              </a:lnSpc>
              <a:spcBef>
                <a:spcPts val="1200"/>
              </a:spcBef>
              <a:defRPr sz="3400">
                <a:uFillTx/>
              </a:defRPr>
            </a:lvl1pPr>
            <a:lvl2pPr marL="0" indent="0" defTabSz="584200">
              <a:lnSpc>
                <a:spcPct val="100000"/>
              </a:lnSpc>
              <a:spcBef>
                <a:spcPts val="1200"/>
              </a:spcBef>
              <a:defRPr sz="2600">
                <a:uFillTx/>
              </a:defRPr>
            </a:lvl2pPr>
            <a:lvl3pPr marL="291041" indent="-291041" defTabSz="584200">
              <a:lnSpc>
                <a:spcPct val="100000"/>
              </a:lnSpc>
              <a:spcBef>
                <a:spcPts val="1200"/>
              </a:spcBef>
              <a:buClr>
                <a:srgbClr val="9E785F"/>
              </a:buClr>
              <a:buSzPct val="200000"/>
              <a:defRPr sz="2200">
                <a:uFillTx/>
              </a:defRPr>
            </a:lvl3pPr>
            <a:lvl4pPr marL="663863" indent="-346363" defTabSz="584200">
              <a:lnSpc>
                <a:spcPct val="100000"/>
              </a:lnSpc>
              <a:spcBef>
                <a:spcPts val="1200"/>
              </a:spcBef>
              <a:buClr>
                <a:srgbClr val="9E785F"/>
              </a:buClr>
              <a:buSzPct val="120000"/>
              <a:defRPr sz="2400">
                <a:uFillTx/>
              </a:defRPr>
            </a:lvl4pPr>
            <a:lvl5pPr marL="981363" indent="-346363" defTabSz="584200">
              <a:lnSpc>
                <a:spcPct val="100000"/>
              </a:lnSpc>
              <a:spcBef>
                <a:spcPts val="1200"/>
              </a:spcBef>
              <a:buClr>
                <a:srgbClr val="9E785F"/>
              </a:buClr>
              <a:buSzPct val="120000"/>
              <a:defRPr sz="2400">
                <a:uFillTx/>
              </a:defRPr>
            </a:lvl5pPr>
          </a:lstStyle>
          <a:p>
            <a:pPr lvl="0">
              <a:defRPr sz="1800"/>
            </a:pPr>
            <a:r>
              <a:rPr sz="3400"/>
              <a:t>正文级别 1</a:t>
            </a:r>
            <a:endParaRPr sz="3400"/>
          </a:p>
          <a:p>
            <a:pPr lvl="1">
              <a:defRPr sz="1800"/>
            </a:pPr>
            <a:r>
              <a:rPr sz="2600"/>
              <a:t>正文级别 2</a:t>
            </a:r>
            <a:endParaRPr sz="2600"/>
          </a:p>
          <a:p>
            <a:pPr lvl="2">
              <a:defRPr sz="1800"/>
            </a:pPr>
            <a:r>
              <a:rPr sz="2200"/>
              <a:t>正文级别 3</a:t>
            </a:r>
            <a:endParaRPr sz="2200"/>
          </a:p>
          <a:p>
            <a:pPr lvl="3">
              <a:defRPr sz="1800"/>
            </a:pPr>
            <a:r>
              <a:rPr sz="2400"/>
              <a:t>正文级别 4</a:t>
            </a:r>
            <a:endParaRPr sz="2400"/>
          </a:p>
          <a:p>
            <a:pPr lvl="4">
              <a:defRPr sz="1800"/>
            </a:pPr>
            <a:r>
              <a:rPr sz="2400"/>
              <a:t>正文级别 5</a:t>
            </a:r>
          </a:p>
        </p:txBody>
      </p:sp>
      <p:sp>
        <p:nvSpPr>
          <p:cNvPr id="9" name="Shape 9"/>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 Green">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56" name="Shape 56"/>
          <p:cNvSpPr/>
          <p:nvPr>
            <p:ph type="title"/>
          </p:nvPr>
        </p:nvSpPr>
        <p:spPr>
          <a:xfrm>
            <a:off x="539750" y="4425950"/>
            <a:ext cx="11925300" cy="1905000"/>
          </a:xfrm>
          <a:prstGeom prst="rect">
            <a:avLst/>
          </a:prstGeom>
        </p:spPr>
        <p:txBody>
          <a:bodyPr>
            <a:normAutofit fontScale="100000" lnSpcReduction="0"/>
          </a:bodyPr>
          <a:lstStyle>
            <a:lvl1pPr algn="ctr" defTabSz="584200">
              <a:lnSpc>
                <a:spcPct val="60000"/>
              </a:lnSpc>
              <a:defRPr cap="all" spc="-420" sz="8400">
                <a:solidFill>
                  <a:srgbClr val="00B56E"/>
                </a:solidFill>
                <a:uFillTx/>
              </a:defRPr>
            </a:lvl1pPr>
          </a:lstStyle>
          <a:p>
            <a:pPr lvl="0">
              <a:defRPr cap="none" spc="0" sz="1800">
                <a:solidFill>
                  <a:srgbClr val="000000"/>
                </a:solidFill>
              </a:defRPr>
            </a:pPr>
            <a:r>
              <a:rPr cap="all" spc="-420" sz="8400">
                <a:solidFill>
                  <a:srgbClr val="00B56E"/>
                </a:solidFill>
              </a:rPr>
              <a:t>标题文本</a:t>
            </a:r>
          </a:p>
        </p:txBody>
      </p:sp>
      <p:sp>
        <p:nvSpPr>
          <p:cNvPr id="57" name="Shape 57"/>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 Pink">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62" name="Shape 62"/>
          <p:cNvSpPr/>
          <p:nvPr>
            <p:ph type="title"/>
          </p:nvPr>
        </p:nvSpPr>
        <p:spPr>
          <a:xfrm>
            <a:off x="546100" y="4425916"/>
            <a:ext cx="11925301" cy="1905001"/>
          </a:xfrm>
          <a:prstGeom prst="rect">
            <a:avLst/>
          </a:prstGeom>
        </p:spPr>
        <p:txBody>
          <a:bodyPr>
            <a:normAutofit fontScale="100000" lnSpcReduction="0"/>
          </a:bodyPr>
          <a:lstStyle>
            <a:lvl1pPr algn="ctr" defTabSz="584200">
              <a:lnSpc>
                <a:spcPct val="60000"/>
              </a:lnSpc>
              <a:defRPr cap="all" spc="-420" sz="8400">
                <a:solidFill>
                  <a:srgbClr val="EF5BA1"/>
                </a:solidFill>
                <a:uFillTx/>
              </a:defRPr>
            </a:lvl1pPr>
          </a:lstStyle>
          <a:p>
            <a:pPr lvl="0">
              <a:defRPr cap="none" spc="0" sz="1800">
                <a:solidFill>
                  <a:srgbClr val="000000"/>
                </a:solidFill>
              </a:defRPr>
            </a:pPr>
            <a:r>
              <a:rPr cap="all" spc="-420" sz="8400">
                <a:solidFill>
                  <a:srgbClr val="EF5BA1"/>
                </a:solidFill>
              </a:rPr>
              <a:t>标题文本</a:t>
            </a:r>
          </a:p>
        </p:txBody>
      </p:sp>
      <p:sp>
        <p:nvSpPr>
          <p:cNvPr id="63" name="Shape 63"/>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 Yellow">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68" name="Shape 68"/>
          <p:cNvSpPr/>
          <p:nvPr>
            <p:ph type="title"/>
          </p:nvPr>
        </p:nvSpPr>
        <p:spPr>
          <a:xfrm>
            <a:off x="546100" y="4425916"/>
            <a:ext cx="11925301" cy="1905001"/>
          </a:xfrm>
          <a:prstGeom prst="rect">
            <a:avLst/>
          </a:prstGeom>
        </p:spPr>
        <p:txBody>
          <a:bodyPr>
            <a:normAutofit fontScale="100000" lnSpcReduction="0"/>
          </a:bodyPr>
          <a:lstStyle>
            <a:lvl1pPr algn="ctr" defTabSz="584200">
              <a:lnSpc>
                <a:spcPct val="60000"/>
              </a:lnSpc>
              <a:defRPr cap="all" spc="-420" sz="8400">
                <a:solidFill>
                  <a:srgbClr val="F78F31"/>
                </a:solidFill>
                <a:uFillTx/>
              </a:defRPr>
            </a:lvl1pPr>
          </a:lstStyle>
          <a:p>
            <a:pPr lvl="0">
              <a:defRPr cap="none" spc="0" sz="1800">
                <a:solidFill>
                  <a:srgbClr val="000000"/>
                </a:solidFill>
              </a:defRPr>
            </a:pPr>
            <a:r>
              <a:rPr cap="all" spc="-420" sz="8400">
                <a:solidFill>
                  <a:srgbClr val="F78F31"/>
                </a:solidFill>
              </a:rPr>
              <a:t>标题文本</a:t>
            </a:r>
          </a:p>
        </p:txBody>
      </p:sp>
      <p:sp>
        <p:nvSpPr>
          <p:cNvPr id="69" name="Shape 69"/>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Blu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74" name="Shape 74"/>
          <p:cNvSpPr/>
          <p:nvPr>
            <p:ph type="title"/>
          </p:nvPr>
        </p:nvSpPr>
        <p:spPr>
          <a:xfrm>
            <a:off x="546100" y="4425916"/>
            <a:ext cx="11925301" cy="1905001"/>
          </a:xfrm>
          <a:prstGeom prst="rect">
            <a:avLst/>
          </a:prstGeom>
        </p:spPr>
        <p:txBody>
          <a:bodyPr>
            <a:normAutofit fontScale="100000" lnSpcReduction="0"/>
          </a:bodyPr>
          <a:lstStyle>
            <a:lvl1pPr algn="ctr" defTabSz="584200">
              <a:lnSpc>
                <a:spcPct val="60000"/>
              </a:lnSpc>
              <a:defRPr cap="all" spc="-420" sz="8400">
                <a:solidFill>
                  <a:srgbClr val="26BDCF"/>
                </a:solidFill>
                <a:uFillTx/>
              </a:defRPr>
            </a:lvl1pPr>
          </a:lstStyle>
          <a:p>
            <a:pPr lvl="0">
              <a:defRPr cap="none" spc="0" sz="1800">
                <a:solidFill>
                  <a:srgbClr val="000000"/>
                </a:solidFill>
              </a:defRPr>
            </a:pPr>
            <a:r>
              <a:rPr cap="all" spc="-420" sz="8400">
                <a:solidFill>
                  <a:srgbClr val="26BDCF"/>
                </a:solidFill>
              </a:rPr>
              <a:t>标题文本</a:t>
            </a:r>
          </a:p>
        </p:txBody>
      </p:sp>
      <p:sp>
        <p:nvSpPr>
          <p:cNvPr id="75" name="Shape 75"/>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Purple">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8" name="Shape 7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79" name="Shape 7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80" name="Shape 80"/>
          <p:cNvSpPr/>
          <p:nvPr>
            <p:ph type="title"/>
          </p:nvPr>
        </p:nvSpPr>
        <p:spPr>
          <a:xfrm>
            <a:off x="546100" y="4425916"/>
            <a:ext cx="11925301" cy="1905001"/>
          </a:xfrm>
          <a:prstGeom prst="rect">
            <a:avLst/>
          </a:prstGeom>
        </p:spPr>
        <p:txBody>
          <a:bodyPr>
            <a:normAutofit fontScale="100000" lnSpcReduction="0"/>
          </a:bodyPr>
          <a:lstStyle>
            <a:lvl1pPr algn="ctr" defTabSz="584200">
              <a:lnSpc>
                <a:spcPct val="60000"/>
              </a:lnSpc>
              <a:defRPr cap="all" spc="-420" sz="8400">
                <a:solidFill>
                  <a:srgbClr val="6A2569"/>
                </a:solidFill>
                <a:uFillTx/>
              </a:defRPr>
            </a:lvl1pPr>
          </a:lstStyle>
          <a:p>
            <a:pPr lvl="0">
              <a:defRPr cap="none" spc="0" sz="1800">
                <a:solidFill>
                  <a:srgbClr val="000000"/>
                </a:solidFill>
              </a:defRPr>
            </a:pPr>
            <a:r>
              <a:rPr cap="all" spc="-420" sz="8400">
                <a:solidFill>
                  <a:srgbClr val="6A2569"/>
                </a:solidFill>
              </a:rPr>
              <a:t>标题文本</a:t>
            </a:r>
          </a:p>
        </p:txBody>
      </p:sp>
      <p:sp>
        <p:nvSpPr>
          <p:cNvPr id="81" name="Shape 81"/>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lt - Black">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85" name="Shape 85"/>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uFillTx/>
              </a:defRPr>
            </a:lvl1pPr>
          </a:lstStyle>
          <a:p>
            <a:pPr lvl="0">
              <a:defRPr cap="none" spc="0" sz="1800"/>
            </a:pPr>
            <a:r>
              <a:rPr cap="all" spc="-480" sz="9600"/>
              <a:t>标题文本</a:t>
            </a:r>
          </a:p>
        </p:txBody>
      </p:sp>
      <p:sp>
        <p:nvSpPr>
          <p:cNvPr id="86" name="Shape 86"/>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87" name="Shape 87"/>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lt - Brow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91" name="Shape 91"/>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B18B74"/>
                </a:solidFill>
                <a:uFillTx/>
              </a:defRPr>
            </a:lvl1pPr>
          </a:lstStyle>
          <a:p>
            <a:pPr lvl="0">
              <a:defRPr cap="none" spc="0" sz="1800">
                <a:solidFill>
                  <a:srgbClr val="000000"/>
                </a:solidFill>
              </a:defRPr>
            </a:pPr>
            <a:r>
              <a:rPr cap="all" spc="-480" sz="9600">
                <a:solidFill>
                  <a:srgbClr val="B18B74"/>
                </a:solidFill>
              </a:rPr>
              <a:t>标题文本</a:t>
            </a:r>
          </a:p>
        </p:txBody>
      </p:sp>
      <p:sp>
        <p:nvSpPr>
          <p:cNvPr id="92" name="Shape 92"/>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93" name="Shape 93"/>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lt - Green">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97" name="Shape 97"/>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00B56E"/>
                </a:solidFill>
                <a:uFillTx/>
              </a:defRPr>
            </a:lvl1pPr>
          </a:lstStyle>
          <a:p>
            <a:pPr lvl="0">
              <a:defRPr cap="none" spc="0" sz="1800">
                <a:solidFill>
                  <a:srgbClr val="000000"/>
                </a:solidFill>
              </a:defRPr>
            </a:pPr>
            <a:r>
              <a:rPr cap="all" spc="-480" sz="9600">
                <a:solidFill>
                  <a:srgbClr val="00B56E"/>
                </a:solidFill>
              </a:rPr>
              <a:t>标题文本</a:t>
            </a:r>
          </a:p>
        </p:txBody>
      </p:sp>
      <p:sp>
        <p:nvSpPr>
          <p:cNvPr id="98" name="Shape 98"/>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99" name="Shape 99"/>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lt - Green copy">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03" name="Shape 103"/>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EF5BA1"/>
                </a:solidFill>
                <a:uFillTx/>
              </a:defRPr>
            </a:lvl1pPr>
          </a:lstStyle>
          <a:p>
            <a:pPr lvl="0">
              <a:defRPr cap="none" spc="0" sz="1800">
                <a:solidFill>
                  <a:srgbClr val="000000"/>
                </a:solidFill>
              </a:defRPr>
            </a:pPr>
            <a:r>
              <a:rPr cap="all" spc="-480" sz="9600">
                <a:solidFill>
                  <a:srgbClr val="EF5BA1"/>
                </a:solidFill>
              </a:rPr>
              <a:t>标题文本</a:t>
            </a:r>
          </a:p>
        </p:txBody>
      </p:sp>
      <p:sp>
        <p:nvSpPr>
          <p:cNvPr id="104" name="Shape 104"/>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105" name="Shape 105"/>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lt - Yellow">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09" name="Shape 109"/>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78F31"/>
                </a:solidFill>
                <a:uFillTx/>
              </a:defRPr>
            </a:lvl1pPr>
          </a:lstStyle>
          <a:p>
            <a:pPr lvl="0">
              <a:defRPr cap="none" spc="0" sz="1800">
                <a:solidFill>
                  <a:srgbClr val="000000"/>
                </a:solidFill>
              </a:defRPr>
            </a:pPr>
            <a:r>
              <a:rPr cap="all" spc="-480" sz="9600">
                <a:solidFill>
                  <a:srgbClr val="F78F31"/>
                </a:solidFill>
              </a:rPr>
              <a:t>标题文本</a:t>
            </a:r>
          </a:p>
        </p:txBody>
      </p:sp>
      <p:sp>
        <p:nvSpPr>
          <p:cNvPr id="110" name="Shape 110"/>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111" name="Shape 111"/>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ontent - Brown">
    <p:spTree>
      <p:nvGrpSpPr>
        <p:cNvPr id="1" name=""/>
        <p:cNvGrpSpPr/>
        <p:nvPr/>
      </p:nvGrpSpPr>
      <p:grpSpPr>
        <a:xfrm>
          <a:off x="0" y="0"/>
          <a:ext cx="0" cy="0"/>
          <a:chOff x="0" y="0"/>
          <a:chExt cx="0" cy="0"/>
        </a:xfrm>
      </p:grpSpPr>
      <p:sp>
        <p:nvSpPr>
          <p:cNvPr id="11" name="Shape 11"/>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2" name="Shape 12"/>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B18B74"/>
                </a:solidFill>
                <a:uFillTx/>
              </a:defRPr>
            </a:lvl1pPr>
          </a:lstStyle>
          <a:p>
            <a:pPr lvl="0">
              <a:defRPr cap="none" spc="0" sz="1800">
                <a:solidFill>
                  <a:srgbClr val="000000"/>
                </a:solidFill>
              </a:defRPr>
            </a:pPr>
            <a:r>
              <a:rPr cap="all" spc="-144" sz="3600">
                <a:solidFill>
                  <a:srgbClr val="B18B74"/>
                </a:solidFill>
              </a:rPr>
              <a:t>标题文本</a:t>
            </a:r>
          </a:p>
        </p:txBody>
      </p:sp>
      <p:sp>
        <p:nvSpPr>
          <p:cNvPr id="13" name="Shape 13"/>
          <p:cNvSpPr/>
          <p:nvPr>
            <p:ph type="body" idx="1"/>
          </p:nvPr>
        </p:nvSpPr>
        <p:spPr>
          <a:xfrm>
            <a:off x="381000" y="1416050"/>
            <a:ext cx="12242800" cy="7632700"/>
          </a:xfrm>
          <a:prstGeom prst="rect">
            <a:avLst/>
          </a:prstGeom>
        </p:spPr>
        <p:txBody>
          <a:bodyPr/>
          <a:lstStyle>
            <a:lvl1pPr marL="0" indent="0" defTabSz="584200">
              <a:lnSpc>
                <a:spcPct val="100000"/>
              </a:lnSpc>
              <a:spcBef>
                <a:spcPts val="1200"/>
              </a:spcBef>
              <a:defRPr sz="3400">
                <a:uFillTx/>
              </a:defRPr>
            </a:lvl1pPr>
            <a:lvl2pPr marL="0" indent="0" defTabSz="584200">
              <a:lnSpc>
                <a:spcPct val="100000"/>
              </a:lnSpc>
              <a:spcBef>
                <a:spcPts val="1200"/>
              </a:spcBef>
              <a:defRPr sz="2600">
                <a:uFillTx/>
              </a:defRPr>
            </a:lvl2pPr>
            <a:lvl3pPr marL="291041" indent="-291041" defTabSz="584200">
              <a:lnSpc>
                <a:spcPct val="100000"/>
              </a:lnSpc>
              <a:spcBef>
                <a:spcPts val="1200"/>
              </a:spcBef>
              <a:buClr>
                <a:srgbClr val="9E785F"/>
              </a:buClr>
              <a:buSzPct val="200000"/>
              <a:defRPr sz="2200">
                <a:uFillTx/>
              </a:defRPr>
            </a:lvl3pPr>
            <a:lvl4pPr marL="635000" indent="-317500" defTabSz="584200">
              <a:lnSpc>
                <a:spcPct val="100000"/>
              </a:lnSpc>
              <a:spcBef>
                <a:spcPts val="1200"/>
              </a:spcBef>
              <a:buClr>
                <a:srgbClr val="9E785F"/>
              </a:buClr>
              <a:buSzPct val="120000"/>
              <a:defRPr sz="2200">
                <a:uFillTx/>
              </a:defRPr>
            </a:lvl4pPr>
            <a:lvl5pPr marL="952500" indent="-317500" defTabSz="584200">
              <a:lnSpc>
                <a:spcPct val="100000"/>
              </a:lnSpc>
              <a:spcBef>
                <a:spcPts val="1200"/>
              </a:spcBef>
              <a:buClr>
                <a:srgbClr val="9E785F"/>
              </a:buClr>
              <a:buSzPct val="120000"/>
              <a:defRPr sz="2200">
                <a:uFillTx/>
              </a:defRPr>
            </a:lvl5pPr>
          </a:lstStyle>
          <a:p>
            <a:pPr lvl="0">
              <a:defRPr sz="1800"/>
            </a:pPr>
            <a:r>
              <a:rPr sz="3400"/>
              <a:t>正文级别 1</a:t>
            </a:r>
            <a:endParaRPr sz="3400"/>
          </a:p>
          <a:p>
            <a:pPr lvl="1">
              <a:defRPr sz="1800"/>
            </a:pPr>
            <a:r>
              <a:rPr sz="2600"/>
              <a:t>正文级别 2</a:t>
            </a:r>
            <a:endParaRPr sz="2600"/>
          </a:p>
          <a:p>
            <a:pPr lvl="2">
              <a:defRPr sz="1800"/>
            </a:pPr>
            <a:r>
              <a:rPr sz="2200"/>
              <a:t>正文级别 3</a:t>
            </a:r>
            <a:endParaRPr sz="2200"/>
          </a:p>
          <a:p>
            <a:pPr lvl="3">
              <a:defRPr sz="1800"/>
            </a:pPr>
            <a:r>
              <a:rPr sz="2200"/>
              <a:t>正文级别 4</a:t>
            </a:r>
            <a:endParaRPr sz="2200"/>
          </a:p>
          <a:p>
            <a:pPr lvl="4">
              <a:defRPr sz="1800"/>
            </a:pPr>
            <a:r>
              <a:rPr sz="2200"/>
              <a:t>正文级别 5</a:t>
            </a:r>
          </a:p>
        </p:txBody>
      </p:sp>
      <p:sp>
        <p:nvSpPr>
          <p:cNvPr id="14" name="Shape 14"/>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Alt - Blu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15" name="Shape 115"/>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26BDCF"/>
                </a:solidFill>
                <a:uFillTx/>
              </a:defRPr>
            </a:lvl1pPr>
          </a:lstStyle>
          <a:p>
            <a:pPr lvl="0">
              <a:defRPr cap="none" spc="0" sz="1800">
                <a:solidFill>
                  <a:srgbClr val="000000"/>
                </a:solidFill>
              </a:defRPr>
            </a:pPr>
            <a:r>
              <a:rPr cap="all" spc="-480" sz="9600">
                <a:solidFill>
                  <a:srgbClr val="26BDCF"/>
                </a:solidFill>
              </a:rPr>
              <a:t>标题文本</a:t>
            </a:r>
          </a:p>
        </p:txBody>
      </p:sp>
      <p:sp>
        <p:nvSpPr>
          <p:cNvPr id="116" name="Shape 116"/>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117" name="Shape 117"/>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Alt - Purple">
    <p:spTree>
      <p:nvGrpSpPr>
        <p:cNvPr id="1" name=""/>
        <p:cNvGrpSpPr/>
        <p:nvPr/>
      </p:nvGrpSpPr>
      <p:grpSpPr>
        <a:xfrm>
          <a:off x="0" y="0"/>
          <a:ext cx="0" cy="0"/>
          <a:chOff x="0" y="0"/>
          <a:chExt cx="0" cy="0"/>
        </a:xfrm>
      </p:grpSpPr>
      <p:pic>
        <p:nvPicPr>
          <p:cNvPr id="11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20" name="Shape 12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21" name="Shape 121"/>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6A2569"/>
                </a:solidFill>
                <a:uFillTx/>
              </a:defRPr>
            </a:lvl1pPr>
          </a:lstStyle>
          <a:p>
            <a:pPr lvl="0">
              <a:defRPr cap="none" spc="0" sz="1800">
                <a:solidFill>
                  <a:srgbClr val="000000"/>
                </a:solidFill>
              </a:defRPr>
            </a:pPr>
            <a:r>
              <a:rPr cap="all" spc="-480" sz="9600">
                <a:solidFill>
                  <a:srgbClr val="6A2569"/>
                </a:solidFill>
              </a:rPr>
              <a:t>标题文本</a:t>
            </a:r>
          </a:p>
        </p:txBody>
      </p:sp>
      <p:sp>
        <p:nvSpPr>
          <p:cNvPr id="122" name="Shape 122"/>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123" name="Shape 123"/>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Black">
    <p:bg>
      <p:bgPr>
        <a:solidFill>
          <a:srgbClr val="000000"/>
        </a:solidFill>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28" name="Shape 128"/>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29" name="Shape 129"/>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Brown">
    <p:bg>
      <p:bgPr>
        <a:solidFill>
          <a:srgbClr val="B18B74"/>
        </a:solidFill>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34" name="Shape 134"/>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35" name="Shape 135"/>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Green">
    <p:bg>
      <p:bgPr>
        <a:solidFill>
          <a:srgbClr val="00B56E"/>
        </a:solidFill>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40" name="Shape 140"/>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41" name="Shape 141"/>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Pink">
    <p:bg>
      <p:bgPr>
        <a:solidFill>
          <a:srgbClr val="EF5BA1"/>
        </a:solidFill>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46" name="Shape 146"/>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47" name="Shape 147"/>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Yellow">
    <p:bg>
      <p:bgPr>
        <a:solidFill>
          <a:srgbClr val="F78F31"/>
        </a:solidFill>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52" name="Shape 152"/>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53" name="Shape 153"/>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Blue">
    <p:bg>
      <p:bgPr>
        <a:solidFill>
          <a:srgbClr val="26BDCF"/>
        </a:solidFill>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58" name="Shape 158"/>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59" name="Shape 159"/>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Alt Reverse - Purple">
    <p:bg>
      <p:bgPr>
        <a:solidFill>
          <a:srgbClr val="6A2569"/>
        </a:solidFill>
      </p:bgPr>
    </p:bg>
    <p:spTree>
      <p:nvGrpSpPr>
        <p:cNvPr id="1" name=""/>
        <p:cNvGrpSpPr/>
        <p:nvPr/>
      </p:nvGrpSpPr>
      <p:grpSpPr>
        <a:xfrm>
          <a:off x="0" y="0"/>
          <a:ext cx="0" cy="0"/>
          <a:chOff x="0" y="0"/>
          <a:chExt cx="0" cy="0"/>
        </a:xfrm>
      </p:grpSpPr>
      <p:sp>
        <p:nvSpPr>
          <p:cNvPr id="161" name="Shape 16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16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63" name="Shape 163"/>
          <p:cNvSpPr/>
          <p:nvPr>
            <p:ph type="title"/>
          </p:nvPr>
        </p:nvSpPr>
        <p:spPr>
          <a:xfrm>
            <a:off x="539750" y="1911350"/>
            <a:ext cx="11925300" cy="5651500"/>
          </a:xfrm>
          <a:prstGeom prst="rect">
            <a:avLst/>
          </a:prstGeom>
        </p:spPr>
        <p:txBody>
          <a:bodyPr anchor="b">
            <a:normAutofit fontScale="100000" lnSpcReduction="0"/>
          </a:bodyPr>
          <a:lstStyle>
            <a:lvl1pPr defTabSz="584200">
              <a:lnSpc>
                <a:spcPct val="60000"/>
              </a:lnSpc>
              <a:defRPr cap="all" spc="-480" sz="9600">
                <a:solidFill>
                  <a:srgbClr val="FFFFFF"/>
                </a:solidFill>
                <a:uFillTx/>
              </a:defRPr>
            </a:lvl1pPr>
          </a:lstStyle>
          <a:p>
            <a:pPr lvl="0">
              <a:defRPr cap="none" spc="0" sz="1800">
                <a:solidFill>
                  <a:srgbClr val="000000"/>
                </a:solidFill>
              </a:defRPr>
            </a:pPr>
            <a:r>
              <a:rPr cap="all" spc="-480" sz="9600">
                <a:solidFill>
                  <a:srgbClr val="FFFFFF"/>
                </a:solidFill>
              </a:rPr>
              <a:t>标题文本</a:t>
            </a:r>
          </a:p>
        </p:txBody>
      </p:sp>
      <p:sp>
        <p:nvSpPr>
          <p:cNvPr id="164" name="Shape 164"/>
          <p:cNvSpPr/>
          <p:nvPr>
            <p:ph type="body" idx="1"/>
          </p:nvPr>
        </p:nvSpPr>
        <p:spPr>
          <a:xfrm>
            <a:off x="533400" y="8039100"/>
            <a:ext cx="11938000" cy="1143000"/>
          </a:xfrm>
          <a:prstGeom prst="rect">
            <a:avLst/>
          </a:prstGeom>
        </p:spPr>
        <p:txBody>
          <a:bodyPr/>
          <a:lstStyle>
            <a:lvl1pPr marL="0" indent="0" defTabSz="584200">
              <a:lnSpc>
                <a:spcPct val="100000"/>
              </a:lnSpc>
              <a:spcBef>
                <a:spcPts val="0"/>
              </a:spcBef>
              <a:defRPr sz="2800">
                <a:solidFill>
                  <a:srgbClr val="FFFFFF"/>
                </a:solidFill>
                <a:uFillTx/>
              </a:defRPr>
            </a:lvl1pPr>
            <a:lvl2pPr marL="0" indent="0" defTabSz="584200">
              <a:lnSpc>
                <a:spcPct val="100000"/>
              </a:lnSpc>
              <a:spcBef>
                <a:spcPts val="0"/>
              </a:spcBef>
              <a:defRPr sz="2800">
                <a:solidFill>
                  <a:srgbClr val="FFFFFF"/>
                </a:solidFill>
                <a:uFillTx/>
              </a:defRPr>
            </a:lvl2pPr>
            <a:lvl3pPr marL="341923" indent="-341923" defTabSz="584200">
              <a:lnSpc>
                <a:spcPct val="100000"/>
              </a:lnSpc>
              <a:spcBef>
                <a:spcPts val="0"/>
              </a:spcBef>
              <a:defRPr sz="2800">
                <a:solidFill>
                  <a:srgbClr val="FFFFFF"/>
                </a:solidFill>
                <a:uFillTx/>
              </a:defRPr>
            </a:lvl3pPr>
            <a:lvl4pPr marL="493888" indent="-493888" defTabSz="584200">
              <a:lnSpc>
                <a:spcPct val="100000"/>
              </a:lnSpc>
              <a:spcBef>
                <a:spcPts val="0"/>
              </a:spcBef>
              <a:defRPr sz="2800">
                <a:solidFill>
                  <a:srgbClr val="FFFFFF"/>
                </a:solidFill>
                <a:uFillTx/>
              </a:defRPr>
            </a:lvl4pPr>
            <a:lvl5pPr marL="635000" indent="-635000" defTabSz="584200">
              <a:lnSpc>
                <a:spcPct val="100000"/>
              </a:lnSpc>
              <a:spcBef>
                <a:spcPts val="0"/>
              </a:spcBef>
              <a:defRPr sz="2800">
                <a:solidFill>
                  <a:srgbClr val="FFFFFF"/>
                </a:solidFill>
                <a:uFillTx/>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165" name="Shape 165"/>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Quote - Black">
    <p:spTree>
      <p:nvGrpSpPr>
        <p:cNvPr id="1" name=""/>
        <p:cNvGrpSpPr/>
        <p:nvPr/>
      </p:nvGrpSpPr>
      <p:grpSpPr>
        <a:xfrm>
          <a:off x="0" y="0"/>
          <a:ext cx="0" cy="0"/>
          <a:chOff x="0" y="0"/>
          <a:chExt cx="0" cy="0"/>
        </a:xfrm>
      </p:grpSpPr>
      <p:sp>
        <p:nvSpPr>
          <p:cNvPr id="167" name="Shape 167"/>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pPr>
            <a:r>
              <a:rPr sz="2600"/>
              <a:t>正文级别 1</a:t>
            </a:r>
            <a:endParaRPr sz="2600"/>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68" name="Shape 168"/>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Content - Green">
    <p:spTree>
      <p:nvGrpSpPr>
        <p:cNvPr id="1" name=""/>
        <p:cNvGrpSpPr/>
        <p:nvPr/>
      </p:nvGrpSpPr>
      <p:grpSpPr>
        <a:xfrm>
          <a:off x="0" y="0"/>
          <a:ext cx="0" cy="0"/>
          <a:chOff x="0" y="0"/>
          <a:chExt cx="0" cy="0"/>
        </a:xfrm>
      </p:grpSpPr>
      <p:sp>
        <p:nvSpPr>
          <p:cNvPr id="16" name="Shape 16"/>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7" name="Shape 17"/>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00B56E"/>
                </a:solidFill>
                <a:uFillTx/>
              </a:defRPr>
            </a:lvl1pPr>
          </a:lstStyle>
          <a:p>
            <a:pPr lvl="0">
              <a:defRPr cap="none" spc="0" sz="1800">
                <a:solidFill>
                  <a:srgbClr val="000000"/>
                </a:solidFill>
              </a:defRPr>
            </a:pPr>
            <a:r>
              <a:rPr cap="all" spc="-144" sz="3600">
                <a:solidFill>
                  <a:srgbClr val="00B56E"/>
                </a:solidFill>
              </a:rPr>
              <a:t>标题文本</a:t>
            </a:r>
          </a:p>
        </p:txBody>
      </p:sp>
      <p:sp>
        <p:nvSpPr>
          <p:cNvPr id="18" name="Shape 18"/>
          <p:cNvSpPr/>
          <p:nvPr>
            <p:ph type="body" idx="1"/>
          </p:nvPr>
        </p:nvSpPr>
        <p:spPr>
          <a:xfrm>
            <a:off x="387350" y="1416050"/>
            <a:ext cx="12242801" cy="7632700"/>
          </a:xfrm>
          <a:prstGeom prst="rect">
            <a:avLst/>
          </a:prstGeom>
        </p:spPr>
        <p:txBody>
          <a:bodyPr/>
          <a:lstStyle>
            <a:lvl1pPr marL="0" indent="0" defTabSz="584200">
              <a:lnSpc>
                <a:spcPct val="100000"/>
              </a:lnSpc>
              <a:spcBef>
                <a:spcPts val="1200"/>
              </a:spcBef>
              <a:defRPr sz="34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buClr>
                <a:srgbClr val="00B56E"/>
              </a:buClr>
              <a:buSzPct val="200000"/>
              <a:defRPr sz="2400">
                <a:uFillTx/>
              </a:defRPr>
            </a:lvl3pPr>
            <a:lvl4pPr marL="663863" indent="-346363" defTabSz="584200">
              <a:lnSpc>
                <a:spcPct val="100000"/>
              </a:lnSpc>
              <a:spcBef>
                <a:spcPts val="1200"/>
              </a:spcBef>
              <a:buClr>
                <a:srgbClr val="00B56E"/>
              </a:buClr>
              <a:buSzPct val="120000"/>
              <a:defRPr sz="2400">
                <a:uFillTx/>
              </a:defRPr>
            </a:lvl4pPr>
            <a:lvl5pPr marL="981363" indent="-346363" defTabSz="584200">
              <a:lnSpc>
                <a:spcPct val="100000"/>
              </a:lnSpc>
              <a:spcBef>
                <a:spcPts val="1200"/>
              </a:spcBef>
              <a:buClr>
                <a:srgbClr val="00B56E"/>
              </a:buClr>
              <a:buSzPct val="120000"/>
              <a:defRPr sz="2400">
                <a:uFillTx/>
              </a:defRPr>
            </a:lvl5pPr>
          </a:lstStyle>
          <a:p>
            <a:pPr lvl="0">
              <a:defRPr sz="1800"/>
            </a:pPr>
            <a:r>
              <a:rPr sz="3400"/>
              <a:t>正文级别 1</a:t>
            </a:r>
            <a:endParaRPr sz="3400"/>
          </a:p>
          <a:p>
            <a:pPr lvl="1">
              <a:defRPr sz="1800"/>
            </a:pPr>
            <a:r>
              <a:rPr sz="2600"/>
              <a:t>正文级别 2</a:t>
            </a:r>
            <a:endParaRPr sz="2600"/>
          </a:p>
          <a:p>
            <a:pPr lvl="2">
              <a:defRPr sz="1800"/>
            </a:pPr>
            <a:r>
              <a:rPr sz="2400"/>
              <a:t>正文级别 3</a:t>
            </a:r>
            <a:endParaRPr sz="2400"/>
          </a:p>
          <a:p>
            <a:pPr lvl="3">
              <a:defRPr sz="1800"/>
            </a:pPr>
            <a:r>
              <a:rPr sz="2400"/>
              <a:t>正文级别 4</a:t>
            </a:r>
            <a:endParaRPr sz="2400"/>
          </a:p>
          <a:p>
            <a:pPr lvl="4">
              <a:defRPr sz="1800"/>
            </a:pPr>
            <a:r>
              <a:rPr sz="2400"/>
              <a:t>正文级别 5</a:t>
            </a:r>
          </a:p>
        </p:txBody>
      </p:sp>
      <p:sp>
        <p:nvSpPr>
          <p:cNvPr id="19" name="Shape 19"/>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Quote - Brown">
    <p:spTree>
      <p:nvGrpSpPr>
        <p:cNvPr id="1" name=""/>
        <p:cNvGrpSpPr/>
        <p:nvPr/>
      </p:nvGrpSpPr>
      <p:grpSpPr>
        <a:xfrm>
          <a:off x="0" y="0"/>
          <a:ext cx="0" cy="0"/>
          <a:chOff x="0" y="0"/>
          <a:chExt cx="0" cy="0"/>
        </a:xfrm>
      </p:grpSpPr>
      <p:sp>
        <p:nvSpPr>
          <p:cNvPr id="170" name="Shape 170"/>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B18B74"/>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B18B74"/>
                </a:solidFill>
              </a:rPr>
              <a:t>正文级别 1</a:t>
            </a:r>
            <a:endParaRPr sz="2600">
              <a:solidFill>
                <a:srgbClr val="B18B74"/>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71" name="Shape 171"/>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Quote - Green">
    <p:spTree>
      <p:nvGrpSpPr>
        <p:cNvPr id="1" name=""/>
        <p:cNvGrpSpPr/>
        <p:nvPr/>
      </p:nvGrpSpPr>
      <p:grpSpPr>
        <a:xfrm>
          <a:off x="0" y="0"/>
          <a:ext cx="0" cy="0"/>
          <a:chOff x="0" y="0"/>
          <a:chExt cx="0" cy="0"/>
        </a:xfrm>
      </p:grpSpPr>
      <p:sp>
        <p:nvSpPr>
          <p:cNvPr id="173" name="Shape 173"/>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00B56E"/>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00B56E"/>
                </a:solidFill>
              </a:rPr>
              <a:t>正文级别 1</a:t>
            </a:r>
            <a:endParaRPr sz="2600">
              <a:solidFill>
                <a:srgbClr val="00B56E"/>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74" name="Shape 174"/>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Quote - Pink">
    <p:spTree>
      <p:nvGrpSpPr>
        <p:cNvPr id="1" name=""/>
        <p:cNvGrpSpPr/>
        <p:nvPr/>
      </p:nvGrpSpPr>
      <p:grpSpPr>
        <a:xfrm>
          <a:off x="0" y="0"/>
          <a:ext cx="0" cy="0"/>
          <a:chOff x="0" y="0"/>
          <a:chExt cx="0" cy="0"/>
        </a:xfrm>
      </p:grpSpPr>
      <p:sp>
        <p:nvSpPr>
          <p:cNvPr id="176" name="Shape 176"/>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EF5BA1"/>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EF5BA1"/>
                </a:solidFill>
              </a:rPr>
              <a:t>正文级别 1</a:t>
            </a:r>
            <a:endParaRPr sz="2600">
              <a:solidFill>
                <a:srgbClr val="EF5BA1"/>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77" name="Shape 177"/>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Quote - Yellow">
    <p:spTree>
      <p:nvGrpSpPr>
        <p:cNvPr id="1" name=""/>
        <p:cNvGrpSpPr/>
        <p:nvPr/>
      </p:nvGrpSpPr>
      <p:grpSpPr>
        <a:xfrm>
          <a:off x="0" y="0"/>
          <a:ext cx="0" cy="0"/>
          <a:chOff x="0" y="0"/>
          <a:chExt cx="0" cy="0"/>
        </a:xfrm>
      </p:grpSpPr>
      <p:sp>
        <p:nvSpPr>
          <p:cNvPr id="179" name="Shape 179"/>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F78F31"/>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F78F31"/>
                </a:solidFill>
              </a:rPr>
              <a:t>正文级别 1</a:t>
            </a:r>
            <a:endParaRPr sz="2600">
              <a:solidFill>
                <a:srgbClr val="F78F31"/>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80" name="Shape 180"/>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Quote - Blue">
    <p:spTree>
      <p:nvGrpSpPr>
        <p:cNvPr id="1" name=""/>
        <p:cNvGrpSpPr/>
        <p:nvPr/>
      </p:nvGrpSpPr>
      <p:grpSpPr>
        <a:xfrm>
          <a:off x="0" y="0"/>
          <a:ext cx="0" cy="0"/>
          <a:chOff x="0" y="0"/>
          <a:chExt cx="0" cy="0"/>
        </a:xfrm>
      </p:grpSpPr>
      <p:sp>
        <p:nvSpPr>
          <p:cNvPr id="182" name="Shape 182"/>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26BDCF"/>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26BDCF"/>
                </a:solidFill>
              </a:rPr>
              <a:t>正文级别 1</a:t>
            </a:r>
            <a:endParaRPr sz="2600">
              <a:solidFill>
                <a:srgbClr val="26BDCF"/>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83" name="Shape 183"/>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Quote - Purple">
    <p:spTree>
      <p:nvGrpSpPr>
        <p:cNvPr id="1" name=""/>
        <p:cNvGrpSpPr/>
        <p:nvPr/>
      </p:nvGrpSpPr>
      <p:grpSpPr>
        <a:xfrm>
          <a:off x="0" y="0"/>
          <a:ext cx="0" cy="0"/>
          <a:chOff x="0" y="0"/>
          <a:chExt cx="0" cy="0"/>
        </a:xfrm>
      </p:grpSpPr>
      <p:sp>
        <p:nvSpPr>
          <p:cNvPr id="185" name="Shape 185"/>
          <p:cNvSpPr/>
          <p:nvPr>
            <p:ph type="body" idx="1"/>
          </p:nvPr>
        </p:nvSpPr>
        <p:spPr>
          <a:xfrm>
            <a:off x="1327150" y="698500"/>
            <a:ext cx="10350500" cy="8343900"/>
          </a:xfrm>
          <a:prstGeom prst="rect">
            <a:avLst/>
          </a:prstGeom>
        </p:spPr>
        <p:txBody>
          <a:bodyPr anchor="ctr"/>
          <a:lstStyle>
            <a:lvl1pPr marL="0" indent="0" defTabSz="584200">
              <a:lnSpc>
                <a:spcPct val="100000"/>
              </a:lnSpc>
              <a:spcBef>
                <a:spcPts val="1200"/>
              </a:spcBef>
              <a:defRPr sz="2600">
                <a:solidFill>
                  <a:srgbClr val="6A2569"/>
                </a:solidFill>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defRPr sz="2600">
                <a:uFillTx/>
              </a:defRPr>
            </a:lvl3pPr>
            <a:lvl4pPr marL="635000" indent="-317500" defTabSz="584200">
              <a:lnSpc>
                <a:spcPct val="100000"/>
              </a:lnSpc>
              <a:spcBef>
                <a:spcPts val="1200"/>
              </a:spcBef>
              <a:defRPr sz="1800">
                <a:uFillTx/>
              </a:defRPr>
            </a:lvl4pPr>
            <a:lvl5pPr marL="952500" indent="-317500" defTabSz="584200">
              <a:lnSpc>
                <a:spcPct val="100000"/>
              </a:lnSpc>
              <a:spcBef>
                <a:spcPts val="1200"/>
              </a:spcBef>
              <a:defRPr sz="1400">
                <a:uFillTx/>
              </a:defRPr>
            </a:lvl5pPr>
          </a:lstStyle>
          <a:p>
            <a:pPr lvl="0">
              <a:defRPr sz="1800">
                <a:solidFill>
                  <a:srgbClr val="000000"/>
                </a:solidFill>
              </a:defRPr>
            </a:pPr>
            <a:r>
              <a:rPr sz="2600">
                <a:solidFill>
                  <a:srgbClr val="6A2569"/>
                </a:solidFill>
              </a:rPr>
              <a:t>正文级别 1</a:t>
            </a:r>
            <a:endParaRPr sz="2600">
              <a:solidFill>
                <a:srgbClr val="6A2569"/>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186" name="Shape 186"/>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Black">
    <p:spTree>
      <p:nvGrpSpPr>
        <p:cNvPr id="1" name=""/>
        <p:cNvGrpSpPr/>
        <p:nvPr/>
      </p:nvGrpSpPr>
      <p:grpSpPr>
        <a:xfrm>
          <a:off x="0" y="0"/>
          <a:ext cx="0" cy="0"/>
          <a:chOff x="0" y="0"/>
          <a:chExt cx="0" cy="0"/>
        </a:xfrm>
      </p:grpSpPr>
      <p:sp>
        <p:nvSpPr>
          <p:cNvPr id="188" name="Shape 188"/>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89" name="Shape 189"/>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90" name="Shape 190"/>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uFillTx/>
              </a:defRPr>
            </a:lvl1pPr>
          </a:lstStyle>
          <a:p>
            <a:pPr lvl="0">
              <a:defRPr cap="none" spc="0" sz="1800"/>
            </a:pPr>
            <a:r>
              <a:rPr cap="all" spc="-215" sz="5400"/>
              <a:t>标题文本</a:t>
            </a:r>
          </a:p>
        </p:txBody>
      </p:sp>
      <p:sp>
        <p:nvSpPr>
          <p:cNvPr id="191" name="Shape 191"/>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Brown">
    <p:spTree>
      <p:nvGrpSpPr>
        <p:cNvPr id="1" name=""/>
        <p:cNvGrpSpPr/>
        <p:nvPr/>
      </p:nvGrpSpPr>
      <p:grpSpPr>
        <a:xfrm>
          <a:off x="0" y="0"/>
          <a:ext cx="0" cy="0"/>
          <a:chOff x="0" y="0"/>
          <a:chExt cx="0" cy="0"/>
        </a:xfrm>
      </p:grpSpPr>
      <p:sp>
        <p:nvSpPr>
          <p:cNvPr id="193" name="Shape 193"/>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94" name="Shape 194"/>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95" name="Shape 195"/>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B18B74"/>
                </a:solidFill>
                <a:uFillTx/>
              </a:defRPr>
            </a:lvl1pPr>
          </a:lstStyle>
          <a:p>
            <a:pPr lvl="0">
              <a:defRPr cap="none" spc="0" sz="1800">
                <a:solidFill>
                  <a:srgbClr val="000000"/>
                </a:solidFill>
              </a:defRPr>
            </a:pPr>
            <a:r>
              <a:rPr cap="all" spc="-215" sz="5400">
                <a:solidFill>
                  <a:srgbClr val="B18B74"/>
                </a:solidFill>
              </a:rPr>
              <a:t>标题文本</a:t>
            </a:r>
          </a:p>
        </p:txBody>
      </p:sp>
      <p:sp>
        <p:nvSpPr>
          <p:cNvPr id="196" name="Shape 196"/>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Green">
    <p:spTree>
      <p:nvGrpSpPr>
        <p:cNvPr id="1" name=""/>
        <p:cNvGrpSpPr/>
        <p:nvPr/>
      </p:nvGrpSpPr>
      <p:grpSpPr>
        <a:xfrm>
          <a:off x="0" y="0"/>
          <a:ext cx="0" cy="0"/>
          <a:chOff x="0" y="0"/>
          <a:chExt cx="0" cy="0"/>
        </a:xfrm>
      </p:grpSpPr>
      <p:sp>
        <p:nvSpPr>
          <p:cNvPr id="198" name="Shape 198"/>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199" name="Shape 199"/>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00" name="Shape 200"/>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00B56E"/>
                </a:solidFill>
                <a:uFillTx/>
              </a:defRPr>
            </a:lvl1pPr>
          </a:lstStyle>
          <a:p>
            <a:pPr lvl="0">
              <a:defRPr cap="none" spc="0" sz="1800">
                <a:solidFill>
                  <a:srgbClr val="000000"/>
                </a:solidFill>
              </a:defRPr>
            </a:pPr>
            <a:r>
              <a:rPr cap="all" spc="-215" sz="5400">
                <a:solidFill>
                  <a:srgbClr val="00B56E"/>
                </a:solidFill>
              </a:rPr>
              <a:t>标题文本</a:t>
            </a:r>
          </a:p>
        </p:txBody>
      </p:sp>
      <p:sp>
        <p:nvSpPr>
          <p:cNvPr id="201" name="Shape 201"/>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Pink">
    <p:spTree>
      <p:nvGrpSpPr>
        <p:cNvPr id="1" name=""/>
        <p:cNvGrpSpPr/>
        <p:nvPr/>
      </p:nvGrpSpPr>
      <p:grpSpPr>
        <a:xfrm>
          <a:off x="0" y="0"/>
          <a:ext cx="0" cy="0"/>
          <a:chOff x="0" y="0"/>
          <a:chExt cx="0" cy="0"/>
        </a:xfrm>
      </p:grpSpPr>
      <p:sp>
        <p:nvSpPr>
          <p:cNvPr id="203" name="Shape 203"/>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04" name="Shape 204"/>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05" name="Shape 205"/>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EF5BA1"/>
                </a:solidFill>
                <a:uFillTx/>
              </a:defRPr>
            </a:lvl1pPr>
          </a:lstStyle>
          <a:p>
            <a:pPr lvl="0">
              <a:defRPr cap="none" spc="0" sz="1800">
                <a:solidFill>
                  <a:srgbClr val="000000"/>
                </a:solidFill>
              </a:defRPr>
            </a:pPr>
            <a:r>
              <a:rPr cap="all" spc="-215" sz="5400">
                <a:solidFill>
                  <a:srgbClr val="EF5BA1"/>
                </a:solidFill>
              </a:rPr>
              <a:t>标题文本</a:t>
            </a:r>
          </a:p>
        </p:txBody>
      </p:sp>
      <p:sp>
        <p:nvSpPr>
          <p:cNvPr id="206" name="Shape 206"/>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Content - Pink">
    <p:spTree>
      <p:nvGrpSpPr>
        <p:cNvPr id="1" name=""/>
        <p:cNvGrpSpPr/>
        <p:nvPr/>
      </p:nvGrpSpPr>
      <p:grpSpPr>
        <a:xfrm>
          <a:off x="0" y="0"/>
          <a:ext cx="0" cy="0"/>
          <a:chOff x="0" y="0"/>
          <a:chExt cx="0" cy="0"/>
        </a:xfrm>
      </p:grpSpPr>
      <p:sp>
        <p:nvSpPr>
          <p:cNvPr id="21" name="Shape 21"/>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2" name="Shape 22"/>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DF5693"/>
                </a:solidFill>
                <a:uFillTx/>
              </a:defRPr>
            </a:lvl1pPr>
          </a:lstStyle>
          <a:p>
            <a:pPr lvl="0">
              <a:defRPr cap="none" spc="0" sz="1800">
                <a:solidFill>
                  <a:srgbClr val="000000"/>
                </a:solidFill>
              </a:defRPr>
            </a:pPr>
            <a:r>
              <a:rPr cap="all" spc="-144" sz="3600">
                <a:solidFill>
                  <a:srgbClr val="DF5693"/>
                </a:solidFill>
              </a:rPr>
              <a:t>标题文本</a:t>
            </a:r>
          </a:p>
        </p:txBody>
      </p:sp>
      <p:sp>
        <p:nvSpPr>
          <p:cNvPr id="23" name="Shape 23"/>
          <p:cNvSpPr/>
          <p:nvPr>
            <p:ph type="body" idx="1"/>
          </p:nvPr>
        </p:nvSpPr>
        <p:spPr>
          <a:xfrm>
            <a:off x="381000" y="1422400"/>
            <a:ext cx="12242800" cy="7632700"/>
          </a:xfrm>
          <a:prstGeom prst="rect">
            <a:avLst/>
          </a:prstGeom>
        </p:spPr>
        <p:txBody>
          <a:bodyPr/>
          <a:lstStyle>
            <a:lvl1pPr marL="0" indent="0" defTabSz="584200">
              <a:lnSpc>
                <a:spcPct val="100000"/>
              </a:lnSpc>
              <a:spcBef>
                <a:spcPts val="1200"/>
              </a:spcBef>
              <a:defRPr sz="34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buClr>
                <a:srgbClr val="EF5BA1"/>
              </a:buClr>
              <a:buSzPct val="200000"/>
              <a:defRPr sz="2400">
                <a:uFillTx/>
              </a:defRPr>
            </a:lvl3pPr>
            <a:lvl4pPr marL="663863" indent="-346363" defTabSz="584200">
              <a:lnSpc>
                <a:spcPct val="100000"/>
              </a:lnSpc>
              <a:spcBef>
                <a:spcPts val="1200"/>
              </a:spcBef>
              <a:buClr>
                <a:srgbClr val="EF5BA1"/>
              </a:buClr>
              <a:buSzPct val="120000"/>
              <a:defRPr sz="2400">
                <a:uFillTx/>
              </a:defRPr>
            </a:lvl4pPr>
            <a:lvl5pPr marL="981363" indent="-346363" defTabSz="584200">
              <a:lnSpc>
                <a:spcPct val="100000"/>
              </a:lnSpc>
              <a:spcBef>
                <a:spcPts val="1200"/>
              </a:spcBef>
              <a:buClr>
                <a:srgbClr val="EF5BA1"/>
              </a:buClr>
              <a:buSzPct val="120000"/>
              <a:defRPr sz="2400">
                <a:uFillTx/>
              </a:defRPr>
            </a:lvl5pPr>
          </a:lstStyle>
          <a:p>
            <a:pPr lvl="0">
              <a:defRPr sz="1800"/>
            </a:pPr>
            <a:r>
              <a:rPr sz="3400"/>
              <a:t>正文级别 1</a:t>
            </a:r>
            <a:endParaRPr sz="3400"/>
          </a:p>
          <a:p>
            <a:pPr lvl="1">
              <a:defRPr sz="1800"/>
            </a:pPr>
            <a:r>
              <a:rPr sz="2600"/>
              <a:t>正文级别 2</a:t>
            </a:r>
            <a:endParaRPr sz="2600"/>
          </a:p>
          <a:p>
            <a:pPr lvl="2">
              <a:defRPr sz="1800"/>
            </a:pPr>
            <a:r>
              <a:rPr sz="2400"/>
              <a:t>正文级别 3</a:t>
            </a:r>
            <a:endParaRPr sz="2400"/>
          </a:p>
          <a:p>
            <a:pPr lvl="3">
              <a:defRPr sz="1800"/>
            </a:pPr>
            <a:r>
              <a:rPr sz="2400"/>
              <a:t>正文级别 4</a:t>
            </a:r>
            <a:endParaRPr sz="2400"/>
          </a:p>
          <a:p>
            <a:pPr lvl="4">
              <a:defRPr sz="1800"/>
            </a:pPr>
            <a:r>
              <a:rPr sz="2400"/>
              <a:t>正文级别 5</a:t>
            </a:r>
          </a:p>
        </p:txBody>
      </p:sp>
      <p:sp>
        <p:nvSpPr>
          <p:cNvPr id="24" name="Shape 24"/>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Yellow">
    <p:spTree>
      <p:nvGrpSpPr>
        <p:cNvPr id="1" name=""/>
        <p:cNvGrpSpPr/>
        <p:nvPr/>
      </p:nvGrpSpPr>
      <p:grpSpPr>
        <a:xfrm>
          <a:off x="0" y="0"/>
          <a:ext cx="0" cy="0"/>
          <a:chOff x="0" y="0"/>
          <a:chExt cx="0" cy="0"/>
        </a:xfrm>
      </p:grpSpPr>
      <p:sp>
        <p:nvSpPr>
          <p:cNvPr id="208" name="Shape 208"/>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09" name="Shape 209"/>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10" name="Shape 210"/>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F78F31"/>
                </a:solidFill>
                <a:uFillTx/>
              </a:defRPr>
            </a:lvl1pPr>
          </a:lstStyle>
          <a:p>
            <a:pPr lvl="0">
              <a:defRPr cap="none" spc="0" sz="1800">
                <a:solidFill>
                  <a:srgbClr val="000000"/>
                </a:solidFill>
              </a:defRPr>
            </a:pPr>
            <a:r>
              <a:rPr cap="all" spc="-215" sz="5400">
                <a:solidFill>
                  <a:srgbClr val="F78F31"/>
                </a:solidFill>
              </a:rPr>
              <a:t>标题文本</a:t>
            </a:r>
          </a:p>
        </p:txBody>
      </p:sp>
      <p:sp>
        <p:nvSpPr>
          <p:cNvPr id="211" name="Shape 211"/>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Blue">
    <p:spTree>
      <p:nvGrpSpPr>
        <p:cNvPr id="1" name=""/>
        <p:cNvGrpSpPr/>
        <p:nvPr/>
      </p:nvGrpSpPr>
      <p:grpSpPr>
        <a:xfrm>
          <a:off x="0" y="0"/>
          <a:ext cx="0" cy="0"/>
          <a:chOff x="0" y="0"/>
          <a:chExt cx="0" cy="0"/>
        </a:xfrm>
      </p:grpSpPr>
      <p:sp>
        <p:nvSpPr>
          <p:cNvPr id="213" name="Shape 213"/>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14" name="Shape 214"/>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15" name="Shape 215"/>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26BDCF"/>
                </a:solidFill>
                <a:uFillTx/>
              </a:defRPr>
            </a:lvl1pPr>
          </a:lstStyle>
          <a:p>
            <a:pPr lvl="0">
              <a:defRPr cap="none" spc="0" sz="1800">
                <a:solidFill>
                  <a:srgbClr val="000000"/>
                </a:solidFill>
              </a:defRPr>
            </a:pPr>
            <a:r>
              <a:rPr cap="all" spc="-215" sz="5400">
                <a:solidFill>
                  <a:srgbClr val="26BDCF"/>
                </a:solidFill>
              </a:rPr>
              <a:t>标题文本</a:t>
            </a:r>
          </a:p>
        </p:txBody>
      </p:sp>
      <p:sp>
        <p:nvSpPr>
          <p:cNvPr id="216" name="Shape 216"/>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1" showMasterPhAnim="1">
  <p:cSld name="Blank with Title - Purple">
    <p:spTree>
      <p:nvGrpSpPr>
        <p:cNvPr id="1" name=""/>
        <p:cNvGrpSpPr/>
        <p:nvPr/>
      </p:nvGrpSpPr>
      <p:grpSpPr>
        <a:xfrm>
          <a:off x="0" y="0"/>
          <a:ext cx="0" cy="0"/>
          <a:chOff x="0" y="0"/>
          <a:chExt cx="0" cy="0"/>
        </a:xfrm>
      </p:grpSpPr>
      <p:sp>
        <p:nvSpPr>
          <p:cNvPr id="218" name="Shape 218"/>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19" name="Shape 219"/>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20" name="Shape 220"/>
          <p:cNvSpPr/>
          <p:nvPr>
            <p:ph type="title"/>
          </p:nvPr>
        </p:nvSpPr>
        <p:spPr>
          <a:xfrm>
            <a:off x="2019300" y="476250"/>
            <a:ext cx="8966200" cy="977900"/>
          </a:xfrm>
          <a:prstGeom prst="rect">
            <a:avLst/>
          </a:prstGeom>
        </p:spPr>
        <p:txBody>
          <a:bodyPr>
            <a:normAutofit fontScale="100000" lnSpcReduction="0"/>
          </a:bodyPr>
          <a:lstStyle>
            <a:lvl1pPr algn="ctr" defTabSz="584200">
              <a:defRPr cap="all" spc="-215" sz="5400">
                <a:solidFill>
                  <a:srgbClr val="6A2569"/>
                </a:solidFill>
                <a:uFillTx/>
              </a:defRPr>
            </a:lvl1pPr>
          </a:lstStyle>
          <a:p>
            <a:pPr lvl="0">
              <a:defRPr cap="none" spc="0" sz="1800">
                <a:solidFill>
                  <a:srgbClr val="000000"/>
                </a:solidFill>
              </a:defRPr>
            </a:pPr>
            <a:r>
              <a:rPr cap="all" spc="-215" sz="5400">
                <a:solidFill>
                  <a:srgbClr val="6A2569"/>
                </a:solidFill>
              </a:rPr>
              <a:t>标题文本</a:t>
            </a:r>
          </a:p>
        </p:txBody>
      </p:sp>
      <p:sp>
        <p:nvSpPr>
          <p:cNvPr id="221" name="Shape 221"/>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1" showMasterPhAnim="1">
  <p:cSld name="Blank - Black">
    <p:spTree>
      <p:nvGrpSpPr>
        <p:cNvPr id="1" name=""/>
        <p:cNvGrpSpPr/>
        <p:nvPr/>
      </p:nvGrpSpPr>
      <p:grpSpPr>
        <a:xfrm>
          <a:off x="0" y="0"/>
          <a:ext cx="0" cy="0"/>
          <a:chOff x="0" y="0"/>
          <a:chExt cx="0" cy="0"/>
        </a:xfrm>
      </p:grpSpPr>
      <p:sp>
        <p:nvSpPr>
          <p:cNvPr id="223" name="Shape 223"/>
          <p:cNvSpPr/>
          <p:nvPr>
            <p:ph type="sldNum" sz="quarter" idx="2"/>
          </p:nvPr>
        </p:nvSpPr>
        <p:spPr>
          <a:xfrm>
            <a:off x="12357100" y="9258300"/>
            <a:ext cx="268189"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1" showMasterPhAnim="1">
  <p:cSld name="Closing - Black">
    <p:bg>
      <p:bgPr>
        <a:solidFill>
          <a:srgbClr val="929396"/>
        </a:solidFill>
      </p:bgPr>
    </p:bg>
    <p:spTree>
      <p:nvGrpSpPr>
        <p:cNvPr id="1" name=""/>
        <p:cNvGrpSpPr/>
        <p:nvPr/>
      </p:nvGrpSpPr>
      <p:grpSpPr>
        <a:xfrm>
          <a:off x="0" y="0"/>
          <a:ext cx="0" cy="0"/>
          <a:chOff x="0" y="0"/>
          <a:chExt cx="0" cy="0"/>
        </a:xfrm>
      </p:grpSpPr>
      <p:sp>
        <p:nvSpPr>
          <p:cNvPr id="225" name="Shape 22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2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7" name="Shape 227"/>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1" showMasterPhAnim="1">
  <p:cSld name="Closing - Brown">
    <p:bg>
      <p:bgPr>
        <a:solidFill>
          <a:srgbClr val="B18B74"/>
        </a:solidFill>
      </p:bgPr>
    </p:bg>
    <p:spTree>
      <p:nvGrpSpPr>
        <p:cNvPr id="1" name=""/>
        <p:cNvGrpSpPr/>
        <p:nvPr/>
      </p:nvGrpSpPr>
      <p:grpSpPr>
        <a:xfrm>
          <a:off x="0" y="0"/>
          <a:ext cx="0" cy="0"/>
          <a:chOff x="0" y="0"/>
          <a:chExt cx="0" cy="0"/>
        </a:xfrm>
      </p:grpSpPr>
      <p:sp>
        <p:nvSpPr>
          <p:cNvPr id="229" name="Shape 22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3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1" name="Shape 231"/>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1" showMasterPhAnim="1">
  <p:cSld name="Closing - Green">
    <p:bg>
      <p:bgPr>
        <a:solidFill>
          <a:srgbClr val="00B56E"/>
        </a:solidFill>
      </p:bgPr>
    </p:bg>
    <p:spTree>
      <p:nvGrpSpPr>
        <p:cNvPr id="1" name=""/>
        <p:cNvGrpSpPr/>
        <p:nvPr/>
      </p:nvGrpSpPr>
      <p:grpSpPr>
        <a:xfrm>
          <a:off x="0" y="0"/>
          <a:ext cx="0" cy="0"/>
          <a:chOff x="0" y="0"/>
          <a:chExt cx="0" cy="0"/>
        </a:xfrm>
      </p:grpSpPr>
      <p:sp>
        <p:nvSpPr>
          <p:cNvPr id="233" name="Shape 23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3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5" name="Shape 235"/>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1" showMasterPhAnim="1">
  <p:cSld name="Closing - Pink">
    <p:bg>
      <p:bgPr>
        <a:solidFill>
          <a:srgbClr val="EF5BA1"/>
        </a:solidFill>
      </p:bgPr>
    </p:bg>
    <p:spTree>
      <p:nvGrpSpPr>
        <p:cNvPr id="1" name=""/>
        <p:cNvGrpSpPr/>
        <p:nvPr/>
      </p:nvGrpSpPr>
      <p:grpSpPr>
        <a:xfrm>
          <a:off x="0" y="0"/>
          <a:ext cx="0" cy="0"/>
          <a:chOff x="0" y="0"/>
          <a:chExt cx="0" cy="0"/>
        </a:xfrm>
      </p:grpSpPr>
      <p:sp>
        <p:nvSpPr>
          <p:cNvPr id="237" name="Shape 23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3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9" name="Shape 239"/>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1" showMasterPhAnim="1">
  <p:cSld name="Closing - Yellow">
    <p:bg>
      <p:bgPr>
        <a:solidFill>
          <a:srgbClr val="F78F31"/>
        </a:solidFill>
      </p:bgPr>
    </p:bg>
    <p:spTree>
      <p:nvGrpSpPr>
        <p:cNvPr id="1" name=""/>
        <p:cNvGrpSpPr/>
        <p:nvPr/>
      </p:nvGrpSpPr>
      <p:grpSpPr>
        <a:xfrm>
          <a:off x="0" y="0"/>
          <a:ext cx="0" cy="0"/>
          <a:chOff x="0" y="0"/>
          <a:chExt cx="0" cy="0"/>
        </a:xfrm>
      </p:grpSpPr>
      <p:sp>
        <p:nvSpPr>
          <p:cNvPr id="241" name="Shape 24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4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3" name="Shape 243"/>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1" showMasterPhAnim="1">
  <p:cSld name="Closing - Blue">
    <p:bg>
      <p:bgPr>
        <a:solidFill>
          <a:srgbClr val="26BDCF"/>
        </a:solidFill>
      </p:bgPr>
    </p:bg>
    <p:spTree>
      <p:nvGrpSpPr>
        <p:cNvPr id="1" name=""/>
        <p:cNvGrpSpPr/>
        <p:nvPr/>
      </p:nvGrpSpPr>
      <p:grpSpPr>
        <a:xfrm>
          <a:off x="0" y="0"/>
          <a:ext cx="0" cy="0"/>
          <a:chOff x="0" y="0"/>
          <a:chExt cx="0" cy="0"/>
        </a:xfrm>
      </p:grpSpPr>
      <p:sp>
        <p:nvSpPr>
          <p:cNvPr id="245" name="Shape 24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4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7" name="Shape 247"/>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ntent - Yellow">
    <p:spTree>
      <p:nvGrpSpPr>
        <p:cNvPr id="1" name=""/>
        <p:cNvGrpSpPr/>
        <p:nvPr/>
      </p:nvGrpSpPr>
      <p:grpSpPr>
        <a:xfrm>
          <a:off x="0" y="0"/>
          <a:ext cx="0" cy="0"/>
          <a:chOff x="0" y="0"/>
          <a:chExt cx="0" cy="0"/>
        </a:xfrm>
      </p:grpSpPr>
      <p:sp>
        <p:nvSpPr>
          <p:cNvPr id="26" name="Shape 26"/>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27" name="Shape 27"/>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F78F31"/>
                </a:solidFill>
                <a:uFillTx/>
              </a:defRPr>
            </a:lvl1pPr>
          </a:lstStyle>
          <a:p>
            <a:pPr lvl="0">
              <a:defRPr cap="none" spc="0" sz="1800">
                <a:solidFill>
                  <a:srgbClr val="000000"/>
                </a:solidFill>
              </a:defRPr>
            </a:pPr>
            <a:r>
              <a:rPr cap="all" spc="-144" sz="3600">
                <a:solidFill>
                  <a:srgbClr val="F78F31"/>
                </a:solidFill>
              </a:rPr>
              <a:t>标题文本</a:t>
            </a:r>
          </a:p>
        </p:txBody>
      </p:sp>
      <p:sp>
        <p:nvSpPr>
          <p:cNvPr id="28" name="Shape 28"/>
          <p:cNvSpPr/>
          <p:nvPr>
            <p:ph type="body" idx="1"/>
          </p:nvPr>
        </p:nvSpPr>
        <p:spPr>
          <a:xfrm>
            <a:off x="381000" y="1422400"/>
            <a:ext cx="12242800" cy="7632700"/>
          </a:xfrm>
          <a:prstGeom prst="rect">
            <a:avLst/>
          </a:prstGeom>
        </p:spPr>
        <p:txBody>
          <a:bodyPr/>
          <a:lstStyle>
            <a:lvl1pPr marL="0" indent="0" defTabSz="584200">
              <a:lnSpc>
                <a:spcPct val="100000"/>
              </a:lnSpc>
              <a:spcBef>
                <a:spcPts val="1200"/>
              </a:spcBef>
              <a:defRPr sz="34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buClr>
                <a:srgbClr val="F78F31"/>
              </a:buClr>
              <a:buSzPct val="200000"/>
              <a:defRPr sz="2400">
                <a:uFillTx/>
              </a:defRPr>
            </a:lvl3pPr>
            <a:lvl4pPr marL="663863" indent="-346363" defTabSz="584200">
              <a:lnSpc>
                <a:spcPct val="100000"/>
              </a:lnSpc>
              <a:spcBef>
                <a:spcPts val="1200"/>
              </a:spcBef>
              <a:buClr>
                <a:srgbClr val="F78F31"/>
              </a:buClr>
              <a:buSzPct val="120000"/>
              <a:defRPr sz="2400">
                <a:uFillTx/>
              </a:defRPr>
            </a:lvl4pPr>
            <a:lvl5pPr marL="981363" indent="-346363" defTabSz="584200">
              <a:lnSpc>
                <a:spcPct val="100000"/>
              </a:lnSpc>
              <a:spcBef>
                <a:spcPts val="1200"/>
              </a:spcBef>
              <a:buClr>
                <a:srgbClr val="F78F31"/>
              </a:buClr>
              <a:buSzPct val="120000"/>
              <a:defRPr sz="2400">
                <a:uFillTx/>
              </a:defRPr>
            </a:lvl5pPr>
          </a:lstStyle>
          <a:p>
            <a:pPr lvl="0">
              <a:defRPr sz="1800"/>
            </a:pPr>
            <a:r>
              <a:rPr sz="3400"/>
              <a:t>正文级别 1</a:t>
            </a:r>
            <a:endParaRPr sz="3400"/>
          </a:p>
          <a:p>
            <a:pPr lvl="1">
              <a:defRPr sz="1800"/>
            </a:pPr>
            <a:r>
              <a:rPr sz="2600"/>
              <a:t>正文级别 2</a:t>
            </a:r>
            <a:endParaRPr sz="2600"/>
          </a:p>
          <a:p>
            <a:pPr lvl="2">
              <a:defRPr sz="1800"/>
            </a:pPr>
            <a:r>
              <a:rPr sz="2400"/>
              <a:t>正文级别 3</a:t>
            </a:r>
            <a:endParaRPr sz="2400"/>
          </a:p>
          <a:p>
            <a:pPr lvl="3">
              <a:defRPr sz="1800"/>
            </a:pPr>
            <a:r>
              <a:rPr sz="2400"/>
              <a:t>正文级别 4</a:t>
            </a:r>
            <a:endParaRPr sz="2400"/>
          </a:p>
          <a:p>
            <a:pPr lvl="4">
              <a:defRPr sz="1800"/>
            </a:pPr>
            <a:r>
              <a:rPr sz="2400"/>
              <a:t>正文级别 5</a:t>
            </a:r>
          </a:p>
        </p:txBody>
      </p:sp>
      <p:sp>
        <p:nvSpPr>
          <p:cNvPr id="29" name="Shape 29"/>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1" showMasterPhAnim="1">
  <p:cSld name="Closing - Purple">
    <p:bg>
      <p:bgPr>
        <a:solidFill>
          <a:srgbClr val="6A2569"/>
        </a:solidFill>
      </p:bgPr>
    </p:bg>
    <p:spTree>
      <p:nvGrpSpPr>
        <p:cNvPr id="1" name=""/>
        <p:cNvGrpSpPr/>
        <p:nvPr/>
      </p:nvGrpSpPr>
      <p:grpSpPr>
        <a:xfrm>
          <a:off x="0" y="0"/>
          <a:ext cx="0" cy="0"/>
          <a:chOff x="0" y="0"/>
          <a:chExt cx="0" cy="0"/>
        </a:xfrm>
      </p:grpSpPr>
      <p:sp>
        <p:nvSpPr>
          <p:cNvPr id="249" name="Shape 24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i="0" sz="1200">
                <a:latin typeface="Helvetica"/>
                <a:ea typeface="Helvetica"/>
                <a:cs typeface="Helvetica"/>
                <a:sym typeface="Helvetica"/>
              </a:defRPr>
            </a:pPr>
          </a:p>
        </p:txBody>
      </p:sp>
      <p:pic>
        <p:nvPicPr>
          <p:cNvPr id="25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51" name="Shape 251"/>
          <p:cNvSpPr/>
          <p:nvPr>
            <p:ph type="title"/>
          </p:nvPr>
        </p:nvSpPr>
        <p:spPr>
          <a:xfrm>
            <a:off x="539750" y="996950"/>
            <a:ext cx="11925300" cy="1905000"/>
          </a:xfrm>
          <a:prstGeom prst="rect">
            <a:avLst/>
          </a:prstGeom>
        </p:spPr>
        <p:txBody>
          <a:bodyPr>
            <a:normAutofit fontScale="100000" lnSpcReduction="0"/>
          </a:bodyPr>
          <a:lstStyle>
            <a:lvl1pPr algn="ctr" defTabSz="584200">
              <a:lnSpc>
                <a:spcPct val="60000"/>
              </a:lnSpc>
              <a:defRPr cap="all" spc="-420" sz="8400">
                <a:solidFill>
                  <a:srgbClr val="FFFFFF"/>
                </a:solidFill>
                <a:uFillTx/>
              </a:defRPr>
            </a:lvl1pPr>
          </a:lstStyle>
          <a:p>
            <a:pPr lvl="0">
              <a:defRPr cap="none" spc="0" sz="1800">
                <a:solidFill>
                  <a:srgbClr val="000000"/>
                </a:solidFill>
              </a:defRPr>
            </a:pPr>
            <a:r>
              <a:rPr cap="all" spc="-420" sz="8400">
                <a:solidFill>
                  <a:srgbClr val="FFFFFF"/>
                </a:solidFill>
              </a:rPr>
              <a:t>标题文本</a:t>
            </a:r>
          </a:p>
        </p:txBody>
      </p:sp>
    </p:spTree>
  </p:cSld>
  <p:clrMapOvr>
    <a:masterClrMapping/>
  </p:clrMapOvr>
  <p:transitio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1" showMasterPhAnim="1">
  <p:cSld name="10_TW - Blue">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pPr lvl="0">
              <a:defRPr sz="1800">
                <a:uFillTx/>
              </a:defRPr>
            </a:pPr>
            <a:r>
              <a:rPr sz="3600">
                <a:uFill>
                  <a:solidFill/>
                </a:uFill>
              </a:rPr>
              <a:t>标题文本</a:t>
            </a:r>
          </a:p>
        </p:txBody>
      </p:sp>
      <p:sp>
        <p:nvSpPr>
          <p:cNvPr id="254" name="Shape 254"/>
          <p:cNvSpPr/>
          <p:nvPr>
            <p:ph type="body" idx="1"/>
          </p:nvPr>
        </p:nvSpPr>
        <p:spPr>
          <a:prstGeom prst="rect">
            <a:avLst/>
          </a:prstGeom>
        </p:spPr>
        <p:txBody>
          <a:bodyPr/>
          <a:lstStyle>
            <a:lvl2pPr marL="742950" indent="-742950">
              <a:defRPr sz="2600"/>
            </a:lvl2pPr>
            <a:lvl3pPr marL="342900" indent="-342900">
              <a:spcBef>
                <a:spcPts val="1200"/>
              </a:spcBef>
              <a:buClr>
                <a:srgbClr val="000000"/>
              </a:buClr>
              <a:buFont typeface="Lucida Grande"/>
              <a:buChar char="■"/>
              <a:defRPr sz="2600"/>
            </a:lvl3pPr>
            <a:lvl4pPr marL="635000" indent="-292100">
              <a:spcBef>
                <a:spcPts val="1200"/>
              </a:spcBef>
              <a:buClr>
                <a:srgbClr val="000000"/>
              </a:buClr>
              <a:buFont typeface="Lucida Grande"/>
              <a:buChar char="●"/>
              <a:defRPr sz="1800"/>
            </a:lvl4pPr>
            <a:lvl5pPr marL="952500" indent="-317500">
              <a:spcBef>
                <a:spcPts val="1200"/>
              </a:spcBef>
              <a:buClr>
                <a:srgbClr val="000000"/>
              </a:buClr>
              <a:buFont typeface="Lucida Grande"/>
              <a:buChar char="-"/>
              <a:defRPr sz="1400"/>
            </a:lvl5pPr>
          </a:lstStyle>
          <a:p>
            <a:pPr lvl="0">
              <a:defRPr sz="1800">
                <a:uFillTx/>
              </a:defRPr>
            </a:pPr>
            <a:r>
              <a:rPr sz="4800">
                <a:uFill>
                  <a:solidFill/>
                </a:uFill>
              </a:rPr>
              <a:t>正文级别 1</a:t>
            </a:r>
            <a:endParaRPr sz="4800">
              <a:uFill>
                <a:solidFill/>
              </a:uFill>
            </a:endParaRPr>
          </a:p>
          <a:p>
            <a:pPr lvl="1">
              <a:defRPr sz="1800">
                <a:uFillTx/>
              </a:defRPr>
            </a:pPr>
            <a:r>
              <a:rPr sz="2600">
                <a:uFill>
                  <a:solidFill/>
                </a:uFill>
              </a:rPr>
              <a:t>正文级别 2</a:t>
            </a:r>
            <a:endParaRPr sz="2600">
              <a:uFill>
                <a:solidFill/>
              </a:uFill>
            </a:endParaRPr>
          </a:p>
          <a:p>
            <a:pPr lvl="2">
              <a:defRPr sz="1800">
                <a:uFillTx/>
              </a:defRPr>
            </a:pPr>
            <a:r>
              <a:rPr sz="2600">
                <a:uFill>
                  <a:solidFill/>
                </a:uFill>
              </a:rPr>
              <a:t>正文级别 3</a:t>
            </a:r>
            <a:endParaRPr sz="2600">
              <a:uFill>
                <a:solidFill/>
              </a:uFill>
            </a:endParaRPr>
          </a:p>
          <a:p>
            <a:pPr lvl="3">
              <a:defRPr>
                <a:uFillTx/>
              </a:defRPr>
            </a:pPr>
            <a:r>
              <a:rPr>
                <a:uFill>
                  <a:solidFill/>
                </a:uFill>
              </a:rPr>
              <a:t>正文级别 4</a:t>
            </a:r>
            <a:endParaRPr>
              <a:uFill>
                <a:solidFill/>
              </a:uFill>
            </a:endParaRPr>
          </a:p>
          <a:p>
            <a:pPr lvl="4">
              <a:defRPr sz="1800">
                <a:uFillTx/>
              </a:defRPr>
            </a:pPr>
            <a:r>
              <a:rPr sz="1400">
                <a:uFill>
                  <a:solidFill/>
                </a:uFill>
              </a:rPr>
              <a:t>正文级别 5</a:t>
            </a:r>
          </a:p>
        </p:txBody>
      </p:sp>
      <p:sp>
        <p:nvSpPr>
          <p:cNvPr id="255" name="Shape 2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type="tx" showMasterSp="1" showMasterPhAnim="1">
  <p:cSld name="Quote - Green">
    <p:spTree>
      <p:nvGrpSpPr>
        <p:cNvPr id="1" name=""/>
        <p:cNvGrpSpPr/>
        <p:nvPr/>
      </p:nvGrpSpPr>
      <p:grpSpPr>
        <a:xfrm>
          <a:off x="0" y="0"/>
          <a:ext cx="0" cy="0"/>
          <a:chOff x="0" y="0"/>
          <a:chExt cx="0" cy="0"/>
        </a:xfrm>
      </p:grpSpPr>
      <p:sp>
        <p:nvSpPr>
          <p:cNvPr id="257" name="Shape 257"/>
          <p:cNvSpPr/>
          <p:nvPr>
            <p:ph type="body" idx="1"/>
          </p:nvPr>
        </p:nvSpPr>
        <p:spPr>
          <a:xfrm>
            <a:off x="1327150" y="698500"/>
            <a:ext cx="10350500" cy="8343900"/>
          </a:xfrm>
          <a:prstGeom prst="rect">
            <a:avLst/>
          </a:prstGeom>
        </p:spPr>
        <p:txBody>
          <a:bodyPr anchor="ctr"/>
          <a:lstStyle>
            <a:lvl1pPr marL="0" indent="0" algn="ctr" defTabSz="584200">
              <a:defRPr i="1">
                <a:solidFill>
                  <a:srgbClr val="00B56E"/>
                </a:solidFill>
                <a:uFillTx/>
              </a:defRPr>
            </a:lvl1pPr>
            <a:lvl2pPr marL="0" indent="0" algn="ctr" defTabSz="584200">
              <a:lnSpc>
                <a:spcPct val="100000"/>
              </a:lnSpc>
              <a:defRPr sz="2600">
                <a:uFillTx/>
              </a:defRPr>
            </a:lvl2pPr>
            <a:lvl3pPr marL="0" indent="0" algn="ctr" defTabSz="584200">
              <a:lnSpc>
                <a:spcPct val="100000"/>
              </a:lnSpc>
              <a:buSzTx/>
              <a:buFont typeface="Lucida Grande"/>
              <a:buNone/>
              <a:defRPr sz="2600">
                <a:uFillTx/>
              </a:defRPr>
            </a:lvl3pPr>
            <a:lvl4pPr marL="0" indent="0" algn="ctr" defTabSz="584200">
              <a:lnSpc>
                <a:spcPct val="100000"/>
              </a:lnSpc>
              <a:buSzTx/>
              <a:buFont typeface="Lucida Grande"/>
              <a:buNone/>
              <a:defRPr sz="1800">
                <a:uFillTx/>
              </a:defRPr>
            </a:lvl4pPr>
            <a:lvl5pPr marL="0" indent="0" algn="ctr" defTabSz="584200">
              <a:lnSpc>
                <a:spcPct val="100000"/>
              </a:lnSpc>
              <a:buSzTx/>
              <a:buFont typeface="Lucida Grande"/>
              <a:buNone/>
              <a:defRPr sz="1400">
                <a:uFillTx/>
              </a:defRPr>
            </a:lvl5pPr>
          </a:lstStyle>
          <a:p>
            <a:pPr lvl="0">
              <a:defRPr i="0" sz="1800">
                <a:solidFill>
                  <a:srgbClr val="000000"/>
                </a:solidFill>
              </a:defRPr>
            </a:pPr>
            <a:r>
              <a:rPr i="1" sz="4800">
                <a:solidFill>
                  <a:srgbClr val="00B56E"/>
                </a:solidFill>
              </a:rPr>
              <a:t>正文级别 1</a:t>
            </a:r>
            <a:endParaRPr i="1" sz="4800">
              <a:solidFill>
                <a:srgbClr val="00B56E"/>
              </a:solidFill>
            </a:endParaRPr>
          </a:p>
          <a:p>
            <a:pPr lvl="1">
              <a:defRPr sz="1800"/>
            </a:pPr>
            <a:r>
              <a:rPr sz="2600"/>
              <a:t>正文级别 2</a:t>
            </a:r>
            <a:endParaRPr sz="2600"/>
          </a:p>
          <a:p>
            <a:pPr lvl="2">
              <a:defRPr sz="1800"/>
            </a:pPr>
            <a:r>
              <a:rPr sz="2600"/>
              <a:t>正文级别 3</a:t>
            </a:r>
            <a:endParaRPr sz="2600"/>
          </a:p>
          <a:p>
            <a:pPr lvl="3"/>
            <a:r>
              <a:t>正文级别 4</a:t>
            </a:r>
          </a:p>
          <a:p>
            <a:pPr lvl="4">
              <a:defRPr sz="1800"/>
            </a:pPr>
            <a:r>
              <a:rPr sz="1400"/>
              <a:t>正文级别 5</a:t>
            </a:r>
          </a:p>
        </p:txBody>
      </p:sp>
      <p:sp>
        <p:nvSpPr>
          <p:cNvPr id="258" name="Shape 258"/>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ntent - Blue">
    <p:spTree>
      <p:nvGrpSpPr>
        <p:cNvPr id="1" name=""/>
        <p:cNvGrpSpPr/>
        <p:nvPr/>
      </p:nvGrpSpPr>
      <p:grpSpPr>
        <a:xfrm>
          <a:off x="0" y="0"/>
          <a:ext cx="0" cy="0"/>
          <a:chOff x="0" y="0"/>
          <a:chExt cx="0" cy="0"/>
        </a:xfrm>
      </p:grpSpPr>
      <p:sp>
        <p:nvSpPr>
          <p:cNvPr id="31" name="Shape 31"/>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32" name="Shape 32"/>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26BDCF"/>
                </a:solidFill>
                <a:uFillTx/>
              </a:defRPr>
            </a:lvl1pPr>
          </a:lstStyle>
          <a:p>
            <a:pPr lvl="0">
              <a:defRPr cap="none" spc="0" sz="1800">
                <a:solidFill>
                  <a:srgbClr val="000000"/>
                </a:solidFill>
              </a:defRPr>
            </a:pPr>
            <a:r>
              <a:rPr cap="all" spc="-144" sz="3600">
                <a:solidFill>
                  <a:srgbClr val="26BDCF"/>
                </a:solidFill>
              </a:rPr>
              <a:t>标题文本</a:t>
            </a:r>
          </a:p>
        </p:txBody>
      </p:sp>
      <p:sp>
        <p:nvSpPr>
          <p:cNvPr id="33" name="Shape 33"/>
          <p:cNvSpPr/>
          <p:nvPr>
            <p:ph type="body" idx="1"/>
          </p:nvPr>
        </p:nvSpPr>
        <p:spPr>
          <a:xfrm>
            <a:off x="381000" y="1422400"/>
            <a:ext cx="12242800" cy="7632700"/>
          </a:xfrm>
          <a:prstGeom prst="rect">
            <a:avLst/>
          </a:prstGeom>
        </p:spPr>
        <p:txBody>
          <a:bodyPr/>
          <a:lstStyle>
            <a:lvl1pPr marL="0" indent="0" defTabSz="584200">
              <a:lnSpc>
                <a:spcPct val="80000"/>
              </a:lnSpc>
              <a:defRPr sz="32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buClr>
                <a:srgbClr val="26BDCF"/>
              </a:buClr>
              <a:buSzPct val="200000"/>
              <a:defRPr sz="2400">
                <a:uFillTx/>
              </a:defRPr>
            </a:lvl3pPr>
            <a:lvl4pPr marL="663863" indent="-346363" defTabSz="584200">
              <a:lnSpc>
                <a:spcPct val="100000"/>
              </a:lnSpc>
              <a:spcBef>
                <a:spcPts val="1200"/>
              </a:spcBef>
              <a:buClr>
                <a:srgbClr val="26BDCF"/>
              </a:buClr>
              <a:buSzPct val="120000"/>
              <a:defRPr sz="2400">
                <a:uFillTx/>
              </a:defRPr>
            </a:lvl4pPr>
            <a:lvl5pPr marL="981363" indent="-346363" defTabSz="584200">
              <a:lnSpc>
                <a:spcPct val="100000"/>
              </a:lnSpc>
              <a:spcBef>
                <a:spcPts val="1200"/>
              </a:spcBef>
              <a:buClr>
                <a:srgbClr val="26BDCF"/>
              </a:buClr>
              <a:buSzPct val="120000"/>
              <a:defRPr sz="2400">
                <a:uFillTx/>
              </a:defRPr>
            </a:lvl5pPr>
          </a:lstStyle>
          <a:p>
            <a:pPr lvl="0">
              <a:defRPr sz="1800"/>
            </a:pPr>
            <a:r>
              <a:rPr sz="3200"/>
              <a:t>正文级别 1</a:t>
            </a:r>
            <a:endParaRPr sz="3200"/>
          </a:p>
          <a:p>
            <a:pPr lvl="1">
              <a:defRPr sz="1800"/>
            </a:pPr>
            <a:r>
              <a:rPr sz="2600"/>
              <a:t>正文级别 2</a:t>
            </a:r>
            <a:endParaRPr sz="2600"/>
          </a:p>
          <a:p>
            <a:pPr lvl="2">
              <a:defRPr sz="1800"/>
            </a:pPr>
            <a:r>
              <a:rPr sz="2400"/>
              <a:t>正文级别 3</a:t>
            </a:r>
            <a:endParaRPr sz="2400"/>
          </a:p>
          <a:p>
            <a:pPr lvl="3">
              <a:defRPr sz="1800"/>
            </a:pPr>
            <a:r>
              <a:rPr sz="2400"/>
              <a:t>正文级别 4</a:t>
            </a:r>
            <a:endParaRPr sz="2400"/>
          </a:p>
          <a:p>
            <a:pPr lvl="4">
              <a:defRPr sz="1800"/>
            </a:pPr>
            <a:r>
              <a:rPr sz="2400"/>
              <a:t>正文级别 5</a:t>
            </a:r>
          </a:p>
        </p:txBody>
      </p:sp>
      <p:sp>
        <p:nvSpPr>
          <p:cNvPr id="34" name="Shape 34"/>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ntent - Purple">
    <p:spTree>
      <p:nvGrpSpPr>
        <p:cNvPr id="1" name=""/>
        <p:cNvGrpSpPr/>
        <p:nvPr/>
      </p:nvGrpSpPr>
      <p:grpSpPr>
        <a:xfrm>
          <a:off x="0" y="0"/>
          <a:ext cx="0" cy="0"/>
          <a:chOff x="0" y="0"/>
          <a:chExt cx="0" cy="0"/>
        </a:xfrm>
      </p:grpSpPr>
      <p:sp>
        <p:nvSpPr>
          <p:cNvPr id="36" name="Shape 36"/>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37" name="Shape 37"/>
          <p:cNvSpPr/>
          <p:nvPr>
            <p:ph type="title"/>
          </p:nvPr>
        </p:nvSpPr>
        <p:spPr>
          <a:xfrm>
            <a:off x="381000" y="234950"/>
            <a:ext cx="12242800" cy="723900"/>
          </a:xfrm>
          <a:prstGeom prst="rect">
            <a:avLst/>
          </a:prstGeom>
        </p:spPr>
        <p:txBody>
          <a:bodyPr>
            <a:normAutofit fontScale="100000" lnSpcReduction="0"/>
          </a:bodyPr>
          <a:lstStyle>
            <a:lvl1pPr defTabSz="584200">
              <a:defRPr cap="all" spc="-144">
                <a:solidFill>
                  <a:srgbClr val="6A2569"/>
                </a:solidFill>
                <a:uFillTx/>
              </a:defRPr>
            </a:lvl1pPr>
          </a:lstStyle>
          <a:p>
            <a:pPr lvl="0">
              <a:defRPr cap="none" spc="0" sz="1800">
                <a:solidFill>
                  <a:srgbClr val="000000"/>
                </a:solidFill>
              </a:defRPr>
            </a:pPr>
            <a:r>
              <a:rPr cap="all" spc="-144" sz="3600">
                <a:solidFill>
                  <a:srgbClr val="6A2569"/>
                </a:solidFill>
              </a:rPr>
              <a:t>标题文本</a:t>
            </a:r>
          </a:p>
        </p:txBody>
      </p:sp>
      <p:sp>
        <p:nvSpPr>
          <p:cNvPr id="38" name="Shape 38"/>
          <p:cNvSpPr/>
          <p:nvPr>
            <p:ph type="body" idx="1"/>
          </p:nvPr>
        </p:nvSpPr>
        <p:spPr>
          <a:xfrm>
            <a:off x="381000" y="1422400"/>
            <a:ext cx="12242800" cy="7632700"/>
          </a:xfrm>
          <a:prstGeom prst="rect">
            <a:avLst/>
          </a:prstGeom>
        </p:spPr>
        <p:txBody>
          <a:bodyPr/>
          <a:lstStyle>
            <a:lvl1pPr marL="0" indent="0" defTabSz="584200">
              <a:lnSpc>
                <a:spcPct val="80000"/>
              </a:lnSpc>
              <a:defRPr sz="3200">
                <a:uFillTx/>
              </a:defRPr>
            </a:lvl1pPr>
            <a:lvl2pPr marL="0" indent="0" defTabSz="584200">
              <a:lnSpc>
                <a:spcPct val="100000"/>
              </a:lnSpc>
              <a:spcBef>
                <a:spcPts val="1200"/>
              </a:spcBef>
              <a:defRPr sz="2600">
                <a:uFillTx/>
              </a:defRPr>
            </a:lvl2pPr>
            <a:lvl3pPr marL="317500" indent="-317500" defTabSz="584200">
              <a:lnSpc>
                <a:spcPct val="100000"/>
              </a:lnSpc>
              <a:spcBef>
                <a:spcPts val="1200"/>
              </a:spcBef>
              <a:buClr>
                <a:srgbClr val="6A2569"/>
              </a:buClr>
              <a:buSzPct val="200000"/>
              <a:defRPr sz="2400">
                <a:uFillTx/>
              </a:defRPr>
            </a:lvl3pPr>
            <a:lvl4pPr marL="663863" indent="-346363" defTabSz="584200">
              <a:lnSpc>
                <a:spcPct val="100000"/>
              </a:lnSpc>
              <a:spcBef>
                <a:spcPts val="1200"/>
              </a:spcBef>
              <a:buClr>
                <a:srgbClr val="6A2569"/>
              </a:buClr>
              <a:buSzPct val="120000"/>
              <a:defRPr sz="2400">
                <a:uFillTx/>
              </a:defRPr>
            </a:lvl4pPr>
            <a:lvl5pPr marL="981363" indent="-346363" defTabSz="584200">
              <a:lnSpc>
                <a:spcPct val="100000"/>
              </a:lnSpc>
              <a:spcBef>
                <a:spcPts val="1200"/>
              </a:spcBef>
              <a:buClr>
                <a:srgbClr val="6A2569"/>
              </a:buClr>
              <a:buSzPct val="120000"/>
              <a:defRPr sz="2400">
                <a:uFillTx/>
              </a:defRPr>
            </a:lvl5pPr>
          </a:lstStyle>
          <a:p>
            <a:pPr lvl="0">
              <a:defRPr sz="1800"/>
            </a:pPr>
            <a:r>
              <a:rPr sz="3200"/>
              <a:t>正文级别 1</a:t>
            </a:r>
            <a:endParaRPr sz="3200"/>
          </a:p>
          <a:p>
            <a:pPr lvl="1">
              <a:defRPr sz="1800"/>
            </a:pPr>
            <a:r>
              <a:rPr sz="2600"/>
              <a:t>正文级别 2</a:t>
            </a:r>
            <a:endParaRPr sz="2600"/>
          </a:p>
          <a:p>
            <a:pPr lvl="2">
              <a:defRPr sz="1800"/>
            </a:pPr>
            <a:r>
              <a:rPr sz="2400"/>
              <a:t>正文级别 3</a:t>
            </a:r>
            <a:endParaRPr sz="2400"/>
          </a:p>
          <a:p>
            <a:pPr lvl="3">
              <a:defRPr sz="1800"/>
            </a:pPr>
            <a:r>
              <a:rPr sz="2400"/>
              <a:t>正文级别 4</a:t>
            </a:r>
            <a:endParaRPr sz="2400"/>
          </a:p>
          <a:p>
            <a:pPr lvl="4">
              <a:defRPr sz="1800"/>
            </a:pPr>
            <a:r>
              <a:rPr sz="2400"/>
              <a:t>正文级别 5</a:t>
            </a:r>
          </a:p>
        </p:txBody>
      </p:sp>
      <p:sp>
        <p:nvSpPr>
          <p:cNvPr id="39" name="Shape 39"/>
          <p:cNvSpPr/>
          <p:nvPr>
            <p:ph type="sldNum" sz="quarter" idx="2"/>
          </p:nvPr>
        </p:nvSpPr>
        <p:spPr>
          <a:xfrm>
            <a:off x="12356355" y="9258300"/>
            <a:ext cx="268190" cy="292100"/>
          </a:xfrm>
          <a:prstGeom prst="rect">
            <a:avLst/>
          </a:prstGeom>
        </p:spPr>
        <p:txBody>
          <a:bodyPr/>
          <a:lstStyle>
            <a:lvl1pPr algn="r">
              <a:defRPr sz="1100">
                <a:solidFill>
                  <a:srgbClr val="929396"/>
                </a:solidFill>
                <a:uFillTx/>
                <a:latin typeface="Open Sans Italic"/>
                <a:ea typeface="Open Sans Italic"/>
                <a:cs typeface="Open Sans Italic"/>
                <a:sym typeface="Open Sans Italic"/>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 Black">
    <p:spTree>
      <p:nvGrpSpPr>
        <p:cNvPr id="1" name=""/>
        <p:cNvGrpSpPr/>
        <p:nvPr/>
      </p:nvGrpSpPr>
      <p:grpSpPr>
        <a:xfrm>
          <a:off x="0" y="0"/>
          <a:ext cx="0" cy="0"/>
          <a:chOff x="0" y="0"/>
          <a:chExt cx="0" cy="0"/>
        </a:xfrm>
      </p:grpSpPr>
      <p:pic>
        <p:nvPicPr>
          <p:cNvPr id="4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2" name="Shape 4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43" name="Shape 4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44" name="Shape 44"/>
          <p:cNvSpPr/>
          <p:nvPr>
            <p:ph type="title"/>
          </p:nvPr>
        </p:nvSpPr>
        <p:spPr>
          <a:xfrm>
            <a:off x="539750" y="4425950"/>
            <a:ext cx="11925300" cy="1905000"/>
          </a:xfrm>
          <a:prstGeom prst="rect">
            <a:avLst/>
          </a:prstGeom>
        </p:spPr>
        <p:txBody>
          <a:bodyPr>
            <a:normAutofit fontScale="100000" lnSpcReduction="0"/>
          </a:bodyPr>
          <a:lstStyle>
            <a:lvl1pPr algn="ctr" defTabSz="584200">
              <a:lnSpc>
                <a:spcPct val="60000"/>
              </a:lnSpc>
              <a:defRPr cap="all" spc="-420" sz="8400">
                <a:uFillTx/>
              </a:defRPr>
            </a:lvl1pPr>
          </a:lstStyle>
          <a:p>
            <a:pPr lvl="0">
              <a:defRPr cap="none" spc="0" sz="1800"/>
            </a:pPr>
            <a:r>
              <a:rPr cap="all" spc="-420" sz="8400"/>
              <a:t>标题文本</a:t>
            </a:r>
          </a:p>
        </p:txBody>
      </p:sp>
      <p:sp>
        <p:nvSpPr>
          <p:cNvPr id="45" name="Shape 45"/>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 Brown">
    <p:spTree>
      <p:nvGrpSpPr>
        <p:cNvPr id="1" name=""/>
        <p:cNvGrpSpPr/>
        <p:nvPr/>
      </p:nvGrpSpPr>
      <p:grpSpPr>
        <a:xfrm>
          <a:off x="0" y="0"/>
          <a:ext cx="0" cy="0"/>
          <a:chOff x="0" y="0"/>
          <a:chExt cx="0" cy="0"/>
        </a:xfrm>
      </p:grpSpPr>
      <p:pic>
        <p:nvPicPr>
          <p:cNvPr id="47"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i="0" sz="1200">
                <a:latin typeface="Helvetica"/>
                <a:ea typeface="Helvetica"/>
                <a:cs typeface="Helvetica"/>
                <a:sym typeface="Helvetica"/>
              </a:defRPr>
            </a:pPr>
          </a:p>
        </p:txBody>
      </p:sp>
      <p:sp>
        <p:nvSpPr>
          <p:cNvPr id="50" name="Shape 50"/>
          <p:cNvSpPr/>
          <p:nvPr>
            <p:ph type="title"/>
          </p:nvPr>
        </p:nvSpPr>
        <p:spPr>
          <a:xfrm>
            <a:off x="539750" y="4425950"/>
            <a:ext cx="11925300" cy="1905000"/>
          </a:xfrm>
          <a:prstGeom prst="rect">
            <a:avLst/>
          </a:prstGeom>
        </p:spPr>
        <p:txBody>
          <a:bodyPr>
            <a:normAutofit fontScale="100000" lnSpcReduction="0"/>
          </a:bodyPr>
          <a:lstStyle>
            <a:lvl1pPr algn="ctr" defTabSz="584200">
              <a:lnSpc>
                <a:spcPct val="60000"/>
              </a:lnSpc>
              <a:defRPr cap="all" spc="-420" sz="8400">
                <a:solidFill>
                  <a:srgbClr val="B18B74"/>
                </a:solidFill>
                <a:uFillTx/>
              </a:defRPr>
            </a:lvl1pPr>
          </a:lstStyle>
          <a:p>
            <a:pPr lvl="0">
              <a:defRPr cap="none" spc="0" sz="1800">
                <a:solidFill>
                  <a:srgbClr val="000000"/>
                </a:solidFill>
              </a:defRPr>
            </a:pPr>
            <a:r>
              <a:rPr cap="all" spc="-420" sz="8400">
                <a:solidFill>
                  <a:srgbClr val="B18B74"/>
                </a:solidFill>
              </a:rPr>
              <a:t>标题文本</a:t>
            </a:r>
          </a:p>
        </p:txBody>
      </p:sp>
      <p:sp>
        <p:nvSpPr>
          <p:cNvPr id="51" name="Shape 51"/>
          <p:cNvSpPr/>
          <p:nvPr>
            <p:ph type="body" idx="1"/>
          </p:nvPr>
        </p:nvSpPr>
        <p:spPr>
          <a:xfrm>
            <a:off x="2146300" y="6616700"/>
            <a:ext cx="8712200" cy="2298700"/>
          </a:xfrm>
          <a:prstGeom prst="rect">
            <a:avLst/>
          </a:prstGeom>
        </p:spPr>
        <p:txBody>
          <a:bodyPr/>
          <a:lstStyle>
            <a:lvl1pPr marL="0" indent="0" defTabSz="584200">
              <a:lnSpc>
                <a:spcPct val="100000"/>
              </a:lnSpc>
              <a:spcBef>
                <a:spcPts val="0"/>
              </a:spcBef>
              <a:defRPr sz="2800">
                <a:uFillTx/>
              </a:defRPr>
            </a:lvl1pPr>
            <a:lvl2pPr marL="0" indent="0" defTabSz="584200">
              <a:lnSpc>
                <a:spcPct val="100000"/>
              </a:lnSpc>
              <a:spcBef>
                <a:spcPts val="0"/>
              </a:spcBef>
              <a:defRPr sz="2800">
                <a:uFillTx/>
              </a:defRPr>
            </a:lvl2pPr>
            <a:lvl3pPr marL="341923" indent="-341923" defTabSz="584200">
              <a:lnSpc>
                <a:spcPct val="100000"/>
              </a:lnSpc>
              <a:spcBef>
                <a:spcPts val="0"/>
              </a:spcBef>
              <a:defRPr sz="2800">
                <a:uFillTx/>
              </a:defRPr>
            </a:lvl3pPr>
            <a:lvl4pPr marL="493888" indent="-493888" defTabSz="584200">
              <a:lnSpc>
                <a:spcPct val="100000"/>
              </a:lnSpc>
              <a:spcBef>
                <a:spcPts val="0"/>
              </a:spcBef>
              <a:defRPr sz="2800">
                <a:uFillTx/>
              </a:defRPr>
            </a:lvl4pPr>
            <a:lvl5pPr marL="635000" indent="-635000" defTabSz="584200">
              <a:lnSpc>
                <a:spcPct val="100000"/>
              </a:lnSpc>
              <a:spcBef>
                <a:spcPts val="0"/>
              </a:spcBef>
              <a:defRPr sz="2800">
                <a:uFillTx/>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81000" y="0"/>
            <a:ext cx="122428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a:uFillTx/>
              </a:defRPr>
            </a:pPr>
            <a:r>
              <a:rPr sz="3600">
                <a:uFill>
                  <a:solidFill/>
                </a:uFill>
              </a:rPr>
              <a:t>标题文本</a:t>
            </a:r>
          </a:p>
        </p:txBody>
      </p:sp>
      <p:sp>
        <p:nvSpPr>
          <p:cNvPr id="3" name="Shape 3"/>
          <p:cNvSpPr/>
          <p:nvPr>
            <p:ph type="body" idx="1"/>
          </p:nvPr>
        </p:nvSpPr>
        <p:spPr>
          <a:xfrm>
            <a:off x="381000" y="1422400"/>
            <a:ext cx="12242800" cy="83312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marL="742950" indent="-742950">
              <a:defRPr sz="2600"/>
            </a:lvl2pPr>
            <a:lvl3pPr marL="342900" indent="-342900">
              <a:spcBef>
                <a:spcPts val="1200"/>
              </a:spcBef>
              <a:buClr>
                <a:srgbClr val="000000"/>
              </a:buClr>
              <a:buFont typeface="Lucida Grande"/>
              <a:buChar char="■"/>
              <a:defRPr sz="2600"/>
            </a:lvl3pPr>
            <a:lvl4pPr marL="635000" indent="-292100">
              <a:spcBef>
                <a:spcPts val="1200"/>
              </a:spcBef>
              <a:buClr>
                <a:srgbClr val="000000"/>
              </a:buClr>
              <a:buFont typeface="Lucida Grande"/>
              <a:buChar char="●"/>
              <a:defRPr sz="1800"/>
            </a:lvl4pPr>
            <a:lvl5pPr marL="952500" indent="-317500">
              <a:spcBef>
                <a:spcPts val="1200"/>
              </a:spcBef>
              <a:buClr>
                <a:srgbClr val="000000"/>
              </a:buClr>
              <a:buFont typeface="Lucida Grande"/>
              <a:buChar char="-"/>
              <a:defRPr sz="1400"/>
            </a:lvl5pPr>
          </a:lstStyle>
          <a:p>
            <a:pPr lvl="0">
              <a:defRPr sz="1800">
                <a:uFillTx/>
              </a:defRPr>
            </a:pPr>
            <a:r>
              <a:rPr sz="4800">
                <a:uFill>
                  <a:solidFill/>
                </a:uFill>
              </a:rPr>
              <a:t>正文级别 1</a:t>
            </a:r>
            <a:endParaRPr sz="4800">
              <a:uFill>
                <a:solidFill/>
              </a:uFill>
            </a:endParaRPr>
          </a:p>
          <a:p>
            <a:pPr lvl="1">
              <a:defRPr sz="1800">
                <a:uFillTx/>
              </a:defRPr>
            </a:pPr>
            <a:r>
              <a:rPr sz="2600">
                <a:uFill>
                  <a:solidFill/>
                </a:uFill>
              </a:rPr>
              <a:t>正文级别 2</a:t>
            </a:r>
            <a:endParaRPr sz="2600">
              <a:uFill>
                <a:solidFill/>
              </a:uFill>
            </a:endParaRPr>
          </a:p>
          <a:p>
            <a:pPr lvl="2">
              <a:defRPr sz="1800">
                <a:uFillTx/>
              </a:defRPr>
            </a:pPr>
            <a:r>
              <a:rPr sz="2600">
                <a:uFill>
                  <a:solidFill/>
                </a:uFill>
              </a:rPr>
              <a:t>正文级别 3</a:t>
            </a:r>
            <a:endParaRPr sz="2600">
              <a:uFill>
                <a:solidFill/>
              </a:uFill>
            </a:endParaRPr>
          </a:p>
          <a:p>
            <a:pPr lvl="3">
              <a:defRPr>
                <a:uFillTx/>
              </a:defRPr>
            </a:pPr>
            <a:r>
              <a:rPr>
                <a:uFill>
                  <a:solidFill/>
                </a:uFill>
              </a:rPr>
              <a:t>正文级别 4</a:t>
            </a:r>
            <a:endParaRPr>
              <a:uFill>
                <a:solidFill/>
              </a:uFill>
            </a:endParaRPr>
          </a:p>
          <a:p>
            <a:pPr lvl="4">
              <a:defRPr sz="1800">
                <a:uFillTx/>
              </a:defRPr>
            </a:pPr>
            <a:r>
              <a:rPr sz="1400">
                <a:uFill>
                  <a:solidFill/>
                </a:uFill>
              </a:rPr>
              <a:t>正文级别 5</a:t>
            </a:r>
          </a:p>
        </p:txBody>
      </p:sp>
      <p:sp>
        <p:nvSpPr>
          <p:cNvPr id="4" name="Shape 4"/>
          <p:cNvSpPr/>
          <p:nvPr>
            <p:ph type="sldNum" sz="quarter" idx="2"/>
          </p:nvPr>
        </p:nvSpPr>
        <p:spPr>
          <a:xfrm>
            <a:off x="12258526" y="9258300"/>
            <a:ext cx="462261" cy="520700"/>
          </a:xfrm>
          <a:prstGeom prst="rect">
            <a:avLst/>
          </a:prstGeom>
          <a:ln w="12700">
            <a:miter lim="400000"/>
          </a:ln>
        </p:spPr>
        <p:txBody>
          <a:bodyPr wrap="none" lIns="0" tIns="0" rIns="0" bIns="0">
            <a:spAutoFit/>
          </a:bodyPr>
          <a:lstStyle>
            <a:lvl1pPr>
              <a:lnSpc>
                <a:spcPct val="100000"/>
              </a:lnSpc>
              <a:defRPr i="0">
                <a:uFill>
                  <a:solidFill/>
                </a:u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transition spd="med" advClick="1"/>
  <p:txStyles>
    <p:titleStyle>
      <a:lvl1pPr>
        <a:lnSpc>
          <a:spcPct val="70000"/>
        </a:lnSpc>
        <a:defRPr sz="3600">
          <a:uFill>
            <a:solidFill/>
          </a:uFill>
          <a:latin typeface="+mj-lt"/>
          <a:ea typeface="+mj-ea"/>
          <a:cs typeface="+mj-cs"/>
          <a:sym typeface="Open Sans Extrabold"/>
        </a:defRPr>
      </a:lvl1pPr>
      <a:lvl2pPr indent="228600">
        <a:lnSpc>
          <a:spcPct val="70000"/>
        </a:lnSpc>
        <a:defRPr sz="3600">
          <a:uFill>
            <a:solidFill/>
          </a:uFill>
          <a:latin typeface="+mj-lt"/>
          <a:ea typeface="+mj-ea"/>
          <a:cs typeface="+mj-cs"/>
          <a:sym typeface="Open Sans Extrabold"/>
        </a:defRPr>
      </a:lvl2pPr>
      <a:lvl3pPr indent="457200">
        <a:lnSpc>
          <a:spcPct val="70000"/>
        </a:lnSpc>
        <a:defRPr sz="3600">
          <a:uFill>
            <a:solidFill/>
          </a:uFill>
          <a:latin typeface="+mj-lt"/>
          <a:ea typeface="+mj-ea"/>
          <a:cs typeface="+mj-cs"/>
          <a:sym typeface="Open Sans Extrabold"/>
        </a:defRPr>
      </a:lvl3pPr>
      <a:lvl4pPr indent="685800">
        <a:lnSpc>
          <a:spcPct val="70000"/>
        </a:lnSpc>
        <a:defRPr sz="3600">
          <a:uFill>
            <a:solidFill/>
          </a:uFill>
          <a:latin typeface="+mj-lt"/>
          <a:ea typeface="+mj-ea"/>
          <a:cs typeface="+mj-cs"/>
          <a:sym typeface="Open Sans Extrabold"/>
        </a:defRPr>
      </a:lvl4pPr>
      <a:lvl5pPr indent="914400">
        <a:lnSpc>
          <a:spcPct val="70000"/>
        </a:lnSpc>
        <a:defRPr sz="3600">
          <a:uFill>
            <a:solidFill/>
          </a:uFill>
          <a:latin typeface="+mj-lt"/>
          <a:ea typeface="+mj-ea"/>
          <a:cs typeface="+mj-cs"/>
          <a:sym typeface="Open Sans Extrabold"/>
        </a:defRPr>
      </a:lvl5pPr>
      <a:lvl6pPr indent="1143000">
        <a:lnSpc>
          <a:spcPct val="70000"/>
        </a:lnSpc>
        <a:defRPr sz="3600">
          <a:uFill>
            <a:solidFill/>
          </a:uFill>
          <a:latin typeface="+mj-lt"/>
          <a:ea typeface="+mj-ea"/>
          <a:cs typeface="+mj-cs"/>
          <a:sym typeface="Open Sans Extrabold"/>
        </a:defRPr>
      </a:lvl6pPr>
      <a:lvl7pPr indent="1371600">
        <a:lnSpc>
          <a:spcPct val="70000"/>
        </a:lnSpc>
        <a:defRPr sz="3600">
          <a:uFill>
            <a:solidFill/>
          </a:uFill>
          <a:latin typeface="+mj-lt"/>
          <a:ea typeface="+mj-ea"/>
          <a:cs typeface="+mj-cs"/>
          <a:sym typeface="Open Sans Extrabold"/>
        </a:defRPr>
      </a:lvl7pPr>
      <a:lvl8pPr indent="1600200">
        <a:lnSpc>
          <a:spcPct val="70000"/>
        </a:lnSpc>
        <a:defRPr sz="3600">
          <a:uFill>
            <a:solidFill/>
          </a:uFill>
          <a:latin typeface="+mj-lt"/>
          <a:ea typeface="+mj-ea"/>
          <a:cs typeface="+mj-cs"/>
          <a:sym typeface="Open Sans Extrabold"/>
        </a:defRPr>
      </a:lvl8pPr>
      <a:lvl9pPr indent="1828800">
        <a:lnSpc>
          <a:spcPct val="70000"/>
        </a:lnSpc>
        <a:defRPr sz="3600">
          <a:uFill>
            <a:solidFill/>
          </a:uFill>
          <a:latin typeface="+mj-lt"/>
          <a:ea typeface="+mj-ea"/>
          <a:cs typeface="+mj-cs"/>
          <a:sym typeface="Open Sans Extrabold"/>
        </a:defRPr>
      </a:lvl9pPr>
    </p:titleStyle>
    <p:bodyStyle>
      <a:lvl1pPr marL="342900" indent="-342900">
        <a:lnSpc>
          <a:spcPct val="120000"/>
        </a:lnSpc>
        <a:spcBef>
          <a:spcPts val="2400"/>
        </a:spcBef>
        <a:defRPr sz="4800">
          <a:uFill>
            <a:solidFill/>
          </a:uFill>
          <a:latin typeface="+mn-lt"/>
          <a:ea typeface="+mn-ea"/>
          <a:cs typeface="+mn-cs"/>
          <a:sym typeface="Open Sans Light"/>
        </a:defRPr>
      </a:lvl1pPr>
      <a:lvl2pPr marL="342900" indent="-342900">
        <a:lnSpc>
          <a:spcPct val="120000"/>
        </a:lnSpc>
        <a:spcBef>
          <a:spcPts val="2400"/>
        </a:spcBef>
        <a:defRPr sz="4800">
          <a:uFill>
            <a:solidFill/>
          </a:uFill>
          <a:latin typeface="+mn-lt"/>
          <a:ea typeface="+mn-ea"/>
          <a:cs typeface="+mn-cs"/>
          <a:sym typeface="Open Sans Light"/>
        </a:defRPr>
      </a:lvl2pPr>
      <a:lvl3pPr marL="633046" indent="-633046">
        <a:lnSpc>
          <a:spcPct val="120000"/>
        </a:lnSpc>
        <a:spcBef>
          <a:spcPts val="2400"/>
        </a:spcBef>
        <a:buSzPct val="100000"/>
        <a:buChar char="•"/>
        <a:defRPr sz="4800">
          <a:uFill>
            <a:solidFill/>
          </a:uFill>
          <a:latin typeface="+mn-lt"/>
          <a:ea typeface="+mn-ea"/>
          <a:cs typeface="+mn-cs"/>
          <a:sym typeface="Open Sans Light"/>
        </a:defRPr>
      </a:lvl3pPr>
      <a:lvl4pPr marL="1121833" indent="-778933">
        <a:lnSpc>
          <a:spcPct val="120000"/>
        </a:lnSpc>
        <a:spcBef>
          <a:spcPts val="2400"/>
        </a:spcBef>
        <a:buSzPct val="100000"/>
        <a:buChar char="•"/>
        <a:defRPr sz="4800">
          <a:uFill>
            <a:solidFill/>
          </a:uFill>
          <a:latin typeface="+mn-lt"/>
          <a:ea typeface="+mn-ea"/>
          <a:cs typeface="+mn-cs"/>
          <a:sym typeface="Open Sans Light"/>
        </a:defRPr>
      </a:lvl4pPr>
      <a:lvl5pPr marL="1723571" indent="-1088571">
        <a:lnSpc>
          <a:spcPct val="120000"/>
        </a:lnSpc>
        <a:spcBef>
          <a:spcPts val="2400"/>
        </a:spcBef>
        <a:buSzPct val="100000"/>
        <a:buChar char="•"/>
        <a:defRPr sz="4800">
          <a:uFill>
            <a:solidFill/>
          </a:uFill>
          <a:latin typeface="+mn-lt"/>
          <a:ea typeface="+mn-ea"/>
          <a:cs typeface="+mn-cs"/>
          <a:sym typeface="Open Sans Light"/>
        </a:defRPr>
      </a:lvl5pPr>
      <a:lvl6pPr marL="1723571" indent="-1088571">
        <a:lnSpc>
          <a:spcPct val="120000"/>
        </a:lnSpc>
        <a:spcBef>
          <a:spcPts val="2400"/>
        </a:spcBef>
        <a:buSzPct val="100000"/>
        <a:buChar char="•"/>
        <a:defRPr sz="4800">
          <a:uFill>
            <a:solidFill/>
          </a:uFill>
          <a:latin typeface="+mn-lt"/>
          <a:ea typeface="+mn-ea"/>
          <a:cs typeface="+mn-cs"/>
          <a:sym typeface="Open Sans Light"/>
        </a:defRPr>
      </a:lvl6pPr>
      <a:lvl7pPr marL="1723571" indent="-1088571">
        <a:lnSpc>
          <a:spcPct val="120000"/>
        </a:lnSpc>
        <a:spcBef>
          <a:spcPts val="2400"/>
        </a:spcBef>
        <a:buSzPct val="100000"/>
        <a:buChar char="•"/>
        <a:defRPr sz="4800">
          <a:uFill>
            <a:solidFill/>
          </a:uFill>
          <a:latin typeface="+mn-lt"/>
          <a:ea typeface="+mn-ea"/>
          <a:cs typeface="+mn-cs"/>
          <a:sym typeface="Open Sans Light"/>
        </a:defRPr>
      </a:lvl7pPr>
      <a:lvl8pPr marL="1723571" indent="-1088571">
        <a:lnSpc>
          <a:spcPct val="120000"/>
        </a:lnSpc>
        <a:spcBef>
          <a:spcPts val="2400"/>
        </a:spcBef>
        <a:buSzPct val="100000"/>
        <a:buChar char="•"/>
        <a:defRPr sz="4800">
          <a:uFill>
            <a:solidFill/>
          </a:uFill>
          <a:latin typeface="+mn-lt"/>
          <a:ea typeface="+mn-ea"/>
          <a:cs typeface="+mn-cs"/>
          <a:sym typeface="Open Sans Light"/>
        </a:defRPr>
      </a:lvl8pPr>
      <a:lvl9pPr marL="1723571" indent="-1088571">
        <a:lnSpc>
          <a:spcPct val="120000"/>
        </a:lnSpc>
        <a:spcBef>
          <a:spcPts val="2400"/>
        </a:spcBef>
        <a:buSzPct val="100000"/>
        <a:buChar char="•"/>
        <a:defRPr sz="4800">
          <a:uFill>
            <a:solidFill/>
          </a:uFill>
          <a:latin typeface="+mn-lt"/>
          <a:ea typeface="+mn-ea"/>
          <a:cs typeface="+mn-cs"/>
          <a:sym typeface="Open Sans Light"/>
        </a:defRPr>
      </a:lvl9pPr>
    </p:bodyStyle>
    <p:otherStyle>
      <a:lvl1pPr algn="ctr" defTabSz="584200">
        <a:defRPr sz="2400">
          <a:solidFill>
            <a:schemeClr val="tx1"/>
          </a:solidFill>
          <a:uFill>
            <a:solidFill/>
          </a:uFill>
          <a:latin typeface="+mn-lt"/>
          <a:ea typeface="+mn-ea"/>
          <a:cs typeface="+mn-cs"/>
          <a:sym typeface="Open Sans Light"/>
        </a:defRPr>
      </a:lvl1pPr>
      <a:lvl2pPr indent="228600" algn="ctr" defTabSz="584200">
        <a:defRPr sz="2400">
          <a:solidFill>
            <a:schemeClr val="tx1"/>
          </a:solidFill>
          <a:uFill>
            <a:solidFill/>
          </a:uFill>
          <a:latin typeface="+mn-lt"/>
          <a:ea typeface="+mn-ea"/>
          <a:cs typeface="+mn-cs"/>
          <a:sym typeface="Open Sans Light"/>
        </a:defRPr>
      </a:lvl2pPr>
      <a:lvl3pPr indent="457200" algn="ctr" defTabSz="584200">
        <a:defRPr sz="2400">
          <a:solidFill>
            <a:schemeClr val="tx1"/>
          </a:solidFill>
          <a:uFill>
            <a:solidFill/>
          </a:uFill>
          <a:latin typeface="+mn-lt"/>
          <a:ea typeface="+mn-ea"/>
          <a:cs typeface="+mn-cs"/>
          <a:sym typeface="Open Sans Light"/>
        </a:defRPr>
      </a:lvl3pPr>
      <a:lvl4pPr indent="685800" algn="ctr" defTabSz="584200">
        <a:defRPr sz="2400">
          <a:solidFill>
            <a:schemeClr val="tx1"/>
          </a:solidFill>
          <a:uFill>
            <a:solidFill/>
          </a:uFill>
          <a:latin typeface="+mn-lt"/>
          <a:ea typeface="+mn-ea"/>
          <a:cs typeface="+mn-cs"/>
          <a:sym typeface="Open Sans Light"/>
        </a:defRPr>
      </a:lvl4pPr>
      <a:lvl5pPr indent="914400" algn="ctr" defTabSz="584200">
        <a:defRPr sz="2400">
          <a:solidFill>
            <a:schemeClr val="tx1"/>
          </a:solidFill>
          <a:uFill>
            <a:solidFill/>
          </a:uFill>
          <a:latin typeface="+mn-lt"/>
          <a:ea typeface="+mn-ea"/>
          <a:cs typeface="+mn-cs"/>
          <a:sym typeface="Open Sans Light"/>
        </a:defRPr>
      </a:lvl5pPr>
      <a:lvl6pPr indent="1143000" algn="ctr" defTabSz="584200">
        <a:defRPr sz="2400">
          <a:solidFill>
            <a:schemeClr val="tx1"/>
          </a:solidFill>
          <a:uFill>
            <a:solidFill/>
          </a:uFill>
          <a:latin typeface="+mn-lt"/>
          <a:ea typeface="+mn-ea"/>
          <a:cs typeface="+mn-cs"/>
          <a:sym typeface="Open Sans Light"/>
        </a:defRPr>
      </a:lvl6pPr>
      <a:lvl7pPr indent="1371600" algn="ctr" defTabSz="584200">
        <a:defRPr sz="2400">
          <a:solidFill>
            <a:schemeClr val="tx1"/>
          </a:solidFill>
          <a:uFill>
            <a:solidFill/>
          </a:uFill>
          <a:latin typeface="+mn-lt"/>
          <a:ea typeface="+mn-ea"/>
          <a:cs typeface="+mn-cs"/>
          <a:sym typeface="Open Sans Light"/>
        </a:defRPr>
      </a:lvl7pPr>
      <a:lvl8pPr indent="1600200" algn="ctr" defTabSz="584200">
        <a:defRPr sz="2400">
          <a:solidFill>
            <a:schemeClr val="tx1"/>
          </a:solidFill>
          <a:uFill>
            <a:solidFill/>
          </a:uFill>
          <a:latin typeface="+mn-lt"/>
          <a:ea typeface="+mn-ea"/>
          <a:cs typeface="+mn-cs"/>
          <a:sym typeface="Open Sans Light"/>
        </a:defRPr>
      </a:lvl8pPr>
      <a:lvl9pPr indent="1828800" algn="ctr" defTabSz="584200">
        <a:defRPr sz="2400">
          <a:solidFill>
            <a:schemeClr val="tx1"/>
          </a:solidFill>
          <a:uFill>
            <a:solidFill/>
          </a:uFill>
          <a:latin typeface="+mn-lt"/>
          <a:ea typeface="+mn-ea"/>
          <a:cs typeface="+mn-cs"/>
          <a:sym typeface="Open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hyperlink" Target="https://my.thoughtworks.com/groups/brand"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nvSpPr>
        <p:spPr>
          <a:xfrm>
            <a:off x="4006244" y="2984500"/>
            <a:ext cx="4980147"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i="0" spc="456">
                <a:solidFill>
                  <a:srgbClr val="FFFFFF"/>
                </a:solidFill>
                <a:latin typeface="Open Sans Italic"/>
                <a:ea typeface="Open Sans Italic"/>
                <a:cs typeface="Open Sans Italic"/>
                <a:sym typeface="Open Sans Italic"/>
              </a:defRPr>
            </a:lvl1pPr>
          </a:lstStyle>
          <a:p>
            <a:pPr lvl="0">
              <a:defRPr b="0" spc="0" sz="1800">
                <a:solidFill>
                  <a:srgbClr val="000000"/>
                </a:solidFill>
              </a:defRPr>
            </a:pPr>
            <a:r>
              <a:rPr b="1" spc="456" sz="2400">
                <a:solidFill>
                  <a:srgbClr val="FFFFFF"/>
                </a:solidFill>
              </a:rPr>
              <a:t>Chengdu QA Community</a:t>
            </a:r>
          </a:p>
        </p:txBody>
      </p:sp>
      <p:sp>
        <p:nvSpPr>
          <p:cNvPr id="263" name="Shape 263"/>
          <p:cNvSpPr/>
          <p:nvPr>
            <p:ph type="title"/>
          </p:nvPr>
        </p:nvSpPr>
        <p:spPr>
          <a:prstGeom prst="rect">
            <a:avLst/>
          </a:prstGeom>
        </p:spPr>
        <p:txBody>
          <a:bodyPr/>
          <a:lstStyle>
            <a:lvl1pPr>
              <a:defRPr spc="-380" sz="7600"/>
            </a:lvl1pPr>
          </a:lstStyle>
          <a:p>
            <a:pPr lvl="0">
              <a:defRPr cap="none" spc="0" sz="1800">
                <a:solidFill>
                  <a:srgbClr val="000000"/>
                </a:solidFill>
              </a:defRPr>
            </a:pPr>
            <a:r>
              <a:rPr cap="all" spc="-380" sz="7600">
                <a:solidFill>
                  <a:srgbClr val="00B56E"/>
                </a:solidFill>
              </a:rPr>
              <a:t>capability building</a:t>
            </a:r>
          </a:p>
        </p:txBody>
      </p:sp>
      <p:sp>
        <p:nvSpPr>
          <p:cNvPr id="264" name="Shape 264"/>
          <p:cNvSpPr/>
          <p:nvPr>
            <p:ph type="body" idx="1"/>
          </p:nvPr>
        </p:nvSpPr>
        <p:spPr>
          <a:prstGeom prst="rect">
            <a:avLst/>
          </a:prstGeom>
        </p:spPr>
        <p:txBody>
          <a:bodyPr/>
          <a:lstStyle>
            <a:lvl1pPr algn="ctr">
              <a:lnSpc>
                <a:spcPct val="90000"/>
              </a:lnSpc>
              <a:defRPr i="1" sz="2400"/>
            </a:lvl1pPr>
          </a:lstStyle>
          <a:p>
            <a:pPr lvl="0">
              <a:defRPr i="0" sz="1800"/>
            </a:pPr>
            <a:r>
              <a:rPr i="1" sz="2400"/>
              <a:t>And then a subhead that can run long to add some background flavor or prosaic flourish.</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59" name="Shape 3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sp>
        <p:nvSpPr>
          <p:cNvPr id="360" name="Shape 360"/>
          <p:cNvSpPr/>
          <p:nvPr/>
        </p:nvSpPr>
        <p:spPr>
          <a:xfrm>
            <a:off x="2012950" y="2679703"/>
            <a:ext cx="1270001" cy="1270001"/>
          </a:xfrm>
          <a:prstGeom prst="rect">
            <a:avLst/>
          </a:prstGeom>
          <a:solidFill>
            <a:srgbClr val="008CCB"/>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Requirement</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understand</a:t>
            </a:r>
          </a:p>
        </p:txBody>
      </p:sp>
      <p:sp>
        <p:nvSpPr>
          <p:cNvPr id="361" name="Shape 361"/>
          <p:cNvSpPr/>
          <p:nvPr/>
        </p:nvSpPr>
        <p:spPr>
          <a:xfrm>
            <a:off x="3536950" y="2679703"/>
            <a:ext cx="1270001" cy="1270001"/>
          </a:xfrm>
          <a:prstGeom prst="rect">
            <a:avLst/>
          </a:prstGeom>
          <a:solidFill>
            <a:srgbClr val="00C7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Requirement</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clarify</a:t>
            </a:r>
          </a:p>
        </p:txBody>
      </p:sp>
      <p:sp>
        <p:nvSpPr>
          <p:cNvPr id="362" name="Shape 362"/>
          <p:cNvSpPr/>
          <p:nvPr/>
        </p:nvSpPr>
        <p:spPr>
          <a:xfrm>
            <a:off x="5060950" y="2679703"/>
            <a:ext cx="1270001" cy="1270001"/>
          </a:xfrm>
          <a:prstGeom prst="rect">
            <a:avLst/>
          </a:prstGeom>
          <a:solidFill>
            <a:srgbClr val="8DD6DD"/>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Write AC</a:t>
            </a:r>
          </a:p>
        </p:txBody>
      </p:sp>
      <p:sp>
        <p:nvSpPr>
          <p:cNvPr id="363" name="Shape 363"/>
          <p:cNvSpPr/>
          <p:nvPr/>
        </p:nvSpPr>
        <p:spPr>
          <a:xfrm>
            <a:off x="6584950" y="2679703"/>
            <a:ext cx="1270000" cy="1270001"/>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Specific</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as QA</a:t>
            </a:r>
          </a:p>
        </p:txBody>
      </p:sp>
      <p:sp>
        <p:nvSpPr>
          <p:cNvPr id="364" name="Shape 364"/>
          <p:cNvSpPr/>
          <p:nvPr/>
        </p:nvSpPr>
        <p:spPr>
          <a:xfrm>
            <a:off x="4401566" y="1866903"/>
            <a:ext cx="4201668" cy="622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40639" marR="40639" defTabSz="914400">
              <a:lnSpc>
                <a:spcPct val="100000"/>
              </a:lnSpc>
              <a:buClr>
                <a:srgbClr val="85357C"/>
              </a:buClr>
              <a:buFont typeface="Open Sans Semibold"/>
              <a:defRPr i="0" sz="3000">
                <a:solidFill>
                  <a:srgbClr val="00B56E"/>
                </a:solidFill>
                <a:uFill>
                  <a:solidFill>
                    <a:srgbClr val="85357C"/>
                  </a:solidFill>
                </a:uFill>
                <a:latin typeface="Open Sans Semibold"/>
                <a:ea typeface="Open Sans Semibold"/>
                <a:cs typeface="Open Sans Semibold"/>
                <a:sym typeface="Open Sans Semibold"/>
              </a:defRPr>
            </a:lvl1pPr>
          </a:lstStyle>
          <a:p>
            <a:pPr lvl="0">
              <a:defRPr sz="1800">
                <a:solidFill>
                  <a:srgbClr val="000000"/>
                </a:solidFill>
                <a:uFillTx/>
              </a:defRPr>
            </a:pPr>
            <a:r>
              <a:rPr sz="3000">
                <a:solidFill>
                  <a:srgbClr val="00B56E"/>
                </a:solidFill>
                <a:uFill>
                  <a:solidFill>
                    <a:srgbClr val="85357C"/>
                  </a:solidFill>
                </a:uFill>
              </a:rPr>
              <a:t>Requirement Analyse</a:t>
            </a:r>
          </a:p>
        </p:txBody>
      </p:sp>
      <p:sp>
        <p:nvSpPr>
          <p:cNvPr id="365" name="Shape 365"/>
          <p:cNvSpPr/>
          <p:nvPr/>
        </p:nvSpPr>
        <p:spPr>
          <a:xfrm>
            <a:off x="2089150" y="5575303"/>
            <a:ext cx="1270001" cy="1270001"/>
          </a:xfrm>
          <a:prstGeom prst="rect">
            <a:avLst/>
          </a:prstGeom>
          <a:solidFill>
            <a:srgbClr val="008CCB"/>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Life Insurance</a:t>
            </a:r>
          </a:p>
        </p:txBody>
      </p:sp>
      <p:sp>
        <p:nvSpPr>
          <p:cNvPr id="366" name="Shape 366"/>
          <p:cNvSpPr/>
          <p:nvPr/>
        </p:nvSpPr>
        <p:spPr>
          <a:xfrm>
            <a:off x="3613150" y="5575303"/>
            <a:ext cx="1270001" cy="1270001"/>
          </a:xfrm>
          <a:prstGeom prst="rect">
            <a:avLst/>
          </a:prstGeom>
          <a:solidFill>
            <a:srgbClr val="00C7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PI</a:t>
            </a:r>
          </a:p>
        </p:txBody>
      </p:sp>
      <p:sp>
        <p:nvSpPr>
          <p:cNvPr id="367" name="Shape 367"/>
          <p:cNvSpPr/>
          <p:nvPr/>
        </p:nvSpPr>
        <p:spPr>
          <a:xfrm>
            <a:off x="5137150" y="5575303"/>
            <a:ext cx="1270001" cy="1270001"/>
          </a:xfrm>
          <a:prstGeom prst="rect">
            <a:avLst/>
          </a:prstGeom>
          <a:solidFill>
            <a:srgbClr val="8DD6DD"/>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CI</a:t>
            </a:r>
          </a:p>
        </p:txBody>
      </p:sp>
      <p:sp>
        <p:nvSpPr>
          <p:cNvPr id="368" name="Shape 368"/>
          <p:cNvSpPr/>
          <p:nvPr/>
        </p:nvSpPr>
        <p:spPr>
          <a:xfrm>
            <a:off x="6661150" y="5575303"/>
            <a:ext cx="1270000" cy="1270001"/>
          </a:xfrm>
          <a:prstGeom prst="rect">
            <a:avLst/>
          </a:prstGeom>
          <a:solidFill>
            <a:srgbClr val="00B56E"/>
          </a:solidFill>
          <a:ln w="12700">
            <a:miter lim="400000"/>
          </a:ln>
        </p:spPr>
        <p:txBody>
          <a:bodyPr lIns="165100" tIns="165100" rIns="165100" bIns="165100" anchor="ctr"/>
          <a:lstStyle/>
          <a:p>
            <a:pPr lvl="0">
              <a:defRPr i="0" sz="1200">
                <a:solidFill>
                  <a:srgbClr val="FFFFFF"/>
                </a:solidFill>
                <a:latin typeface="+mj-lt"/>
                <a:ea typeface="+mj-ea"/>
                <a:cs typeface="+mj-cs"/>
                <a:sym typeface="Open Sans Extrabold"/>
              </a:defRPr>
            </a:pPr>
          </a:p>
        </p:txBody>
      </p:sp>
      <p:sp>
        <p:nvSpPr>
          <p:cNvPr id="369" name="Shape 369"/>
          <p:cNvSpPr/>
          <p:nvPr/>
        </p:nvSpPr>
        <p:spPr>
          <a:xfrm>
            <a:off x="4477766" y="4660903"/>
            <a:ext cx="4201668" cy="901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0639" marR="40639" defTabSz="914400">
              <a:lnSpc>
                <a:spcPct val="100000"/>
              </a:lnSpc>
              <a:buClr>
                <a:srgbClr val="85357C"/>
              </a:buClr>
              <a:buFont typeface="Open Sans Semibold"/>
              <a:defRPr i="0" sz="1800"/>
            </a:pPr>
            <a:r>
              <a:rPr sz="3000">
                <a:solidFill>
                  <a:srgbClr val="00B56E"/>
                </a:solidFill>
                <a:uFill>
                  <a:solidFill>
                    <a:srgbClr val="85357C"/>
                  </a:solidFill>
                </a:uFill>
                <a:latin typeface="Open Sans Semibold"/>
                <a:ea typeface="Open Sans Semibold"/>
                <a:cs typeface="Open Sans Semibold"/>
                <a:sym typeface="Open Sans Semibold"/>
              </a:rPr>
              <a:t>Business Knowledge</a:t>
            </a:r>
            <a:r>
              <a:rPr sz="1500">
                <a:solidFill>
                  <a:srgbClr val="00B56E"/>
                </a:solidFill>
                <a:uFill>
                  <a:solidFill>
                    <a:srgbClr val="85357C"/>
                  </a:solidFill>
                </a:uFill>
                <a:latin typeface="Open Sans Semibold"/>
                <a:ea typeface="Open Sans Semibold"/>
                <a:cs typeface="Open Sans Semibold"/>
                <a:sym typeface="Open Sans Semibold"/>
              </a:rPr>
              <a:t> (</a:t>
            </a:r>
            <a:r>
              <a:rPr sz="1600">
                <a:solidFill>
                  <a:srgbClr val="00B56E"/>
                </a:solidFill>
                <a:uFill>
                  <a:solidFill>
                    <a:srgbClr val="85357C"/>
                  </a:solidFill>
                </a:uFill>
                <a:latin typeface="Open Sans Semibold"/>
                <a:ea typeface="Open Sans Semibold"/>
                <a:cs typeface="Open Sans Semibold"/>
                <a:sym typeface="Open Sans Semibold"/>
              </a:rPr>
              <a:t>e.g. Insurance</a:t>
            </a:r>
            <a:r>
              <a:rPr sz="1500">
                <a:solidFill>
                  <a:srgbClr val="00B56E"/>
                </a:solidFill>
                <a:uFill>
                  <a:solidFill>
                    <a:srgbClr val="85357C"/>
                  </a:solidFill>
                </a:uFill>
                <a:latin typeface="Open Sans Semibold"/>
                <a:ea typeface="Open Sans Semibold"/>
                <a:cs typeface="Open Sans Semibold"/>
                <a:sym typeface="Open Sans Semibold"/>
              </a:rPr>
              <a: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72" name="Shape 3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373" name="Overlapping Shapes-07.jpg"/>
          <p:cNvPicPr/>
          <p:nvPr/>
        </p:nvPicPr>
        <p:blipFill>
          <a:blip r:embed="rId3">
            <a:extLst/>
          </a:blip>
          <a:stretch>
            <a:fillRect/>
          </a:stretch>
        </p:blipFill>
        <p:spPr>
          <a:xfrm>
            <a:off x="1941928" y="1923375"/>
            <a:ext cx="9324001" cy="6593372"/>
          </a:xfrm>
          <a:prstGeom prst="rect">
            <a:avLst/>
          </a:prstGeom>
          <a:ln w="12700">
            <a:miter lim="400000"/>
          </a:ln>
        </p:spPr>
      </p:pic>
      <p:sp>
        <p:nvSpPr>
          <p:cNvPr id="374" name="Shape 374"/>
          <p:cNvSpPr/>
          <p:nvPr/>
        </p:nvSpPr>
        <p:spPr>
          <a:xfrm>
            <a:off x="5494771" y="4978760"/>
            <a:ext cx="20152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defRPr>
            </a:lvl1pPr>
          </a:lstStyle>
          <a:p>
            <a:pPr lvl="0">
              <a:defRPr i="0" sz="1800">
                <a:solidFill>
                  <a:srgbClr val="000000"/>
                </a:solidFill>
              </a:defRPr>
            </a:pPr>
            <a:r>
              <a:rPr i="1" sz="2200">
                <a:solidFill>
                  <a:srgbClr val="FFFFFF"/>
                </a:solidFill>
              </a:rPr>
              <a:t>Communication</a:t>
            </a:r>
          </a:p>
        </p:txBody>
      </p:sp>
      <p:sp>
        <p:nvSpPr>
          <p:cNvPr id="375" name="Shape 375"/>
          <p:cNvSpPr/>
          <p:nvPr/>
        </p:nvSpPr>
        <p:spPr>
          <a:xfrm>
            <a:off x="5735640" y="3219810"/>
            <a:ext cx="1546220"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solidFill>
                  <a:srgbClr val="FFFFFF"/>
                </a:solidFill>
              </a:defRPr>
            </a:lvl1pPr>
          </a:lstStyle>
          <a:p>
            <a:pPr lvl="0">
              <a:defRPr i="0" sz="1800">
                <a:solidFill>
                  <a:srgbClr val="000000"/>
                </a:solidFill>
              </a:defRPr>
            </a:pPr>
            <a:r>
              <a:rPr i="1" sz="1700">
                <a:solidFill>
                  <a:srgbClr val="FFFFFF"/>
                </a:solidFill>
              </a:rPr>
              <a:t>Logical thinking</a:t>
            </a:r>
          </a:p>
        </p:txBody>
      </p:sp>
      <p:sp>
        <p:nvSpPr>
          <p:cNvPr id="376" name="Shape 376"/>
          <p:cNvSpPr/>
          <p:nvPr/>
        </p:nvSpPr>
        <p:spPr>
          <a:xfrm>
            <a:off x="8252469" y="4116430"/>
            <a:ext cx="881362" cy="6324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600">
                <a:solidFill>
                  <a:srgbClr val="FFFFFF"/>
                </a:solidFill>
              </a:rPr>
              <a:t>Listen to</a:t>
            </a:r>
            <a:endParaRPr i="1" sz="1600">
              <a:solidFill>
                <a:srgbClr val="FFFFFF"/>
              </a:solidFill>
            </a:endParaRPr>
          </a:p>
          <a:p>
            <a:pPr lvl="0">
              <a:defRPr i="0" sz="1800"/>
            </a:pPr>
            <a:r>
              <a:rPr i="1" sz="1600">
                <a:solidFill>
                  <a:srgbClr val="FFFFFF"/>
                </a:solidFill>
              </a:rPr>
              <a:t>others</a:t>
            </a:r>
          </a:p>
        </p:txBody>
      </p:sp>
      <p:sp>
        <p:nvSpPr>
          <p:cNvPr id="377" name="Shape 377"/>
          <p:cNvSpPr/>
          <p:nvPr/>
        </p:nvSpPr>
        <p:spPr>
          <a:xfrm>
            <a:off x="3850897" y="3759380"/>
            <a:ext cx="140932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Ask questions</a:t>
            </a:r>
          </a:p>
        </p:txBody>
      </p:sp>
      <p:sp>
        <p:nvSpPr>
          <p:cNvPr id="378" name="Shape 378"/>
          <p:cNvSpPr/>
          <p:nvPr/>
        </p:nvSpPr>
        <p:spPr>
          <a:xfrm>
            <a:off x="6975822" y="6705960"/>
            <a:ext cx="130105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Express idea</a:t>
            </a:r>
          </a:p>
        </p:txBody>
      </p:sp>
      <p:sp>
        <p:nvSpPr>
          <p:cNvPr id="379" name="Shape 379"/>
          <p:cNvSpPr/>
          <p:nvPr/>
        </p:nvSpPr>
        <p:spPr>
          <a:xfrm>
            <a:off x="4517336" y="6693260"/>
            <a:ext cx="116342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Team work</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84" name="Shape 3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385" name="Overlapping Shapes-07.jpg"/>
          <p:cNvPicPr/>
          <p:nvPr/>
        </p:nvPicPr>
        <p:blipFill>
          <a:blip r:embed="rId3">
            <a:extLst/>
          </a:blip>
          <a:stretch>
            <a:fillRect/>
          </a:stretch>
        </p:blipFill>
        <p:spPr>
          <a:xfrm>
            <a:off x="1941928" y="1923375"/>
            <a:ext cx="9324001" cy="6593372"/>
          </a:xfrm>
          <a:prstGeom prst="rect">
            <a:avLst/>
          </a:prstGeom>
          <a:ln w="12700">
            <a:miter lim="400000"/>
          </a:ln>
        </p:spPr>
      </p:pic>
      <p:sp>
        <p:nvSpPr>
          <p:cNvPr id="386" name="Shape 386"/>
          <p:cNvSpPr/>
          <p:nvPr/>
        </p:nvSpPr>
        <p:spPr>
          <a:xfrm>
            <a:off x="5490133" y="4978760"/>
            <a:ext cx="20245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defRPr>
            </a:lvl1pPr>
          </a:lstStyle>
          <a:p>
            <a:pPr lvl="0">
              <a:defRPr i="0" sz="1800">
                <a:solidFill>
                  <a:srgbClr val="000000"/>
                </a:solidFill>
              </a:defRPr>
            </a:pPr>
            <a:r>
              <a:rPr i="1" sz="2200">
                <a:solidFill>
                  <a:srgbClr val="FFFFFF"/>
                </a:solidFill>
              </a:rPr>
              <a:t>Process Improve</a:t>
            </a:r>
          </a:p>
        </p:txBody>
      </p:sp>
      <p:sp>
        <p:nvSpPr>
          <p:cNvPr id="387" name="Shape 387"/>
          <p:cNvSpPr/>
          <p:nvPr/>
        </p:nvSpPr>
        <p:spPr>
          <a:xfrm>
            <a:off x="6217310" y="3200760"/>
            <a:ext cx="58288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900">
                <a:solidFill>
                  <a:srgbClr val="FFFFFF"/>
                </a:solidFill>
              </a:defRPr>
            </a:lvl1pPr>
          </a:lstStyle>
          <a:p>
            <a:pPr lvl="0">
              <a:defRPr i="0" sz="1800">
                <a:solidFill>
                  <a:srgbClr val="000000"/>
                </a:solidFill>
              </a:defRPr>
            </a:pPr>
            <a:r>
              <a:rPr i="1" sz="1900">
                <a:solidFill>
                  <a:srgbClr val="FFFFFF"/>
                </a:solidFill>
              </a:rPr>
              <a:t>Agile</a:t>
            </a:r>
          </a:p>
        </p:txBody>
      </p:sp>
      <p:sp>
        <p:nvSpPr>
          <p:cNvPr id="388" name="Shape 388"/>
          <p:cNvSpPr/>
          <p:nvPr/>
        </p:nvSpPr>
        <p:spPr>
          <a:xfrm>
            <a:off x="7963743" y="4116430"/>
            <a:ext cx="1458814" cy="6324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600">
                <a:solidFill>
                  <a:srgbClr val="FFFFFF"/>
                </a:solidFill>
              </a:rPr>
              <a:t>Scrum/Kanban</a:t>
            </a:r>
            <a:endParaRPr i="1" sz="1600">
              <a:solidFill>
                <a:srgbClr val="FFFFFF"/>
              </a:solidFill>
            </a:endParaRPr>
          </a:p>
          <a:p>
            <a:pPr lvl="0">
              <a:defRPr i="0" sz="1800"/>
            </a:pPr>
            <a:r>
              <a:rPr i="1" sz="1600">
                <a:solidFill>
                  <a:srgbClr val="FFFFFF"/>
                </a:solidFill>
              </a:rPr>
              <a:t>/XP</a:t>
            </a:r>
          </a:p>
        </p:txBody>
      </p:sp>
      <p:sp>
        <p:nvSpPr>
          <p:cNvPr id="389" name="Shape 389"/>
          <p:cNvSpPr/>
          <p:nvPr/>
        </p:nvSpPr>
        <p:spPr>
          <a:xfrm>
            <a:off x="4154413" y="3759560"/>
            <a:ext cx="84787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DevOps</a:t>
            </a:r>
          </a:p>
        </p:txBody>
      </p:sp>
      <p:sp>
        <p:nvSpPr>
          <p:cNvPr id="390" name="Shape 390"/>
          <p:cNvSpPr/>
          <p:nvPr/>
        </p:nvSpPr>
        <p:spPr>
          <a:xfrm>
            <a:off x="6988658" y="6705960"/>
            <a:ext cx="127538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Bug Analyse</a:t>
            </a:r>
          </a:p>
        </p:txBody>
      </p:sp>
      <p:sp>
        <p:nvSpPr>
          <p:cNvPr id="391" name="Shape 391"/>
          <p:cNvSpPr/>
          <p:nvPr/>
        </p:nvSpPr>
        <p:spPr>
          <a:xfrm>
            <a:off x="4429714" y="6693260"/>
            <a:ext cx="133867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Risk Manage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title"/>
          </p:nvPr>
        </p:nvSpPr>
        <p:spPr>
          <a:prstGeom prst="rect">
            <a:avLst/>
          </a:prstGeom>
        </p:spPr>
        <p:txBody>
          <a:bodyPr/>
          <a:lstStyle/>
          <a:p>
            <a:pPr lvl="0">
              <a:defRPr cap="none" spc="0" sz="1800">
                <a:solidFill>
                  <a:srgbClr val="000000"/>
                </a:solidFill>
              </a:defRPr>
            </a:pPr>
            <a:r>
              <a:rPr cap="all" spc="-215" sz="5400">
                <a:solidFill>
                  <a:srgbClr val="00B56E"/>
                </a:solidFill>
              </a:rPr>
              <a:t>Define levels of skills</a:t>
            </a:r>
          </a:p>
        </p:txBody>
      </p:sp>
      <p:sp>
        <p:nvSpPr>
          <p:cNvPr id="396" name="Shape 396"/>
          <p:cNvSpPr/>
          <p:nvPr>
            <p:ph type="sldNum" sz="quarter" idx="2"/>
          </p:nvPr>
        </p:nvSpPr>
        <p:spPr>
          <a:xfrm>
            <a:off x="12624544" y="9258300"/>
            <a:ext cx="283816" cy="292100"/>
          </a:xfrm>
          <a:prstGeom prst="rect">
            <a:avLst/>
          </a:prstGeom>
          <a:extLst>
            <a:ext uri="{C572A759-6A51-4108-AA02-DFA0A04FC94B}">
              <ma14:wrappingTextBoxFlag xmlns:ma14="http://schemas.microsoft.com/office/mac/drawingml/2011/main" val="1"/>
            </a:ext>
          </a:extLst>
        </p:spPr>
        <p:txBody>
          <a:bodyPr/>
          <a:lstStyle>
            <a:lvl1pPr algn="l" defTabSz="457200">
              <a:defRPr sz="1200">
                <a:solidFill>
                  <a:srgbClr val="000000"/>
                </a:solidFill>
                <a:latin typeface="Helvetica"/>
                <a:ea typeface="Helvetica"/>
                <a:cs typeface="Helvetica"/>
                <a:sym typeface="Helvetica"/>
              </a:defRPr>
            </a:lvl1pPr>
          </a:lstStyle>
          <a:p>
            <a:pPr lvl="0">
              <a:defRPr sz="1800"/>
            </a:pPr>
            <a:fld id="{86CB4B4D-7CA3-9044-876B-883B54F8677D}" type="slidenum">
              <a:rPr sz="1200"/>
            </a:fld>
          </a:p>
        </p:txBody>
      </p:sp>
      <p:sp>
        <p:nvSpPr>
          <p:cNvPr id="397" name="Shape 397"/>
          <p:cNvSpPr/>
          <p:nvPr/>
        </p:nvSpPr>
        <p:spPr>
          <a:xfrm>
            <a:off x="148409" y="1296606"/>
            <a:ext cx="12297785" cy="1258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marL="383645" indent="-383645" algn="l">
              <a:lnSpc>
                <a:spcPct val="100000"/>
              </a:lnSpc>
              <a:spcBef>
                <a:spcPts val="1200"/>
              </a:spcBef>
              <a:buClr>
                <a:srgbClr val="00B56E"/>
              </a:buClr>
              <a:buSzPct val="200000"/>
              <a:buChar char="•"/>
              <a:defRPr i="0" sz="1800"/>
            </a:pPr>
            <a:r>
              <a:rPr sz="2900"/>
              <a:t>Level 1 - Want to Learn</a:t>
            </a:r>
            <a:endParaRPr sz="2900"/>
          </a:p>
          <a:p>
            <a:pPr lvl="3" marL="701145" indent="-383645" algn="l">
              <a:lnSpc>
                <a:spcPct val="100000"/>
              </a:lnSpc>
              <a:spcBef>
                <a:spcPts val="1200"/>
              </a:spcBef>
              <a:buClr>
                <a:srgbClr val="00B56E"/>
              </a:buClr>
              <a:buSzPct val="200000"/>
              <a:buChar char="•"/>
              <a:defRPr i="0" sz="1800"/>
            </a:pPr>
            <a:r>
              <a:rPr sz="2100"/>
              <a:t>E</a:t>
            </a:r>
            <a:r>
              <a:rPr sz="2100">
                <a:latin typeface="Calibri"/>
                <a:ea typeface="Calibri"/>
                <a:cs typeface="Calibri"/>
                <a:sym typeface="Calibri"/>
              </a:rPr>
              <a:t>xpress interest. I am interested in this, I hear it before but not sure how to do. May have theoretical knowledge.</a:t>
            </a:r>
            <a:endParaRPr sz="2100"/>
          </a:p>
          <a:p>
            <a:pPr lvl="2" marL="383645" indent="-383645" algn="l">
              <a:lnSpc>
                <a:spcPct val="100000"/>
              </a:lnSpc>
              <a:spcBef>
                <a:spcPts val="1200"/>
              </a:spcBef>
              <a:buClr>
                <a:srgbClr val="00B56E"/>
              </a:buClr>
              <a:buSzPct val="200000"/>
              <a:buChar char="•"/>
              <a:defRPr i="0" sz="1800"/>
            </a:pPr>
            <a:r>
              <a:rPr sz="2900"/>
              <a:t>Level 2 - Beginner</a:t>
            </a:r>
            <a:endParaRPr sz="2900"/>
          </a:p>
          <a:p>
            <a:pPr lvl="3" marL="701145" indent="-383645" algn="l">
              <a:lnSpc>
                <a:spcPct val="100000"/>
              </a:lnSpc>
              <a:spcBef>
                <a:spcPts val="1200"/>
              </a:spcBef>
              <a:buClr>
                <a:srgbClr val="00B56E"/>
              </a:buClr>
              <a:buSzPct val="200000"/>
              <a:buChar char="•"/>
              <a:defRPr i="0" sz="1800"/>
            </a:pPr>
            <a:r>
              <a:t>I understand it but I do not have related work experience</a:t>
            </a:r>
            <a:r>
              <a:rPr b="1">
                <a:latin typeface="Calibri"/>
                <a:ea typeface="Calibri"/>
                <a:cs typeface="Calibri"/>
                <a:sym typeface="Calibri"/>
              </a:rPr>
              <a:t>. </a:t>
            </a:r>
            <a:r>
              <a:rPr>
                <a:latin typeface="Calibri"/>
                <a:ea typeface="Calibri"/>
                <a:cs typeface="Calibri"/>
                <a:sym typeface="Calibri"/>
              </a:rPr>
              <a:t>Knowledge is practical but limited. Have played around a little but haven’t gone into depths. Don’t assign me in a project by myself.</a:t>
            </a:r>
          </a:p>
          <a:p>
            <a:pPr lvl="2" marL="383645" indent="-383645" algn="l">
              <a:lnSpc>
                <a:spcPct val="100000"/>
              </a:lnSpc>
              <a:spcBef>
                <a:spcPts val="1200"/>
              </a:spcBef>
              <a:buClr>
                <a:srgbClr val="00B56E"/>
              </a:buClr>
              <a:buSzPct val="200000"/>
              <a:buChar char="•"/>
              <a:defRPr i="0" sz="1800"/>
            </a:pPr>
            <a:r>
              <a:rPr sz="2900"/>
              <a:t>Level 3 - </a:t>
            </a:r>
            <a:r>
              <a:rPr sz="2900">
                <a:latin typeface="Calibri"/>
                <a:ea typeface="Calibri"/>
                <a:cs typeface="Calibri"/>
                <a:sym typeface="Calibri"/>
              </a:rPr>
              <a:t>Moderate</a:t>
            </a:r>
            <a:endParaRPr b="1" sz="2000">
              <a:latin typeface="Calibri"/>
              <a:ea typeface="Calibri"/>
              <a:cs typeface="Calibri"/>
              <a:sym typeface="Calibri"/>
            </a:endParaRPr>
          </a:p>
          <a:p>
            <a:pPr lvl="3" marL="701145" indent="-383645" algn="l">
              <a:lnSpc>
                <a:spcPct val="100000"/>
              </a:lnSpc>
              <a:spcBef>
                <a:spcPts val="1200"/>
              </a:spcBef>
              <a:buClr>
                <a:srgbClr val="00B56E"/>
              </a:buClr>
              <a:buSzPct val="200000"/>
              <a:buChar char="•"/>
              <a:defRPr i="0" sz="1800"/>
            </a:pPr>
            <a:r>
              <a:rPr>
                <a:latin typeface="Calibri"/>
                <a:ea typeface="Calibri"/>
                <a:cs typeface="Calibri"/>
                <a:sym typeface="Calibri"/>
              </a:rPr>
              <a:t>I work on it and </a:t>
            </a:r>
            <a:r>
              <a:rPr>
                <a:latin typeface="Calibri"/>
                <a:ea typeface="Calibri"/>
                <a:cs typeface="Calibri"/>
                <a:sym typeface="Calibri"/>
              </a:rPr>
              <a:t>I've gone into some depth. </a:t>
            </a:r>
            <a:r>
              <a:rPr>
                <a:latin typeface="Calibri"/>
                <a:ea typeface="Calibri"/>
                <a:cs typeface="Calibri"/>
                <a:sym typeface="Calibri"/>
              </a:rPr>
              <a:t>I can explain it to others clearly. </a:t>
            </a:r>
            <a:r>
              <a:rPr>
                <a:latin typeface="Calibri"/>
                <a:ea typeface="Calibri"/>
                <a:cs typeface="Calibri"/>
                <a:sym typeface="Calibri"/>
              </a:rPr>
              <a:t>I'm comfortable beginning to teach others. I can influence at my peer level and with folks I'm teaching; I'm starting to understand how to influence with the client.</a:t>
            </a:r>
          </a:p>
          <a:p>
            <a:pPr lvl="2" marL="383645" indent="-383645" algn="l">
              <a:lnSpc>
                <a:spcPct val="100000"/>
              </a:lnSpc>
              <a:spcBef>
                <a:spcPts val="1200"/>
              </a:spcBef>
              <a:buClr>
                <a:srgbClr val="00B56E"/>
              </a:buClr>
              <a:buSzPct val="200000"/>
              <a:buChar char="•"/>
              <a:defRPr i="0" sz="1800"/>
            </a:pPr>
            <a:r>
              <a:rPr sz="2900"/>
              <a:t>Level 4 - Experienced</a:t>
            </a:r>
            <a:endParaRPr sz="2900"/>
          </a:p>
          <a:p>
            <a:pPr lvl="3" marL="701145" indent="-383645" algn="l">
              <a:lnSpc>
                <a:spcPct val="100000"/>
              </a:lnSpc>
              <a:spcBef>
                <a:spcPts val="1200"/>
              </a:spcBef>
              <a:buClr>
                <a:srgbClr val="00B56E"/>
              </a:buClr>
              <a:buSzPct val="200000"/>
              <a:buChar char="•"/>
              <a:defRPr i="0" sz="1800"/>
            </a:pPr>
            <a:r>
              <a:t>I can lead a team to work on it</a:t>
            </a:r>
            <a:r>
              <a:rPr b="1">
                <a:latin typeface="Calibri"/>
                <a:ea typeface="Calibri"/>
                <a:cs typeface="Calibri"/>
                <a:sym typeface="Calibri"/>
              </a:rPr>
              <a:t>. </a:t>
            </a:r>
            <a:r>
              <a:rPr>
                <a:latin typeface="Calibri"/>
                <a:ea typeface="Calibri"/>
                <a:cs typeface="Calibri"/>
                <a:sym typeface="Calibri"/>
              </a:rPr>
              <a:t>Comfortable in the environment and can teach others at different skill levels and in different project situations. Can influence people in a less complex environment.</a:t>
            </a:r>
          </a:p>
          <a:p>
            <a:pPr lvl="2" marL="383645" indent="-383645" algn="l">
              <a:lnSpc>
                <a:spcPct val="100000"/>
              </a:lnSpc>
              <a:spcBef>
                <a:spcPts val="1200"/>
              </a:spcBef>
              <a:buClr>
                <a:srgbClr val="00B56E"/>
              </a:buClr>
              <a:buSzPct val="200000"/>
              <a:buChar char="•"/>
              <a:defRPr i="0" sz="1800"/>
            </a:pPr>
            <a:r>
              <a:rPr sz="2900"/>
              <a:t>Level 5 - Expert</a:t>
            </a:r>
            <a:endParaRPr sz="2900"/>
          </a:p>
          <a:p>
            <a:pPr lvl="3" marL="701145" indent="-383645" algn="l">
              <a:lnSpc>
                <a:spcPct val="100000"/>
              </a:lnSpc>
              <a:spcBef>
                <a:spcPts val="1200"/>
              </a:spcBef>
              <a:buClr>
                <a:srgbClr val="00B56E"/>
              </a:buClr>
              <a:buSzPct val="200000"/>
              <a:buChar char="•"/>
              <a:defRPr i="0" sz="1800"/>
            </a:pPr>
            <a:r>
              <a:t>I can provide consult service to client on this topic. </a:t>
            </a:r>
            <a:r>
              <a:rPr>
                <a:latin typeface="Calibri"/>
                <a:ea typeface="Calibri"/>
                <a:cs typeface="Calibri"/>
                <a:sym typeface="Calibri"/>
              </a:rPr>
              <a:t>I can get in big and complex accounts and teach others. Size, complexity, and political issues don't matter. I can teach others to teach. Give me the hardest problem and I feel fine doing it</a:t>
            </a:r>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title"/>
          </p:nvPr>
        </p:nvSpPr>
        <p:spPr>
          <a:prstGeom prst="rect">
            <a:avLst/>
          </a:prstGeom>
        </p:spPr>
        <p:txBody>
          <a:bodyPr/>
          <a:lstStyle/>
          <a:p>
            <a:pPr lvl="0">
              <a:defRPr cap="none" spc="0" sz="1800">
                <a:solidFill>
                  <a:srgbClr val="000000"/>
                </a:solidFill>
              </a:defRPr>
            </a:pPr>
            <a:r>
              <a:rPr cap="all" spc="-215" sz="5400">
                <a:solidFill>
                  <a:srgbClr val="00B56E"/>
                </a:solidFill>
              </a:rPr>
              <a:t>evaluation</a:t>
            </a:r>
          </a:p>
        </p:txBody>
      </p:sp>
      <p:sp>
        <p:nvSpPr>
          <p:cNvPr id="400" name="Shape 400"/>
          <p:cNvSpPr/>
          <p:nvPr>
            <p:ph type="sldNum" sz="quarter" idx="2"/>
          </p:nvPr>
        </p:nvSpPr>
        <p:spPr>
          <a:xfrm>
            <a:off x="12624544" y="9258300"/>
            <a:ext cx="283816" cy="292100"/>
          </a:xfrm>
          <a:prstGeom prst="rect">
            <a:avLst/>
          </a:prstGeom>
          <a:extLst>
            <a:ext uri="{C572A759-6A51-4108-AA02-DFA0A04FC94B}">
              <ma14:wrappingTextBoxFlag xmlns:ma14="http://schemas.microsoft.com/office/mac/drawingml/2011/main" val="1"/>
            </a:ext>
          </a:extLst>
        </p:spPr>
        <p:txBody>
          <a:bodyPr/>
          <a:lstStyle>
            <a:lvl1pPr algn="l" defTabSz="457200">
              <a:defRPr sz="1200">
                <a:solidFill>
                  <a:srgbClr val="000000"/>
                </a:solidFill>
                <a:latin typeface="Helvetica"/>
                <a:ea typeface="Helvetica"/>
                <a:cs typeface="Helvetica"/>
                <a:sym typeface="Helvetica"/>
              </a:defRPr>
            </a:lvl1pPr>
          </a:lstStyle>
          <a:p>
            <a:pPr lvl="0">
              <a:defRPr sz="1800"/>
            </a:pPr>
            <a:fld id="{86CB4B4D-7CA3-9044-876B-883B54F8677D}" type="slidenum">
              <a:rPr sz="1200"/>
            </a:fld>
          </a:p>
        </p:txBody>
      </p:sp>
      <p:sp>
        <p:nvSpPr>
          <p:cNvPr id="401" name="Shape 401"/>
          <p:cNvSpPr/>
          <p:nvPr/>
        </p:nvSpPr>
        <p:spPr>
          <a:xfrm>
            <a:off x="353508" y="1594172"/>
            <a:ext cx="12297785" cy="821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indent="457200" algn="l">
              <a:lnSpc>
                <a:spcPct val="100000"/>
              </a:lnSpc>
              <a:spcBef>
                <a:spcPts val="1200"/>
              </a:spcBef>
              <a:defRPr i="0" sz="1800"/>
            </a:pPr>
            <a:r>
              <a:rPr sz="2900"/>
              <a:t>1. Evaluate the test technics. </a:t>
            </a:r>
            <a:endParaRPr sz="2900"/>
          </a:p>
          <a:p>
            <a:pPr lvl="2" indent="457200" algn="l">
              <a:lnSpc>
                <a:spcPct val="100000"/>
              </a:lnSpc>
              <a:spcBef>
                <a:spcPts val="1200"/>
              </a:spcBef>
              <a:defRPr i="0" sz="1800"/>
            </a:pPr>
            <a:r>
              <a:rPr sz="2900"/>
              <a:t>    e.g. Security test (2) / Performance test (3) / Usability test (3) / etc..</a:t>
            </a:r>
            <a:endParaRPr sz="2900"/>
          </a:p>
          <a:p>
            <a:pPr lvl="1" indent="228600" algn="l">
              <a:lnSpc>
                <a:spcPct val="100000"/>
              </a:lnSpc>
              <a:spcBef>
                <a:spcPts val="1200"/>
              </a:spcBef>
              <a:defRPr i="0" sz="1800"/>
            </a:pPr>
            <a:r>
              <a:rPr sz="2900"/>
              <a:t>  2. Generate the spider graph</a:t>
            </a:r>
            <a:endParaRPr sz="2900"/>
          </a:p>
          <a:p>
            <a:pPr lvl="1" indent="228600" algn="l">
              <a:lnSpc>
                <a:spcPct val="100000"/>
              </a:lnSpc>
              <a:spcBef>
                <a:spcPts val="1200"/>
              </a:spcBef>
              <a:defRPr i="0" sz="1800"/>
            </a:pPr>
            <a:r>
              <a:rPr sz="2900"/>
              <a:t>  3. Generate the rate of test technics. E.g. 3.5</a:t>
            </a:r>
            <a:endParaRPr sz="2900"/>
          </a:p>
          <a:p>
            <a:pPr lvl="1" indent="228600" algn="l">
              <a:lnSpc>
                <a:spcPct val="100000"/>
              </a:lnSpc>
              <a:spcBef>
                <a:spcPts val="1200"/>
              </a:spcBef>
              <a:defRPr i="0" sz="1800"/>
            </a:pPr>
            <a:r>
              <a:rPr sz="2900"/>
              <a:t>  4. Continuously evaluate the other matrix then generate the overall rate </a:t>
            </a:r>
            <a:endParaRPr sz="2900"/>
          </a:p>
          <a:p>
            <a:pPr lvl="1" indent="228600" algn="l">
              <a:lnSpc>
                <a:spcPct val="100000"/>
              </a:lnSpc>
              <a:spcBef>
                <a:spcPts val="1200"/>
              </a:spcBef>
              <a:defRPr i="0" sz="1800"/>
            </a:pPr>
            <a:r>
              <a:rPr sz="2900"/>
              <a:t>      for all technics</a:t>
            </a:r>
            <a:endParaRPr sz="2900"/>
          </a:p>
          <a:p>
            <a:pPr lvl="1" indent="228600" algn="l">
              <a:lnSpc>
                <a:spcPct val="100000"/>
              </a:lnSpc>
              <a:spcBef>
                <a:spcPts val="1200"/>
              </a:spcBef>
              <a:defRPr i="0" sz="1800"/>
            </a:pPr>
            <a:r>
              <a:rPr sz="2900"/>
              <a:t>  5. Define the 3 month learning goal </a:t>
            </a:r>
            <a:endParaRPr sz="2900"/>
          </a:p>
          <a:p>
            <a:pPr lvl="8" indent="1828800" algn="l">
              <a:lnSpc>
                <a:spcPct val="100000"/>
              </a:lnSpc>
              <a:spcBef>
                <a:spcPts val="1200"/>
              </a:spcBef>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a:p>
            <a:pPr lvl="2" marL="383645" indent="-383645" algn="l">
              <a:lnSpc>
                <a:spcPct val="100000"/>
              </a:lnSpc>
              <a:spcBef>
                <a:spcPts val="1200"/>
              </a:spcBef>
              <a:buClr>
                <a:srgbClr val="00B56E"/>
              </a:buClr>
              <a:buSzPct val="200000"/>
              <a:buChar char="•"/>
              <a:defRPr i="0" sz="1800"/>
            </a:pPr>
            <a:endParaRPr sz="2900"/>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pPr lvl="0">
              <a:defRPr cap="none" spc="0" sz="1800">
                <a:solidFill>
                  <a:srgbClr val="000000"/>
                </a:solidFill>
              </a:defRPr>
            </a:pPr>
            <a:r>
              <a:rPr cap="all" spc="-215" sz="5400">
                <a:solidFill>
                  <a:srgbClr val="00B56E"/>
                </a:solidFill>
              </a:rPr>
              <a:t>Learning phase</a:t>
            </a:r>
          </a:p>
        </p:txBody>
      </p:sp>
      <p:sp>
        <p:nvSpPr>
          <p:cNvPr id="404" name="Shape 404"/>
          <p:cNvSpPr/>
          <p:nvPr>
            <p:ph type="sldNum" sz="quarter" idx="2"/>
          </p:nvPr>
        </p:nvSpPr>
        <p:spPr>
          <a:xfrm>
            <a:off x="12624544" y="9258300"/>
            <a:ext cx="283816" cy="292100"/>
          </a:xfrm>
          <a:prstGeom prst="rect">
            <a:avLst/>
          </a:prstGeom>
          <a:extLst>
            <a:ext uri="{C572A759-6A51-4108-AA02-DFA0A04FC94B}">
              <ma14:wrappingTextBoxFlag xmlns:ma14="http://schemas.microsoft.com/office/mac/drawingml/2011/main" val="1"/>
            </a:ext>
          </a:extLst>
        </p:spPr>
        <p:txBody>
          <a:bodyPr/>
          <a:lstStyle>
            <a:lvl1pPr algn="l" defTabSz="457200">
              <a:defRPr sz="1200">
                <a:solidFill>
                  <a:srgbClr val="000000"/>
                </a:solidFill>
                <a:latin typeface="Helvetica"/>
                <a:ea typeface="Helvetica"/>
                <a:cs typeface="Helvetica"/>
                <a:sym typeface="Helvetica"/>
              </a:defRPr>
            </a:lvl1pPr>
          </a:lstStyle>
          <a:p>
            <a:pPr lvl="0">
              <a:defRPr sz="1800"/>
            </a:pPr>
            <a:fld id="{86CB4B4D-7CA3-9044-876B-883B54F8677D}" type="slidenum">
              <a:rPr sz="1200"/>
            </a:fld>
          </a:p>
        </p:txBody>
      </p:sp>
      <p:pic>
        <p:nvPicPr>
          <p:cNvPr id="405" name="pasted-image.png"/>
          <p:cNvPicPr/>
          <p:nvPr/>
        </p:nvPicPr>
        <p:blipFill>
          <a:blip r:embed="rId2">
            <a:extLst/>
          </a:blip>
          <a:stretch>
            <a:fillRect/>
          </a:stretch>
        </p:blipFill>
        <p:spPr>
          <a:xfrm>
            <a:off x="3719993" y="3207541"/>
            <a:ext cx="7626353" cy="4255807"/>
          </a:xfrm>
          <a:prstGeom prst="rect">
            <a:avLst/>
          </a:prstGeom>
          <a:ln w="12700">
            <a:miter lim="400000"/>
          </a:ln>
        </p:spPr>
      </p:pic>
      <p:sp>
        <p:nvSpPr>
          <p:cNvPr id="406" name="Shape 406"/>
          <p:cNvSpPr/>
          <p:nvPr/>
        </p:nvSpPr>
        <p:spPr>
          <a:xfrm>
            <a:off x="315008" y="1972990"/>
            <a:ext cx="1201016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i="0" sz="2500">
                <a:latin typeface="Open Sans"/>
                <a:ea typeface="Open Sans"/>
                <a:cs typeface="Open Sans"/>
                <a:sym typeface="Open Sans"/>
              </a:defRPr>
            </a:lvl1pPr>
          </a:lstStyle>
          <a:p>
            <a:pPr lvl="0">
              <a:defRPr b="0" sz="1800"/>
            </a:pPr>
            <a:r>
              <a:rPr b="1" sz="2500"/>
              <a:t>Generate course/practice list and use Github to manage knowledge base</a:t>
            </a:r>
          </a:p>
        </p:txBody>
      </p:sp>
      <p:sp>
        <p:nvSpPr>
          <p:cNvPr id="407" name="Shape 407"/>
          <p:cNvSpPr/>
          <p:nvPr/>
        </p:nvSpPr>
        <p:spPr>
          <a:xfrm>
            <a:off x="342690" y="2999830"/>
            <a:ext cx="355561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i="0" sz="2500">
                <a:latin typeface="Open Sans"/>
                <a:ea typeface="Open Sans"/>
                <a:cs typeface="Open Sans"/>
                <a:sym typeface="Open Sans"/>
              </a:defRPr>
            </a:lvl1pPr>
          </a:lstStyle>
          <a:p>
            <a:pPr lvl="0">
              <a:defRPr b="0" sz="1800"/>
            </a:pPr>
            <a:r>
              <a:rPr b="1" sz="2500"/>
              <a:t>Course example:</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nvSpPr>
        <p:spPr>
          <a:xfrm>
            <a:off x="2862188" y="3314700"/>
            <a:ext cx="7302501" cy="2730500"/>
          </a:xfrm>
          <a:prstGeom prst="rect">
            <a:avLst/>
          </a:prstGeom>
          <a:solidFill>
            <a:srgbClr val="929396"/>
          </a:solidFill>
          <a:ln w="12700">
            <a:miter lim="400000"/>
          </a:ln>
          <a:effectLst>
            <a:outerShdw sx="100000" sy="100000" kx="0" ky="0" algn="b" rotWithShape="0" blurRad="12700" dist="25400" dir="5400000">
              <a:srgbClr val="FFFFFF"/>
            </a:outerShdw>
          </a:effectLst>
          <a:extLst>
            <a:ext uri="{C572A759-6A51-4108-AA02-DFA0A04FC94B}">
              <ma14:wrappingTextBoxFlag xmlns:ma14="http://schemas.microsoft.com/office/mac/drawingml/2011/main" val="1"/>
            </a:ext>
          </a:extLst>
        </p:spPr>
        <p:txBody>
          <a:bodyPr lIns="254000" tIns="254000" rIns="254000" bIns="254000">
            <a:spAutoFit/>
          </a:bodyPr>
          <a:lstStyle/>
          <a:p>
            <a:pPr lvl="0">
              <a:defRPr i="0" sz="1800"/>
            </a:pPr>
            <a:r>
              <a:rPr i="1" sz="2800">
                <a:solidFill>
                  <a:srgbClr val="FFFFFF"/>
                </a:solidFill>
              </a:rPr>
              <a:t>For questions or suggestions:</a:t>
            </a:r>
            <a:endParaRPr i="1" sz="2800">
              <a:solidFill>
                <a:srgbClr val="FFFFFF"/>
              </a:solidFill>
            </a:endParaRPr>
          </a:p>
          <a:p>
            <a:pPr lvl="0">
              <a:defRPr i="0" sz="1800"/>
            </a:pPr>
            <a:endParaRPr i="1" sz="2800">
              <a:solidFill>
                <a:srgbClr val="FFFFFF"/>
              </a:solidFill>
            </a:endParaRPr>
          </a:p>
          <a:p>
            <a:pPr lvl="0">
              <a:defRPr i="0" sz="1800"/>
            </a:pPr>
            <a:r>
              <a:rPr i="1" sz="2800">
                <a:solidFill>
                  <a:srgbClr val="FFFFFF"/>
                </a:solidFill>
              </a:rPr>
              <a:t>Go to Brand Hub</a:t>
            </a:r>
            <a:endParaRPr i="1" sz="2800">
              <a:solidFill>
                <a:srgbClr val="FFFFFF"/>
              </a:solidFill>
            </a:endParaRPr>
          </a:p>
          <a:p>
            <a:pPr lvl="0">
              <a:defRPr i="0" sz="1800"/>
            </a:pPr>
            <a:r>
              <a:rPr i="1" sz="2800" u="sng">
                <a:solidFill>
                  <a:srgbClr val="FFFFFF"/>
                </a:solidFill>
                <a:hlinkClick r:id="rId2" invalidUrl="" action="" tgtFrame="" tooltip="" history="1" highlightClick="0" endSnd="0"/>
              </a:rPr>
              <a:t>https://my.thoughtworks.com/groups/brand</a:t>
            </a:r>
            <a:endParaRPr i="1" sz="2800">
              <a:solidFill>
                <a:srgbClr val="FFFFFF"/>
              </a:solidFill>
            </a:endParaRPr>
          </a:p>
        </p:txBody>
      </p:sp>
      <p:sp>
        <p:nvSpPr>
          <p:cNvPr id="410" name="Shape 410"/>
          <p:cNvSpPr/>
          <p:nvPr>
            <p:ph type="title"/>
          </p:nvPr>
        </p:nvSpPr>
        <p:spPr>
          <a:prstGeom prst="rect">
            <a:avLst/>
          </a:prstGeom>
        </p:spPr>
        <p:txBody>
          <a:bodyPr/>
          <a:lstStyle/>
          <a:p>
            <a:pPr lvl="0">
              <a:defRPr cap="none" spc="0" sz="1800">
                <a:solidFill>
                  <a:srgbClr val="000000"/>
                </a:solidFill>
              </a:defRPr>
            </a:pPr>
            <a:r>
              <a:rPr cap="all" spc="-420" sz="8400">
                <a:solidFill>
                  <a:srgbClr val="FFFFFF"/>
                </a:solidFill>
              </a:rPr>
              <a:t>THANK YOU</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lvl="0">
              <a:defRPr cap="none" spc="0" sz="1800">
                <a:solidFill>
                  <a:srgbClr val="000000"/>
                </a:solidFill>
              </a:defRPr>
            </a:pPr>
            <a:r>
              <a:rPr cap="all" spc="-215" sz="5400">
                <a:solidFill>
                  <a:srgbClr val="00B56E"/>
                </a:solidFill>
              </a:rPr>
              <a:t>our journey</a:t>
            </a:r>
          </a:p>
        </p:txBody>
      </p:sp>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268" name="recap-03.jpg"/>
          <p:cNvPicPr/>
          <p:nvPr/>
        </p:nvPicPr>
        <p:blipFill>
          <a:blip r:embed="rId2">
            <a:extLst/>
          </a:blip>
          <a:stretch>
            <a:fillRect/>
          </a:stretch>
        </p:blipFill>
        <p:spPr>
          <a:xfrm>
            <a:off x="177800" y="2984500"/>
            <a:ext cx="12636500" cy="4156246"/>
          </a:xfrm>
          <a:prstGeom prst="rect">
            <a:avLst/>
          </a:prstGeom>
          <a:ln w="12700">
            <a:miter lim="400000"/>
          </a:ln>
        </p:spPr>
      </p:pic>
      <p:sp>
        <p:nvSpPr>
          <p:cNvPr id="269" name="Shape 269"/>
          <p:cNvSpPr/>
          <p:nvPr/>
        </p:nvSpPr>
        <p:spPr>
          <a:xfrm>
            <a:off x="1222046" y="3679190"/>
            <a:ext cx="1375284" cy="6807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i="0" sz="1800"/>
            </a:pPr>
            <a:r>
              <a:rPr b="1">
                <a:solidFill>
                  <a:srgbClr val="FFFFFF"/>
                </a:solidFill>
                <a:latin typeface="Open Sans"/>
                <a:ea typeface="Open Sans"/>
                <a:cs typeface="Open Sans"/>
                <a:sym typeface="Open Sans"/>
              </a:rPr>
              <a:t>Define QA </a:t>
            </a:r>
            <a:endParaRPr b="1">
              <a:solidFill>
                <a:srgbClr val="FFFFFF"/>
              </a:solidFill>
              <a:latin typeface="Open Sans"/>
              <a:ea typeface="Open Sans"/>
              <a:cs typeface="Open Sans"/>
              <a:sym typeface="Open Sans"/>
            </a:endParaRPr>
          </a:p>
          <a:p>
            <a:pPr lvl="0">
              <a:defRPr i="0" sz="1800"/>
            </a:pPr>
            <a:r>
              <a:rPr b="1">
                <a:solidFill>
                  <a:srgbClr val="FFFFFF"/>
                </a:solidFill>
                <a:latin typeface="Open Sans"/>
                <a:ea typeface="Open Sans"/>
                <a:cs typeface="Open Sans"/>
                <a:sym typeface="Open Sans"/>
              </a:rPr>
              <a:t>skills</a:t>
            </a:r>
          </a:p>
        </p:txBody>
      </p:sp>
      <p:sp>
        <p:nvSpPr>
          <p:cNvPr id="270" name="Shape 270"/>
          <p:cNvSpPr/>
          <p:nvPr/>
        </p:nvSpPr>
        <p:spPr>
          <a:xfrm>
            <a:off x="1630815" y="4974590"/>
            <a:ext cx="1688939" cy="6807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i="0" sz="1800"/>
            </a:pPr>
            <a:r>
              <a:rPr b="1">
                <a:solidFill>
                  <a:srgbClr val="FFFFFF"/>
                </a:solidFill>
                <a:latin typeface="Open Sans"/>
                <a:ea typeface="Open Sans"/>
                <a:cs typeface="Open Sans"/>
                <a:sym typeface="Open Sans"/>
              </a:rPr>
              <a:t>Define levels </a:t>
            </a:r>
            <a:endParaRPr b="1">
              <a:solidFill>
                <a:srgbClr val="FFFFFF"/>
              </a:solidFill>
              <a:latin typeface="Open Sans"/>
              <a:ea typeface="Open Sans"/>
              <a:cs typeface="Open Sans"/>
              <a:sym typeface="Open Sans"/>
            </a:endParaRPr>
          </a:p>
          <a:p>
            <a:pPr lvl="0">
              <a:defRPr i="0" sz="1800"/>
            </a:pPr>
            <a:r>
              <a:rPr b="1">
                <a:solidFill>
                  <a:srgbClr val="FFFFFF"/>
                </a:solidFill>
                <a:latin typeface="Open Sans"/>
                <a:ea typeface="Open Sans"/>
                <a:cs typeface="Open Sans"/>
                <a:sym typeface="Open Sans"/>
              </a:rPr>
              <a:t>of skills</a:t>
            </a:r>
          </a:p>
        </p:txBody>
      </p:sp>
      <p:sp>
        <p:nvSpPr>
          <p:cNvPr id="271" name="Shape 271"/>
          <p:cNvSpPr/>
          <p:nvPr/>
        </p:nvSpPr>
        <p:spPr>
          <a:xfrm>
            <a:off x="3228478" y="5454650"/>
            <a:ext cx="1968501" cy="965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i="0" sz="1800">
                <a:solidFill>
                  <a:srgbClr val="FFFFFF"/>
                </a:solidFill>
                <a:latin typeface="Open Sans"/>
                <a:ea typeface="Open Sans"/>
                <a:cs typeface="Open Sans"/>
                <a:sym typeface="Open Sans"/>
              </a:defRPr>
            </a:lvl1pPr>
          </a:lstStyle>
          <a:p>
            <a:pPr lvl="0">
              <a:defRPr b="0">
                <a:solidFill>
                  <a:srgbClr val="000000"/>
                </a:solidFill>
              </a:defRPr>
            </a:pPr>
            <a:r>
              <a:rPr b="1">
                <a:solidFill>
                  <a:srgbClr val="FFFFFF"/>
                </a:solidFill>
              </a:rPr>
              <a:t>Self evaluate</a:t>
            </a:r>
          </a:p>
        </p:txBody>
      </p:sp>
      <p:sp>
        <p:nvSpPr>
          <p:cNvPr id="272" name="Shape 272"/>
          <p:cNvSpPr/>
          <p:nvPr/>
        </p:nvSpPr>
        <p:spPr>
          <a:xfrm>
            <a:off x="4974356" y="4902200"/>
            <a:ext cx="1940224" cy="8255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i="0" sz="1800"/>
            </a:pPr>
            <a:r>
              <a:rPr b="1" sz="2200">
                <a:solidFill>
                  <a:srgbClr val="FFFFFF"/>
                </a:solidFill>
                <a:latin typeface="Open Sans"/>
                <a:ea typeface="Open Sans"/>
                <a:cs typeface="Open Sans"/>
                <a:sym typeface="Open Sans"/>
              </a:rPr>
              <a:t>Set 3 month </a:t>
            </a:r>
            <a:endParaRPr b="1" sz="2200">
              <a:solidFill>
                <a:srgbClr val="FFFFFF"/>
              </a:solidFill>
              <a:latin typeface="Open Sans"/>
              <a:ea typeface="Open Sans"/>
              <a:cs typeface="Open Sans"/>
              <a:sym typeface="Open Sans"/>
            </a:endParaRPr>
          </a:p>
          <a:p>
            <a:pPr lvl="0">
              <a:defRPr i="0" sz="1800"/>
            </a:pPr>
            <a:r>
              <a:rPr b="1" sz="2200">
                <a:solidFill>
                  <a:srgbClr val="FFFFFF"/>
                </a:solidFill>
                <a:latin typeface="Open Sans"/>
                <a:ea typeface="Open Sans"/>
                <a:cs typeface="Open Sans"/>
                <a:sym typeface="Open Sans"/>
              </a:rPr>
              <a:t>goal</a:t>
            </a:r>
          </a:p>
        </p:txBody>
      </p:sp>
      <p:sp>
        <p:nvSpPr>
          <p:cNvPr id="273" name="Shape 273"/>
          <p:cNvSpPr/>
          <p:nvPr/>
        </p:nvSpPr>
        <p:spPr>
          <a:xfrm>
            <a:off x="6734968" y="5410200"/>
            <a:ext cx="1739901" cy="825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i="0" sz="2200">
                <a:solidFill>
                  <a:srgbClr val="FFFFFF"/>
                </a:solidFill>
                <a:latin typeface="Open Sans"/>
                <a:ea typeface="Open Sans"/>
                <a:cs typeface="Open Sans"/>
                <a:sym typeface="Open Sans"/>
              </a:defRPr>
            </a:lvl1pPr>
          </a:lstStyle>
          <a:p>
            <a:pPr lvl="0">
              <a:defRPr b="0" sz="1800">
                <a:solidFill>
                  <a:srgbClr val="000000"/>
                </a:solidFill>
              </a:defRPr>
            </a:pPr>
            <a:r>
              <a:rPr b="1" sz="2200">
                <a:solidFill>
                  <a:srgbClr val="FFFFFF"/>
                </a:solidFill>
              </a:rPr>
              <a:t>Offline learning</a:t>
            </a:r>
          </a:p>
        </p:txBody>
      </p:sp>
      <p:sp>
        <p:nvSpPr>
          <p:cNvPr id="274" name="Shape 274"/>
          <p:cNvSpPr/>
          <p:nvPr/>
        </p:nvSpPr>
        <p:spPr>
          <a:xfrm>
            <a:off x="8314196" y="4925695"/>
            <a:ext cx="2016944" cy="75311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i="0" sz="1800"/>
            </a:pPr>
            <a:r>
              <a:rPr b="1" sz="2000">
                <a:solidFill>
                  <a:srgbClr val="FFFFFF"/>
                </a:solidFill>
                <a:latin typeface="Open Sans"/>
                <a:ea typeface="Open Sans"/>
                <a:cs typeface="Open Sans"/>
                <a:sym typeface="Open Sans"/>
              </a:rPr>
              <a:t>Regular online</a:t>
            </a:r>
            <a:endParaRPr b="1" sz="2000">
              <a:solidFill>
                <a:srgbClr val="FFFFFF"/>
              </a:solidFill>
              <a:latin typeface="Open Sans"/>
              <a:ea typeface="Open Sans"/>
              <a:cs typeface="Open Sans"/>
              <a:sym typeface="Open Sans"/>
            </a:endParaRPr>
          </a:p>
          <a:p>
            <a:pPr lvl="0">
              <a:defRPr i="0" sz="1800"/>
            </a:pPr>
            <a:r>
              <a:rPr b="1" sz="2000">
                <a:solidFill>
                  <a:srgbClr val="FFFFFF"/>
                </a:solidFill>
                <a:latin typeface="Open Sans"/>
                <a:ea typeface="Open Sans"/>
                <a:cs typeface="Open Sans"/>
                <a:sym typeface="Open Sans"/>
              </a:rPr>
              <a:t>sharing</a:t>
            </a:r>
          </a:p>
        </p:txBody>
      </p:sp>
      <p:sp>
        <p:nvSpPr>
          <p:cNvPr id="275" name="Shape 275"/>
          <p:cNvSpPr/>
          <p:nvPr/>
        </p:nvSpPr>
        <p:spPr>
          <a:xfrm>
            <a:off x="10163708" y="5581650"/>
            <a:ext cx="1873921" cy="482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b="1" i="0" sz="2200">
                <a:solidFill>
                  <a:srgbClr val="FFFFFF"/>
                </a:solidFill>
                <a:latin typeface="Open Sans"/>
                <a:ea typeface="Open Sans"/>
                <a:cs typeface="Open Sans"/>
                <a:sym typeface="Open Sans"/>
              </a:defRPr>
            </a:lvl1pPr>
          </a:lstStyle>
          <a:p>
            <a:pPr lvl="0">
              <a:defRPr b="0" sz="1800">
                <a:solidFill>
                  <a:srgbClr val="000000"/>
                </a:solidFill>
              </a:defRPr>
            </a:pPr>
            <a:r>
              <a:rPr b="1" sz="2200">
                <a:solidFill>
                  <a:srgbClr val="FFFFFF"/>
                </a:solidFill>
              </a:rPr>
              <a:t>Re-evaluate</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lvl1pPr defTabSz="490727">
              <a:defRPr spc="-181" sz="4535"/>
            </a:lvl1pPr>
          </a:lstStyle>
          <a:p>
            <a:pPr lvl="0">
              <a:defRPr cap="none" spc="0" sz="1800">
                <a:solidFill>
                  <a:srgbClr val="000000"/>
                </a:solidFill>
              </a:defRPr>
            </a:pPr>
            <a:r>
              <a:rPr cap="all" spc="-181" sz="4535">
                <a:solidFill>
                  <a:srgbClr val="00B56E"/>
                </a:solidFill>
              </a:rPr>
              <a:t>Generate QA cAPABILITY skills</a:t>
            </a:r>
          </a:p>
        </p:txBody>
      </p:sp>
      <p:sp>
        <p:nvSpPr>
          <p:cNvPr id="278" name="Shape 278"/>
          <p:cNvSpPr/>
          <p:nvPr>
            <p:ph type="sldNum" sz="quarter" idx="2"/>
          </p:nvPr>
        </p:nvSpPr>
        <p:spPr>
          <a:xfrm>
            <a:off x="12624544" y="9258300"/>
            <a:ext cx="268189" cy="292100"/>
          </a:xfrm>
          <a:prstGeom prst="rect">
            <a:avLst/>
          </a:prstGeom>
          <a:extLst>
            <a:ext uri="{C572A759-6A51-4108-AA02-DFA0A04FC94B}">
              <ma14:wrappingTextBoxFlag xmlns:ma14="http://schemas.microsoft.com/office/mac/drawingml/2011/main" val="1"/>
            </a:ext>
          </a:extLst>
        </p:spPr>
        <p:txBody>
          <a:bodyPr/>
          <a:lstStyle>
            <a:lvl1pPr algn="l" defTabSz="457200">
              <a:defRPr sz="1200">
                <a:solidFill>
                  <a:srgbClr val="000000"/>
                </a:solidFill>
                <a:latin typeface="Helvetica"/>
                <a:ea typeface="Helvetica"/>
                <a:cs typeface="Helvetica"/>
                <a:sym typeface="Helvetica"/>
              </a:defRPr>
            </a:lvl1pPr>
          </a:lstStyle>
          <a:p>
            <a:pPr lvl="0">
              <a:defRPr sz="1800"/>
            </a:pPr>
            <a:fld id="{86CB4B4D-7CA3-9044-876B-883B54F8677D}" type="slidenum">
              <a:rPr sz="1200"/>
            </a:fld>
          </a:p>
        </p:txBody>
      </p:sp>
      <p:pic>
        <p:nvPicPr>
          <p:cNvPr id="279" name="sticker-arrow-2.png"/>
          <p:cNvPicPr/>
          <p:nvPr/>
        </p:nvPicPr>
        <p:blipFill>
          <a:blip r:embed="rId2">
            <a:extLst/>
          </a:blip>
          <a:stretch>
            <a:fillRect/>
          </a:stretch>
        </p:blipFill>
        <p:spPr>
          <a:xfrm>
            <a:off x="3632200" y="3616673"/>
            <a:ext cx="1676202" cy="1676202"/>
          </a:xfrm>
          <a:prstGeom prst="rect">
            <a:avLst/>
          </a:prstGeom>
          <a:ln w="12700">
            <a:miter lim="400000"/>
          </a:ln>
        </p:spPr>
      </p:pic>
      <p:graphicFrame>
        <p:nvGraphicFramePr>
          <p:cNvPr id="280" name="Table 280"/>
          <p:cNvGraphicFramePr/>
          <p:nvPr/>
        </p:nvGraphicFramePr>
        <p:xfrm>
          <a:off x="5943203" y="3209354"/>
          <a:ext cx="5889791" cy="343649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68256"/>
                <a:gridCol w="2919934"/>
              </a:tblGrid>
              <a:tr h="666978">
                <a:tc>
                  <a:txBody>
                    <a:bodyPr/>
                    <a:lstStyle/>
                    <a:p>
                      <a:pPr lvl="0" defTabSz="914400">
                        <a:lnSpc>
                          <a:spcPct val="90000"/>
                        </a:lnSpc>
                        <a:tabLst>
                          <a:tab pos="914400" algn="l"/>
                        </a:tabLst>
                        <a:defRPr sz="1800">
                          <a:uFillTx/>
                        </a:defRPr>
                      </a:pPr>
                      <a:r>
                        <a:rPr sz="1700">
                          <a:latin typeface="Open Sans"/>
                          <a:ea typeface="Open Sans"/>
                          <a:cs typeface="Open Sans"/>
                          <a:sym typeface="Open Sans"/>
                        </a:rPr>
                        <a:t>Fundamental Technics</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c>
                  <a:txBody>
                    <a:bodyPr/>
                    <a:lstStyle/>
                    <a:p>
                      <a:pPr lvl="0" defTabSz="914400">
                        <a:lnSpc>
                          <a:spcPct val="90000"/>
                        </a:lnSpc>
                        <a:tabLst>
                          <a:tab pos="914400" algn="l"/>
                        </a:tabLst>
                        <a:defRPr sz="1800">
                          <a:uFillTx/>
                        </a:defRPr>
                      </a:pPr>
                      <a:r>
                        <a:rPr>
                          <a:latin typeface="Open Sans"/>
                          <a:ea typeface="Open Sans"/>
                          <a:cs typeface="Open Sans"/>
                          <a:sym typeface="Open Sans"/>
                        </a:rPr>
                        <a:t>Automation</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r>
              <a:tr h="666978">
                <a:tc>
                  <a:txBody>
                    <a:bodyPr/>
                    <a:lstStyle/>
                    <a:p>
                      <a:pPr lvl="0" defTabSz="914400">
                        <a:lnSpc>
                          <a:spcPct val="90000"/>
                        </a:lnSpc>
                        <a:tabLst>
                          <a:tab pos="914400" algn="l"/>
                        </a:tabLst>
                        <a:defRPr sz="1800">
                          <a:uFillTx/>
                        </a:defRPr>
                      </a:pPr>
                      <a:r>
                        <a:rPr sz="1700">
                          <a:latin typeface="Open Sans"/>
                          <a:ea typeface="Open Sans"/>
                          <a:cs typeface="Open Sans"/>
                          <a:sym typeface="Open Sans"/>
                        </a:rPr>
                        <a:t>Test Method</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c>
                  <a:txBody>
                    <a:bodyPr/>
                    <a:lstStyle/>
                    <a:p>
                      <a:pPr lvl="0" defTabSz="914400">
                        <a:lnSpc>
                          <a:spcPct val="90000"/>
                        </a:lnSpc>
                        <a:tabLst>
                          <a:tab pos="914400" algn="l"/>
                        </a:tabLst>
                        <a:defRPr sz="1800">
                          <a:uFillTx/>
                        </a:defRPr>
                      </a:pPr>
                      <a:r>
                        <a:rPr>
                          <a:latin typeface="Open Sans"/>
                          <a:ea typeface="Open Sans"/>
                          <a:cs typeface="Open Sans"/>
                          <a:sym typeface="Open Sans"/>
                        </a:rPr>
                        <a:t>Test Case Design</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r>
              <a:tr h="666978">
                <a:tc>
                  <a:txBody>
                    <a:bodyPr/>
                    <a:lstStyle/>
                    <a:p>
                      <a:pPr lvl="0" defTabSz="914400">
                        <a:lnSpc>
                          <a:spcPct val="90000"/>
                        </a:lnSpc>
                        <a:tabLst>
                          <a:tab pos="914400" algn="l"/>
                        </a:tabLst>
                        <a:defRPr sz="1800">
                          <a:uFillTx/>
                        </a:defRPr>
                      </a:pPr>
                      <a:r>
                        <a:rPr sz="1700">
                          <a:latin typeface="Open Sans"/>
                          <a:ea typeface="Open Sans"/>
                          <a:cs typeface="Open Sans"/>
                          <a:sym typeface="Open Sans"/>
                        </a:rPr>
                        <a:t>Test Strategy</a:t>
                      </a:r>
                    </a:p>
                  </a:txBody>
                  <a:tcPr marL="254000" marR="254000" marT="254000" marB="254000" anchor="t"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c>
                  <a:txBody>
                    <a:bodyPr/>
                    <a:lstStyle/>
                    <a:p>
                      <a:pPr lvl="0" defTabSz="914400">
                        <a:lnSpc>
                          <a:spcPct val="90000"/>
                        </a:lnSpc>
                        <a:tabLst>
                          <a:tab pos="914400" algn="l"/>
                        </a:tabLst>
                        <a:defRPr sz="1800">
                          <a:uFillTx/>
                        </a:defRPr>
                      </a:pPr>
                      <a:r>
                        <a:rPr>
                          <a:latin typeface="Open Sans"/>
                          <a:ea typeface="Open Sans"/>
                          <a:cs typeface="Open Sans"/>
                          <a:sym typeface="Open Sans"/>
                        </a:rPr>
                        <a:t>Test Technics</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r>
              <a:tr h="666978">
                <a:tc>
                  <a:txBody>
                    <a:bodyPr/>
                    <a:lstStyle/>
                    <a:p>
                      <a:pPr lvl="0" defTabSz="914400">
                        <a:lnSpc>
                          <a:spcPct val="90000"/>
                        </a:lnSpc>
                        <a:tabLst>
                          <a:tab pos="914400" algn="l"/>
                        </a:tabLst>
                        <a:defRPr sz="1800">
                          <a:uFillTx/>
                        </a:defRPr>
                      </a:pPr>
                      <a:r>
                        <a:rPr sz="1700">
                          <a:latin typeface="Open Sans"/>
                          <a:ea typeface="Open Sans"/>
                          <a:cs typeface="Open Sans"/>
                          <a:sym typeface="Open Sans"/>
                        </a:rPr>
                        <a:t>Requirement Analyse</a:t>
                      </a:r>
                    </a:p>
                  </a:txBody>
                  <a:tcPr marL="254000" marR="254000" marT="254000" marB="254000" anchor="t"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c>
                  <a:txBody>
                    <a:bodyPr/>
                    <a:lstStyle/>
                    <a:p>
                      <a:pPr lvl="0" defTabSz="914400">
                        <a:lnSpc>
                          <a:spcPct val="90000"/>
                        </a:lnSpc>
                        <a:tabLst>
                          <a:tab pos="914400" algn="l"/>
                        </a:tabLst>
                        <a:defRPr sz="1800">
                          <a:uFillTx/>
                        </a:defRPr>
                      </a:pPr>
                      <a:r>
                        <a:rPr>
                          <a:latin typeface="Open Sans"/>
                          <a:ea typeface="Open Sans"/>
                          <a:cs typeface="Open Sans"/>
                          <a:sym typeface="Open Sans"/>
                        </a:rPr>
                        <a:t>Business Knowledge</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r>
              <a:tr h="666978">
                <a:tc>
                  <a:txBody>
                    <a:bodyPr/>
                    <a:lstStyle/>
                    <a:p>
                      <a:pPr lvl="0" defTabSz="914400">
                        <a:lnSpc>
                          <a:spcPct val="90000"/>
                        </a:lnSpc>
                        <a:tabLst>
                          <a:tab pos="914400" algn="l"/>
                        </a:tabLst>
                        <a:defRPr sz="1800">
                          <a:uFillTx/>
                        </a:defRPr>
                      </a:pPr>
                      <a:r>
                        <a:rPr sz="1700">
                          <a:latin typeface="Open Sans"/>
                          <a:ea typeface="Open Sans"/>
                          <a:cs typeface="Open Sans"/>
                          <a:sym typeface="Open Sans"/>
                        </a:rPr>
                        <a:t>Communication</a:t>
                      </a:r>
                    </a:p>
                  </a:txBody>
                  <a:tcPr marL="254000" marR="254000" marT="254000" marB="254000" anchor="t"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c>
                  <a:txBody>
                    <a:bodyPr/>
                    <a:lstStyle/>
                    <a:p>
                      <a:pPr lvl="0" defTabSz="914400">
                        <a:lnSpc>
                          <a:spcPct val="90000"/>
                        </a:lnSpc>
                        <a:tabLst>
                          <a:tab pos="914400" algn="l"/>
                        </a:tabLst>
                        <a:defRPr sz="1800">
                          <a:uFillTx/>
                        </a:defRPr>
                      </a:pPr>
                      <a:r>
                        <a:rPr>
                          <a:latin typeface="Open Sans"/>
                          <a:ea typeface="Open Sans"/>
                          <a:cs typeface="Open Sans"/>
                          <a:sym typeface="Open Sans"/>
                        </a:rPr>
                        <a:t>Process Improve</a:t>
                      </a:r>
                    </a:p>
                  </a:txBody>
                  <a:tcPr marL="254000" marR="254000" marT="254000" marB="254000" anchor="ctr" anchorCtr="0" horzOverflow="overflow">
                    <a:lnL w="101600">
                      <a:solidFill>
                        <a:srgbClr val="FFFFFF"/>
                      </a:solidFill>
                      <a:miter lim="400000"/>
                    </a:lnL>
                    <a:lnR w="101600">
                      <a:solidFill>
                        <a:srgbClr val="FFFFFF"/>
                      </a:solidFill>
                      <a:miter lim="400000"/>
                    </a:lnR>
                    <a:lnT w="101600">
                      <a:solidFill>
                        <a:srgbClr val="FFFFFF"/>
                      </a:solidFill>
                      <a:miter lim="400000"/>
                    </a:lnT>
                    <a:lnB w="101600">
                      <a:solidFill>
                        <a:srgbClr val="FFFFFF"/>
                      </a:solidFill>
                      <a:miter lim="400000"/>
                    </a:lnB>
                    <a:solidFill>
                      <a:srgbClr val="90D2DB"/>
                    </a:solidFill>
                  </a:tcPr>
                </a:tc>
              </a:tr>
            </a:tbl>
          </a:graphicData>
        </a:graphic>
      </p:graphicFrame>
      <p:pic>
        <p:nvPicPr>
          <p:cNvPr id="281" name="11-2.png"/>
          <p:cNvPicPr/>
          <p:nvPr/>
        </p:nvPicPr>
        <p:blipFill>
          <a:blip r:embed="rId3">
            <a:extLst/>
          </a:blip>
          <a:stretch>
            <a:fillRect/>
          </a:stretch>
        </p:blipFill>
        <p:spPr>
          <a:xfrm>
            <a:off x="754062" y="3486944"/>
            <a:ext cx="2371776" cy="1935660"/>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284" name="Shape 2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sp>
        <p:nvSpPr>
          <p:cNvPr id="285" name="Shape 285"/>
          <p:cNvSpPr/>
          <p:nvPr/>
        </p:nvSpPr>
        <p:spPr>
          <a:xfrm>
            <a:off x="2006600" y="3581403"/>
            <a:ext cx="1270000" cy="1270001"/>
          </a:xfrm>
          <a:prstGeom prst="rect">
            <a:avLst/>
          </a:prstGeom>
          <a:solidFill>
            <a:srgbClr val="008CCB"/>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Web</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Technics</a:t>
            </a:r>
          </a:p>
        </p:txBody>
      </p:sp>
      <p:sp>
        <p:nvSpPr>
          <p:cNvPr id="286" name="Shape 286"/>
          <p:cNvSpPr/>
          <p:nvPr/>
        </p:nvSpPr>
        <p:spPr>
          <a:xfrm>
            <a:off x="3530600" y="3581403"/>
            <a:ext cx="1270000" cy="1270001"/>
          </a:xfrm>
          <a:prstGeom prst="rect">
            <a:avLst/>
          </a:prstGeom>
          <a:solidFill>
            <a:srgbClr val="00C7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DB &amp; SQL</a:t>
            </a:r>
          </a:p>
        </p:txBody>
      </p:sp>
      <p:sp>
        <p:nvSpPr>
          <p:cNvPr id="287" name="Shape 287"/>
          <p:cNvSpPr/>
          <p:nvPr/>
        </p:nvSpPr>
        <p:spPr>
          <a:xfrm>
            <a:off x="5054600" y="3581403"/>
            <a:ext cx="1270000" cy="1270001"/>
          </a:xfrm>
          <a:prstGeom prst="rect">
            <a:avLst/>
          </a:prstGeom>
          <a:solidFill>
            <a:srgbClr val="8DD6DD"/>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Network</a:t>
            </a:r>
          </a:p>
        </p:txBody>
      </p:sp>
      <p:sp>
        <p:nvSpPr>
          <p:cNvPr id="288" name="Shape 288"/>
          <p:cNvSpPr/>
          <p:nvPr/>
        </p:nvSpPr>
        <p:spPr>
          <a:xfrm>
            <a:off x="6578600" y="3581403"/>
            <a:ext cx="1270000" cy="1270001"/>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Gradle</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Maven</a:t>
            </a:r>
          </a:p>
        </p:txBody>
      </p:sp>
      <p:sp>
        <p:nvSpPr>
          <p:cNvPr id="289" name="Shape 289"/>
          <p:cNvSpPr/>
          <p:nvPr/>
        </p:nvSpPr>
        <p:spPr>
          <a:xfrm>
            <a:off x="8102600" y="3581403"/>
            <a:ext cx="1270000" cy="1270001"/>
          </a:xfrm>
          <a:prstGeom prst="rect">
            <a:avLst/>
          </a:prstGeom>
          <a:solidFill>
            <a:srgbClr val="96C292"/>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Junit</a:t>
            </a:r>
          </a:p>
        </p:txBody>
      </p:sp>
      <p:sp>
        <p:nvSpPr>
          <p:cNvPr id="290" name="Shape 290"/>
          <p:cNvSpPr/>
          <p:nvPr/>
        </p:nvSpPr>
        <p:spPr>
          <a:xfrm>
            <a:off x="9626600" y="3581403"/>
            <a:ext cx="1371601" cy="1270001"/>
          </a:xfrm>
          <a:prstGeom prst="rect">
            <a:avLst/>
          </a:prstGeom>
          <a:solidFill>
            <a:srgbClr val="C9C640"/>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WebService</a:t>
            </a:r>
          </a:p>
        </p:txBody>
      </p:sp>
      <p:sp>
        <p:nvSpPr>
          <p:cNvPr id="291" name="Shape 291"/>
          <p:cNvSpPr/>
          <p:nvPr/>
        </p:nvSpPr>
        <p:spPr>
          <a:xfrm>
            <a:off x="2006600" y="5105403"/>
            <a:ext cx="1270000" cy="1270001"/>
          </a:xfrm>
          <a:prstGeom prst="rect">
            <a:avLst/>
          </a:prstGeom>
          <a:solidFill>
            <a:srgbClr val="FFF362"/>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929396"/>
                </a:solidFill>
                <a:latin typeface="+mj-lt"/>
                <a:ea typeface="+mj-ea"/>
                <a:cs typeface="+mj-cs"/>
                <a:sym typeface="Open Sans Extrabold"/>
              </a:defRPr>
            </a:lvl1pPr>
          </a:lstStyle>
          <a:p>
            <a:pPr lvl="0">
              <a:defRPr sz="1800">
                <a:solidFill>
                  <a:srgbClr val="000000"/>
                </a:solidFill>
              </a:defRPr>
            </a:pPr>
            <a:r>
              <a:rPr sz="1200">
                <a:solidFill>
                  <a:srgbClr val="929396"/>
                </a:solidFill>
              </a:rPr>
              <a:t>Javascript</a:t>
            </a:r>
          </a:p>
        </p:txBody>
      </p:sp>
      <p:sp>
        <p:nvSpPr>
          <p:cNvPr id="292" name="Shape 292"/>
          <p:cNvSpPr/>
          <p:nvPr/>
        </p:nvSpPr>
        <p:spPr>
          <a:xfrm>
            <a:off x="3530600" y="5105403"/>
            <a:ext cx="1270000" cy="1270001"/>
          </a:xfrm>
          <a:prstGeom prst="rect">
            <a:avLst/>
          </a:prstGeom>
          <a:solidFill>
            <a:srgbClr val="FCE6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929396"/>
                </a:solidFill>
                <a:latin typeface="+mj-lt"/>
                <a:ea typeface="+mj-ea"/>
                <a:cs typeface="+mj-cs"/>
                <a:sym typeface="Open Sans Extrabold"/>
              </a:defRPr>
            </a:lvl1pPr>
          </a:lstStyle>
          <a:p>
            <a:pPr lvl="0">
              <a:defRPr sz="1800">
                <a:solidFill>
                  <a:srgbClr val="000000"/>
                </a:solidFill>
              </a:defRPr>
            </a:pPr>
            <a:r>
              <a:rPr sz="1200">
                <a:solidFill>
                  <a:srgbClr val="929396"/>
                </a:solidFill>
              </a:rPr>
              <a:t>XML&amp;JSON</a:t>
            </a:r>
          </a:p>
        </p:txBody>
      </p:sp>
      <p:sp>
        <p:nvSpPr>
          <p:cNvPr id="293" name="Shape 293"/>
          <p:cNvSpPr/>
          <p:nvPr/>
        </p:nvSpPr>
        <p:spPr>
          <a:xfrm>
            <a:off x="5054600" y="5105403"/>
            <a:ext cx="1270000" cy="1270001"/>
          </a:xfrm>
          <a:prstGeom prst="rect">
            <a:avLst/>
          </a:prstGeom>
          <a:solidFill>
            <a:srgbClr val="F6C6A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929396"/>
                </a:solidFill>
                <a:latin typeface="+mj-lt"/>
                <a:ea typeface="+mj-ea"/>
                <a:cs typeface="+mj-cs"/>
                <a:sym typeface="Open Sans Extrabold"/>
              </a:defRPr>
            </a:lvl1pPr>
          </a:lstStyle>
          <a:p>
            <a:pPr lvl="0">
              <a:defRPr sz="1800">
                <a:solidFill>
                  <a:srgbClr val="000000"/>
                </a:solidFill>
              </a:defRPr>
            </a:pPr>
            <a:r>
              <a:rPr sz="1200">
                <a:solidFill>
                  <a:srgbClr val="929396"/>
                </a:solidFill>
              </a:rPr>
              <a:t>Linux</a:t>
            </a:r>
          </a:p>
        </p:txBody>
      </p:sp>
      <p:sp>
        <p:nvSpPr>
          <p:cNvPr id="294" name="Shape 294"/>
          <p:cNvSpPr/>
          <p:nvPr/>
        </p:nvSpPr>
        <p:spPr>
          <a:xfrm>
            <a:off x="6578600" y="5105403"/>
            <a:ext cx="1270000" cy="1270001"/>
          </a:xfrm>
          <a:prstGeom prst="rect">
            <a:avLst/>
          </a:prstGeom>
          <a:solidFill>
            <a:srgbClr val="B18B74"/>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Application</a:t>
            </a:r>
            <a:br>
              <a:rPr sz="1200">
                <a:solidFill>
                  <a:srgbClr val="FFFFFF"/>
                </a:solidFill>
                <a:latin typeface="+mj-lt"/>
                <a:ea typeface="+mj-ea"/>
                <a:cs typeface="+mj-cs"/>
                <a:sym typeface="Open Sans Extrabold"/>
              </a:rPr>
            </a:br>
            <a:r>
              <a:rPr sz="1200">
                <a:solidFill>
                  <a:srgbClr val="FFFFFF"/>
                </a:solidFill>
                <a:latin typeface="+mj-lt"/>
                <a:ea typeface="+mj-ea"/>
                <a:cs typeface="+mj-cs"/>
                <a:sym typeface="Open Sans Extrabold"/>
              </a:rPr>
              <a:t>Server</a:t>
            </a:r>
          </a:p>
        </p:txBody>
      </p:sp>
      <p:sp>
        <p:nvSpPr>
          <p:cNvPr id="295" name="Shape 295"/>
          <p:cNvSpPr/>
          <p:nvPr/>
        </p:nvSpPr>
        <p:spPr>
          <a:xfrm>
            <a:off x="8089900" y="5105403"/>
            <a:ext cx="1270000" cy="1270001"/>
          </a:xfrm>
          <a:prstGeom prst="rect">
            <a:avLst/>
          </a:prstGeom>
          <a:solidFill>
            <a:srgbClr val="929396"/>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Cloud</a:t>
            </a:r>
          </a:p>
        </p:txBody>
      </p:sp>
      <p:sp>
        <p:nvSpPr>
          <p:cNvPr id="296" name="Shape 296"/>
          <p:cNvSpPr/>
          <p:nvPr/>
        </p:nvSpPr>
        <p:spPr>
          <a:xfrm>
            <a:off x="4179093" y="2238376"/>
            <a:ext cx="4646614" cy="622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40639" marR="40639" defTabSz="914400">
              <a:lnSpc>
                <a:spcPct val="100000"/>
              </a:lnSpc>
              <a:buClr>
                <a:srgbClr val="85357C"/>
              </a:buClr>
              <a:buFont typeface="Open Sans Semibold"/>
              <a:defRPr i="0" sz="3000">
                <a:solidFill>
                  <a:srgbClr val="00B56E"/>
                </a:solidFill>
                <a:uFill>
                  <a:solidFill>
                    <a:srgbClr val="85357C"/>
                  </a:solidFill>
                </a:uFill>
                <a:latin typeface="Open Sans Semibold"/>
                <a:ea typeface="Open Sans Semibold"/>
                <a:cs typeface="Open Sans Semibold"/>
                <a:sym typeface="Open Sans Semibold"/>
              </a:defRPr>
            </a:lvl1pPr>
          </a:lstStyle>
          <a:p>
            <a:pPr lvl="0">
              <a:defRPr sz="1800">
                <a:solidFill>
                  <a:srgbClr val="000000"/>
                </a:solidFill>
                <a:uFillTx/>
              </a:defRPr>
            </a:pPr>
            <a:r>
              <a:rPr sz="3000">
                <a:solidFill>
                  <a:srgbClr val="00B56E"/>
                </a:solidFill>
                <a:uFill>
                  <a:solidFill>
                    <a:srgbClr val="85357C"/>
                  </a:solidFill>
                </a:uFill>
              </a:rPr>
              <a:t>Fundamental Technics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299" name="Shape 2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300" name="Overlapping Shapes-07.jpg"/>
          <p:cNvPicPr/>
          <p:nvPr/>
        </p:nvPicPr>
        <p:blipFill>
          <a:blip r:embed="rId3">
            <a:extLst/>
          </a:blip>
          <a:stretch>
            <a:fillRect/>
          </a:stretch>
        </p:blipFill>
        <p:spPr>
          <a:xfrm>
            <a:off x="1941928" y="1923375"/>
            <a:ext cx="9324001" cy="6593372"/>
          </a:xfrm>
          <a:prstGeom prst="rect">
            <a:avLst/>
          </a:prstGeom>
          <a:ln w="12700">
            <a:miter lim="400000"/>
          </a:ln>
        </p:spPr>
      </p:pic>
      <p:sp>
        <p:nvSpPr>
          <p:cNvPr id="301" name="Shape 301"/>
          <p:cNvSpPr/>
          <p:nvPr/>
        </p:nvSpPr>
        <p:spPr>
          <a:xfrm>
            <a:off x="5687417" y="4959710"/>
            <a:ext cx="162996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i="0" sz="1800">
                <a:solidFill>
                  <a:srgbClr val="000000"/>
                </a:solidFill>
              </a:defRPr>
            </a:pPr>
            <a:r>
              <a:rPr i="1" sz="2400">
                <a:solidFill>
                  <a:srgbClr val="FFFFFF"/>
                </a:solidFill>
              </a:rPr>
              <a:t>Automation</a:t>
            </a:r>
          </a:p>
        </p:txBody>
      </p:sp>
      <p:sp>
        <p:nvSpPr>
          <p:cNvPr id="302" name="Shape 302"/>
          <p:cNvSpPr/>
          <p:nvPr/>
        </p:nvSpPr>
        <p:spPr>
          <a:xfrm>
            <a:off x="6061843" y="3109320"/>
            <a:ext cx="893814" cy="6146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900">
                <a:solidFill>
                  <a:srgbClr val="FFFFFF"/>
                </a:solidFill>
              </a:defRPr>
            </a:lvl1pPr>
          </a:lstStyle>
          <a:p>
            <a:pPr lvl="0">
              <a:defRPr i="0" sz="1800">
                <a:solidFill>
                  <a:srgbClr val="000000"/>
                </a:solidFill>
              </a:defRPr>
            </a:pPr>
            <a:r>
              <a:rPr i="1" sz="1900">
                <a:solidFill>
                  <a:srgbClr val="FFFFFF"/>
                </a:solidFill>
              </a:rPr>
              <a:t>Coding</a:t>
            </a:r>
            <a:endParaRPr i="1" sz="1900">
              <a:solidFill>
                <a:srgbClr val="FFFFFF"/>
              </a:solidFill>
            </a:endParaRPr>
          </a:p>
        </p:txBody>
      </p:sp>
      <p:sp>
        <p:nvSpPr>
          <p:cNvPr id="303" name="Shape 303"/>
          <p:cNvSpPr/>
          <p:nvPr/>
        </p:nvSpPr>
        <p:spPr>
          <a:xfrm>
            <a:off x="8157964" y="4028165"/>
            <a:ext cx="1070372" cy="8089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900">
                <a:solidFill>
                  <a:srgbClr val="FFFFFF"/>
                </a:solidFill>
              </a:rPr>
              <a:t>Toolset</a:t>
            </a:r>
            <a:endParaRPr i="1" sz="1900">
              <a:solidFill>
                <a:srgbClr val="FFFFFF"/>
              </a:solidFill>
            </a:endParaRPr>
          </a:p>
          <a:p>
            <a:pPr lvl="0">
              <a:defRPr i="0" sz="1800"/>
            </a:pPr>
            <a:r>
              <a:rPr i="1" sz="1200">
                <a:solidFill>
                  <a:srgbClr val="FFFFFF"/>
                </a:solidFill>
              </a:rPr>
              <a:t>e.g. Selenium, </a:t>
            </a:r>
            <a:endParaRPr i="1" sz="1200">
              <a:solidFill>
                <a:srgbClr val="FFFFFF"/>
              </a:solidFill>
            </a:endParaRPr>
          </a:p>
          <a:p>
            <a:pPr lvl="0">
              <a:defRPr i="0" sz="1800"/>
            </a:pPr>
            <a:r>
              <a:rPr i="1" sz="1200">
                <a:solidFill>
                  <a:srgbClr val="FFFFFF"/>
                </a:solidFill>
              </a:rPr>
              <a:t>Jbehave</a:t>
            </a:r>
          </a:p>
        </p:txBody>
      </p:sp>
      <p:sp>
        <p:nvSpPr>
          <p:cNvPr id="304" name="Shape 304"/>
          <p:cNvSpPr/>
          <p:nvPr/>
        </p:nvSpPr>
        <p:spPr>
          <a:xfrm>
            <a:off x="3923134" y="3622400"/>
            <a:ext cx="1310432" cy="680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a:solidFill>
                  <a:srgbClr val="FFFFFF"/>
                </a:solidFill>
              </a:rPr>
              <a:t>Automation</a:t>
            </a:r>
            <a:endParaRPr i="1">
              <a:solidFill>
                <a:srgbClr val="FFFFFF"/>
              </a:solidFill>
            </a:endParaRPr>
          </a:p>
          <a:p>
            <a:pPr lvl="0">
              <a:defRPr i="0" sz="1800"/>
            </a:pPr>
            <a:r>
              <a:rPr i="1">
                <a:solidFill>
                  <a:srgbClr val="FFFFFF"/>
                </a:solidFill>
              </a:rPr>
              <a:t>Strategy</a:t>
            </a:r>
          </a:p>
        </p:txBody>
      </p:sp>
      <p:sp>
        <p:nvSpPr>
          <p:cNvPr id="305" name="Shape 305"/>
          <p:cNvSpPr/>
          <p:nvPr/>
        </p:nvSpPr>
        <p:spPr>
          <a:xfrm>
            <a:off x="6987926" y="6592930"/>
            <a:ext cx="1276848" cy="6324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600">
                <a:solidFill>
                  <a:srgbClr val="FFFFFF"/>
                </a:solidFill>
              </a:rPr>
              <a:t>Refactor &amp;</a:t>
            </a:r>
            <a:endParaRPr i="1" sz="1600">
              <a:solidFill>
                <a:srgbClr val="FFFFFF"/>
              </a:solidFill>
            </a:endParaRPr>
          </a:p>
          <a:p>
            <a:pPr lvl="0">
              <a:defRPr i="0" sz="1800"/>
            </a:pPr>
            <a:r>
              <a:rPr i="1" sz="1600">
                <a:solidFill>
                  <a:srgbClr val="FFFFFF"/>
                </a:solidFill>
              </a:rPr>
              <a:t>Case manage</a:t>
            </a:r>
          </a:p>
        </p:txBody>
      </p:sp>
      <p:sp>
        <p:nvSpPr>
          <p:cNvPr id="306" name="Shape 306"/>
          <p:cNvSpPr/>
          <p:nvPr/>
        </p:nvSpPr>
        <p:spPr>
          <a:xfrm>
            <a:off x="4472185" y="6556100"/>
            <a:ext cx="1253730" cy="680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a:solidFill>
                  <a:srgbClr val="FFFFFF"/>
                </a:solidFill>
              </a:rPr>
              <a:t>Framework</a:t>
            </a:r>
            <a:endParaRPr i="1">
              <a:solidFill>
                <a:srgbClr val="FFFFFF"/>
              </a:solidFill>
            </a:endParaRPr>
          </a:p>
          <a:p>
            <a:pPr lvl="0">
              <a:defRPr i="0" sz="1800"/>
            </a:pPr>
            <a:r>
              <a:rPr i="1">
                <a:solidFill>
                  <a:srgbClr val="FFFFFF"/>
                </a:solidFill>
              </a:rPr>
              <a:t>Design</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11" name="Shape 3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312" name="Overlapping Shapes-07.jpg"/>
          <p:cNvPicPr/>
          <p:nvPr/>
        </p:nvPicPr>
        <p:blipFill>
          <a:blip r:embed="rId2">
            <a:extLst/>
          </a:blip>
          <a:stretch>
            <a:fillRect/>
          </a:stretch>
        </p:blipFill>
        <p:spPr>
          <a:xfrm>
            <a:off x="1941928" y="1923375"/>
            <a:ext cx="9324001" cy="6593372"/>
          </a:xfrm>
          <a:prstGeom prst="rect">
            <a:avLst/>
          </a:prstGeom>
          <a:ln w="12700">
            <a:miter lim="400000"/>
          </a:ln>
        </p:spPr>
      </p:pic>
      <p:sp>
        <p:nvSpPr>
          <p:cNvPr id="313" name="Shape 313"/>
          <p:cNvSpPr/>
          <p:nvPr/>
        </p:nvSpPr>
        <p:spPr>
          <a:xfrm>
            <a:off x="5674469" y="4959710"/>
            <a:ext cx="16558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i="0" sz="1800">
                <a:solidFill>
                  <a:srgbClr val="000000"/>
                </a:solidFill>
              </a:defRPr>
            </a:pPr>
            <a:r>
              <a:rPr i="1" sz="2400">
                <a:solidFill>
                  <a:srgbClr val="FFFFFF"/>
                </a:solidFill>
              </a:rPr>
              <a:t>Test Method</a:t>
            </a:r>
          </a:p>
        </p:txBody>
      </p:sp>
      <p:sp>
        <p:nvSpPr>
          <p:cNvPr id="314" name="Shape 314"/>
          <p:cNvSpPr/>
          <p:nvPr/>
        </p:nvSpPr>
        <p:spPr>
          <a:xfrm>
            <a:off x="5987321" y="3052170"/>
            <a:ext cx="1042858" cy="7289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900">
                <a:solidFill>
                  <a:srgbClr val="FFFFFF"/>
                </a:solidFill>
              </a:rPr>
              <a:t>Unit Test</a:t>
            </a:r>
            <a:endParaRPr i="1" sz="1900">
              <a:solidFill>
                <a:srgbClr val="FFFFFF"/>
              </a:solidFill>
            </a:endParaRPr>
          </a:p>
          <a:p>
            <a:pPr lvl="0">
              <a:defRPr i="0" sz="1800"/>
            </a:pPr>
            <a:r>
              <a:rPr i="1" sz="1900">
                <a:solidFill>
                  <a:srgbClr val="FFFFFF"/>
                </a:solidFill>
              </a:rPr>
              <a:t>/TDD</a:t>
            </a:r>
          </a:p>
        </p:txBody>
      </p:sp>
      <p:sp>
        <p:nvSpPr>
          <p:cNvPr id="315" name="Shape 315"/>
          <p:cNvSpPr/>
          <p:nvPr/>
        </p:nvSpPr>
        <p:spPr>
          <a:xfrm>
            <a:off x="8065740" y="4068170"/>
            <a:ext cx="1254820" cy="7289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900">
                <a:solidFill>
                  <a:srgbClr val="FFFFFF"/>
                </a:solidFill>
              </a:rPr>
              <a:t>Regression</a:t>
            </a:r>
            <a:endParaRPr i="1" sz="1900">
              <a:solidFill>
                <a:srgbClr val="FFFFFF"/>
              </a:solidFill>
            </a:endParaRPr>
          </a:p>
          <a:p>
            <a:pPr lvl="0">
              <a:defRPr i="0" sz="1800"/>
            </a:pPr>
            <a:r>
              <a:rPr i="1" sz="1900">
                <a:solidFill>
                  <a:srgbClr val="FFFFFF"/>
                </a:solidFill>
              </a:rPr>
              <a:t>Test</a:t>
            </a:r>
          </a:p>
        </p:txBody>
      </p:sp>
      <p:sp>
        <p:nvSpPr>
          <p:cNvPr id="316" name="Shape 316"/>
          <p:cNvSpPr/>
          <p:nvPr/>
        </p:nvSpPr>
        <p:spPr>
          <a:xfrm>
            <a:off x="3889424" y="3485240"/>
            <a:ext cx="1377852" cy="9550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a:solidFill>
                  <a:srgbClr val="FFFFFF"/>
                </a:solidFill>
              </a:rPr>
              <a:t>Component/</a:t>
            </a:r>
            <a:endParaRPr i="1">
              <a:solidFill>
                <a:srgbClr val="FFFFFF"/>
              </a:solidFill>
            </a:endParaRPr>
          </a:p>
          <a:p>
            <a:pPr lvl="0">
              <a:defRPr i="0" sz="1800"/>
            </a:pPr>
            <a:r>
              <a:rPr i="1">
                <a:solidFill>
                  <a:srgbClr val="FFFFFF"/>
                </a:solidFill>
              </a:rPr>
              <a:t>Integration</a:t>
            </a:r>
            <a:endParaRPr i="1">
              <a:solidFill>
                <a:srgbClr val="FFFFFF"/>
              </a:solidFill>
            </a:endParaRPr>
          </a:p>
          <a:p>
            <a:pPr lvl="0">
              <a:defRPr i="0" sz="1800"/>
            </a:pPr>
            <a:r>
              <a:rPr i="1">
                <a:solidFill>
                  <a:srgbClr val="FFFFFF"/>
                </a:solidFill>
              </a:rPr>
              <a:t>Test</a:t>
            </a:r>
          </a:p>
        </p:txBody>
      </p:sp>
      <p:sp>
        <p:nvSpPr>
          <p:cNvPr id="317" name="Shape 317"/>
          <p:cNvSpPr/>
          <p:nvPr/>
        </p:nvSpPr>
        <p:spPr>
          <a:xfrm>
            <a:off x="7001662" y="6705960"/>
            <a:ext cx="124937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Alpha&amp;Beta</a:t>
            </a:r>
          </a:p>
        </p:txBody>
      </p:sp>
      <p:sp>
        <p:nvSpPr>
          <p:cNvPr id="318" name="Shape 318"/>
          <p:cNvSpPr/>
          <p:nvPr/>
        </p:nvSpPr>
        <p:spPr>
          <a:xfrm>
            <a:off x="4684780" y="6531970"/>
            <a:ext cx="828540" cy="7289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i="0" sz="1800"/>
            </a:pPr>
            <a:r>
              <a:rPr i="1" sz="1900">
                <a:solidFill>
                  <a:srgbClr val="FFFFFF"/>
                </a:solidFill>
              </a:rPr>
              <a:t>System</a:t>
            </a:r>
            <a:br>
              <a:rPr i="1" sz="1900">
                <a:solidFill>
                  <a:srgbClr val="FFFFFF"/>
                </a:solidFill>
              </a:rPr>
            </a:br>
            <a:r>
              <a:rPr i="1" sz="1900">
                <a:solidFill>
                  <a:srgbClr val="FFFFFF"/>
                </a:solidFill>
              </a:rPr>
              <a:t>Test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21" name="Shape 3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sp>
        <p:nvSpPr>
          <p:cNvPr id="322" name="Shape 322"/>
          <p:cNvSpPr/>
          <p:nvPr/>
        </p:nvSpPr>
        <p:spPr>
          <a:xfrm>
            <a:off x="2006600" y="3581403"/>
            <a:ext cx="1270000" cy="1270001"/>
          </a:xfrm>
          <a:prstGeom prst="rect">
            <a:avLst/>
          </a:prstGeom>
          <a:solidFill>
            <a:srgbClr val="008CCB"/>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Boundary</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Value</a:t>
            </a:r>
          </a:p>
        </p:txBody>
      </p:sp>
      <p:sp>
        <p:nvSpPr>
          <p:cNvPr id="323" name="Shape 323"/>
          <p:cNvSpPr/>
          <p:nvPr/>
        </p:nvSpPr>
        <p:spPr>
          <a:xfrm>
            <a:off x="3530600" y="3581403"/>
            <a:ext cx="1270000" cy="1270001"/>
          </a:xfrm>
          <a:prstGeom prst="rect">
            <a:avLst/>
          </a:prstGeom>
          <a:solidFill>
            <a:srgbClr val="00C7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Equivalence</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Class</a:t>
            </a:r>
          </a:p>
        </p:txBody>
      </p:sp>
      <p:sp>
        <p:nvSpPr>
          <p:cNvPr id="324" name="Shape 324"/>
          <p:cNvSpPr/>
          <p:nvPr/>
        </p:nvSpPr>
        <p:spPr>
          <a:xfrm>
            <a:off x="5054600" y="3581403"/>
            <a:ext cx="1270000" cy="1270001"/>
          </a:xfrm>
          <a:prstGeom prst="rect">
            <a:avLst/>
          </a:prstGeom>
          <a:solidFill>
            <a:srgbClr val="8DD6DD"/>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Decision</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Table</a:t>
            </a:r>
          </a:p>
        </p:txBody>
      </p:sp>
      <p:sp>
        <p:nvSpPr>
          <p:cNvPr id="325" name="Shape 325"/>
          <p:cNvSpPr/>
          <p:nvPr/>
        </p:nvSpPr>
        <p:spPr>
          <a:xfrm>
            <a:off x="6578600" y="3581403"/>
            <a:ext cx="1270000" cy="1270001"/>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State Transition</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Diagrams</a:t>
            </a:r>
          </a:p>
        </p:txBody>
      </p:sp>
      <p:sp>
        <p:nvSpPr>
          <p:cNvPr id="326" name="Shape 326"/>
          <p:cNvSpPr/>
          <p:nvPr/>
        </p:nvSpPr>
        <p:spPr>
          <a:xfrm>
            <a:off x="8102600" y="3581403"/>
            <a:ext cx="1270000" cy="1270001"/>
          </a:xfrm>
          <a:prstGeom prst="rect">
            <a:avLst/>
          </a:prstGeom>
          <a:solidFill>
            <a:srgbClr val="96C292"/>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User Scenario</a:t>
            </a:r>
          </a:p>
        </p:txBody>
      </p:sp>
      <p:sp>
        <p:nvSpPr>
          <p:cNvPr id="327" name="Shape 327"/>
          <p:cNvSpPr/>
          <p:nvPr/>
        </p:nvSpPr>
        <p:spPr>
          <a:xfrm>
            <a:off x="9626600" y="3581403"/>
            <a:ext cx="1371601" cy="1270001"/>
          </a:xfrm>
          <a:prstGeom prst="rect">
            <a:avLst/>
          </a:prstGeom>
          <a:solidFill>
            <a:srgbClr val="C9C640"/>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lvl1pPr>
              <a:defRPr i="0" sz="1200">
                <a:solidFill>
                  <a:srgbClr val="FFFFFF"/>
                </a:solidFill>
                <a:latin typeface="+mj-lt"/>
                <a:ea typeface="+mj-ea"/>
                <a:cs typeface="+mj-cs"/>
                <a:sym typeface="Open Sans Extrabold"/>
              </a:defRPr>
            </a:lvl1pPr>
          </a:lstStyle>
          <a:p>
            <a:pPr lvl="0">
              <a:defRPr sz="1800">
                <a:solidFill>
                  <a:srgbClr val="000000"/>
                </a:solidFill>
              </a:defRPr>
            </a:pPr>
            <a:r>
              <a:rPr sz="1200">
                <a:solidFill>
                  <a:srgbClr val="FFFFFF"/>
                </a:solidFill>
              </a:rPr>
              <a:t>Error Guessing</a:t>
            </a:r>
          </a:p>
        </p:txBody>
      </p:sp>
      <p:sp>
        <p:nvSpPr>
          <p:cNvPr id="328" name="Shape 328"/>
          <p:cNvSpPr/>
          <p:nvPr/>
        </p:nvSpPr>
        <p:spPr>
          <a:xfrm>
            <a:off x="2006600" y="5219347"/>
            <a:ext cx="1270000" cy="1270001"/>
          </a:xfrm>
          <a:prstGeom prst="rect">
            <a:avLst/>
          </a:prstGeom>
          <a:solidFill>
            <a:srgbClr val="FCE6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929396"/>
                </a:solidFill>
                <a:latin typeface="+mj-lt"/>
                <a:ea typeface="+mj-ea"/>
                <a:cs typeface="+mj-cs"/>
                <a:sym typeface="Open Sans Extrabold"/>
              </a:rPr>
              <a:t>Statement</a:t>
            </a:r>
            <a:endParaRPr sz="1200">
              <a:solidFill>
                <a:srgbClr val="929396"/>
              </a:solidFill>
              <a:latin typeface="+mj-lt"/>
              <a:ea typeface="+mj-ea"/>
              <a:cs typeface="+mj-cs"/>
              <a:sym typeface="Open Sans Extrabold"/>
            </a:endParaRPr>
          </a:p>
          <a:p>
            <a:pPr lvl="0">
              <a:defRPr i="0" sz="1800"/>
            </a:pPr>
            <a:r>
              <a:rPr sz="1200">
                <a:solidFill>
                  <a:srgbClr val="929396"/>
                </a:solidFill>
                <a:latin typeface="+mj-lt"/>
                <a:ea typeface="+mj-ea"/>
                <a:cs typeface="+mj-cs"/>
                <a:sym typeface="Open Sans Extrabold"/>
              </a:rPr>
              <a:t>Coverage</a:t>
            </a:r>
          </a:p>
        </p:txBody>
      </p:sp>
      <p:sp>
        <p:nvSpPr>
          <p:cNvPr id="329" name="Shape 329"/>
          <p:cNvSpPr/>
          <p:nvPr/>
        </p:nvSpPr>
        <p:spPr>
          <a:xfrm>
            <a:off x="3530600" y="5219347"/>
            <a:ext cx="1270000" cy="1270001"/>
          </a:xfrm>
          <a:prstGeom prst="rect">
            <a:avLst/>
          </a:prstGeom>
          <a:solidFill>
            <a:srgbClr val="F6C6A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Branch</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Coverage</a:t>
            </a:r>
          </a:p>
        </p:txBody>
      </p:sp>
      <p:sp>
        <p:nvSpPr>
          <p:cNvPr id="330" name="Shape 330"/>
          <p:cNvSpPr/>
          <p:nvPr/>
        </p:nvSpPr>
        <p:spPr>
          <a:xfrm>
            <a:off x="5054600" y="5219347"/>
            <a:ext cx="1270000" cy="1270001"/>
          </a:xfrm>
          <a:prstGeom prst="rect">
            <a:avLst/>
          </a:prstGeom>
          <a:solidFill>
            <a:srgbClr val="B18B74"/>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Path</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Coverage</a:t>
            </a:r>
          </a:p>
        </p:txBody>
      </p:sp>
      <p:sp>
        <p:nvSpPr>
          <p:cNvPr id="331" name="Shape 331"/>
          <p:cNvSpPr/>
          <p:nvPr/>
        </p:nvSpPr>
        <p:spPr>
          <a:xfrm>
            <a:off x="4711972" y="2304972"/>
            <a:ext cx="3580856" cy="622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40639" marR="40639" defTabSz="914400">
              <a:lnSpc>
                <a:spcPct val="100000"/>
              </a:lnSpc>
              <a:buClr>
                <a:srgbClr val="85357C"/>
              </a:buClr>
              <a:buFont typeface="Open Sans Semibold"/>
              <a:defRPr i="0" sz="3000">
                <a:solidFill>
                  <a:srgbClr val="00B56E"/>
                </a:solidFill>
                <a:uFill>
                  <a:solidFill>
                    <a:srgbClr val="85357C"/>
                  </a:solidFill>
                </a:uFill>
                <a:latin typeface="Open Sans Semibold"/>
                <a:ea typeface="Open Sans Semibold"/>
                <a:cs typeface="Open Sans Semibold"/>
                <a:sym typeface="Open Sans Semibold"/>
              </a:defRPr>
            </a:lvl1pPr>
          </a:lstStyle>
          <a:p>
            <a:pPr lvl="0">
              <a:defRPr sz="1800">
                <a:solidFill>
                  <a:srgbClr val="000000"/>
                </a:solidFill>
                <a:uFillTx/>
              </a:defRPr>
            </a:pPr>
            <a:r>
              <a:rPr sz="3000">
                <a:solidFill>
                  <a:srgbClr val="00B56E"/>
                </a:solidFill>
                <a:uFill>
                  <a:solidFill>
                    <a:srgbClr val="85357C"/>
                  </a:solidFill>
                </a:uFill>
              </a:rPr>
              <a:t>Test Case Design</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34" name="Shape 3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pic>
        <p:nvPicPr>
          <p:cNvPr id="335" name="Overlapping Shapes-07.jpg"/>
          <p:cNvPicPr/>
          <p:nvPr/>
        </p:nvPicPr>
        <p:blipFill>
          <a:blip r:embed="rId2">
            <a:extLst/>
          </a:blip>
          <a:stretch>
            <a:fillRect/>
          </a:stretch>
        </p:blipFill>
        <p:spPr>
          <a:xfrm>
            <a:off x="1941928" y="1923375"/>
            <a:ext cx="9324001" cy="6593372"/>
          </a:xfrm>
          <a:prstGeom prst="rect">
            <a:avLst/>
          </a:prstGeom>
          <a:ln w="12700">
            <a:miter lim="400000"/>
          </a:ln>
        </p:spPr>
      </p:pic>
      <p:sp>
        <p:nvSpPr>
          <p:cNvPr id="336" name="Shape 336"/>
          <p:cNvSpPr/>
          <p:nvPr/>
        </p:nvSpPr>
        <p:spPr>
          <a:xfrm>
            <a:off x="5646861" y="4959710"/>
            <a:ext cx="171107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i="0" sz="1800">
                <a:solidFill>
                  <a:srgbClr val="000000"/>
                </a:solidFill>
              </a:defRPr>
            </a:pPr>
            <a:r>
              <a:rPr i="1" sz="2400">
                <a:solidFill>
                  <a:srgbClr val="FFFFFF"/>
                </a:solidFill>
              </a:rPr>
              <a:t>Test Strategy</a:t>
            </a:r>
          </a:p>
        </p:txBody>
      </p:sp>
      <p:sp>
        <p:nvSpPr>
          <p:cNvPr id="337" name="Shape 337"/>
          <p:cNvSpPr/>
          <p:nvPr/>
        </p:nvSpPr>
        <p:spPr>
          <a:xfrm>
            <a:off x="5939367" y="3200760"/>
            <a:ext cx="1138766"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900">
                <a:solidFill>
                  <a:srgbClr val="FFFFFF"/>
                </a:solidFill>
              </a:defRPr>
            </a:lvl1pPr>
          </a:lstStyle>
          <a:p>
            <a:pPr lvl="0">
              <a:defRPr i="0" sz="1800">
                <a:solidFill>
                  <a:srgbClr val="000000"/>
                </a:solidFill>
              </a:defRPr>
            </a:pPr>
            <a:r>
              <a:rPr i="1" sz="1900">
                <a:solidFill>
                  <a:srgbClr val="FFFFFF"/>
                </a:solidFill>
              </a:rPr>
              <a:t>Test Levels</a:t>
            </a:r>
          </a:p>
        </p:txBody>
      </p:sp>
      <p:sp>
        <p:nvSpPr>
          <p:cNvPr id="338" name="Shape 338"/>
          <p:cNvSpPr/>
          <p:nvPr/>
        </p:nvSpPr>
        <p:spPr>
          <a:xfrm>
            <a:off x="8156640" y="4216760"/>
            <a:ext cx="107302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900">
                <a:solidFill>
                  <a:srgbClr val="FFFFFF"/>
                </a:solidFill>
              </a:defRPr>
            </a:lvl1pPr>
          </a:lstStyle>
          <a:p>
            <a:pPr lvl="0">
              <a:defRPr i="0" sz="1800">
                <a:solidFill>
                  <a:srgbClr val="000000"/>
                </a:solidFill>
              </a:defRPr>
            </a:pPr>
            <a:r>
              <a:rPr i="1" sz="1900">
                <a:solidFill>
                  <a:srgbClr val="FFFFFF"/>
                </a:solidFill>
              </a:rPr>
              <a:t>Test Tools</a:t>
            </a:r>
          </a:p>
        </p:txBody>
      </p:sp>
      <p:sp>
        <p:nvSpPr>
          <p:cNvPr id="339" name="Shape 339"/>
          <p:cNvSpPr/>
          <p:nvPr/>
        </p:nvSpPr>
        <p:spPr>
          <a:xfrm>
            <a:off x="3884848" y="3759560"/>
            <a:ext cx="138700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Test Schedule</a:t>
            </a:r>
          </a:p>
        </p:txBody>
      </p:sp>
      <p:sp>
        <p:nvSpPr>
          <p:cNvPr id="340" name="Shape 340"/>
          <p:cNvSpPr/>
          <p:nvPr/>
        </p:nvSpPr>
        <p:spPr>
          <a:xfrm>
            <a:off x="6893892" y="6705960"/>
            <a:ext cx="146491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FFFFFF"/>
                </a:solidFill>
              </a:defRPr>
            </a:lvl1pPr>
          </a:lstStyle>
          <a:p>
            <a:pPr lvl="0">
              <a:defRPr i="0">
                <a:solidFill>
                  <a:srgbClr val="000000"/>
                </a:solidFill>
              </a:defRPr>
            </a:pPr>
            <a:r>
              <a:rPr i="1">
                <a:solidFill>
                  <a:srgbClr val="FFFFFF"/>
                </a:solidFill>
              </a:rPr>
              <a:t>Test Approach</a:t>
            </a:r>
          </a:p>
        </p:txBody>
      </p:sp>
      <p:sp>
        <p:nvSpPr>
          <p:cNvPr id="341" name="Shape 341"/>
          <p:cNvSpPr/>
          <p:nvPr/>
        </p:nvSpPr>
        <p:spPr>
          <a:xfrm>
            <a:off x="4452553" y="6680560"/>
            <a:ext cx="129299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900">
                <a:solidFill>
                  <a:srgbClr val="FFFFFF"/>
                </a:solidFill>
              </a:defRPr>
            </a:lvl1pPr>
          </a:lstStyle>
          <a:p>
            <a:pPr lvl="0">
              <a:defRPr i="0" sz="1800">
                <a:solidFill>
                  <a:srgbClr val="000000"/>
                </a:solidFill>
              </a:defRPr>
            </a:pPr>
            <a:r>
              <a:rPr i="1" sz="1900">
                <a:solidFill>
                  <a:srgbClr val="FFFFFF"/>
                </a:solidFill>
              </a:rPr>
              <a:t>Test Priority</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p:nvPr>
        </p:nvSpPr>
        <p:spPr>
          <a:prstGeom prst="rect">
            <a:avLst/>
          </a:prstGeom>
        </p:spPr>
        <p:txBody>
          <a:bodyPr/>
          <a:lstStyle/>
          <a:p>
            <a:pPr lvl="0">
              <a:defRPr cap="none" spc="0" sz="1800">
                <a:solidFill>
                  <a:srgbClr val="000000"/>
                </a:solidFill>
              </a:defRPr>
            </a:pPr>
            <a:r>
              <a:rPr cap="all" spc="-144" sz="3600">
                <a:solidFill>
                  <a:srgbClr val="00B56E"/>
                </a:solidFill>
              </a:rPr>
              <a:t>cAPABILITY skills deep dive</a:t>
            </a:r>
          </a:p>
        </p:txBody>
      </p:sp>
      <p:sp>
        <p:nvSpPr>
          <p:cNvPr id="344" name="Shape 3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929396"/>
                </a:solidFill>
              </a:rPr>
            </a:fld>
          </a:p>
        </p:txBody>
      </p:sp>
      <p:sp>
        <p:nvSpPr>
          <p:cNvPr id="345" name="Shape 345"/>
          <p:cNvSpPr/>
          <p:nvPr/>
        </p:nvSpPr>
        <p:spPr>
          <a:xfrm>
            <a:off x="2006600" y="3581403"/>
            <a:ext cx="1270000" cy="1270001"/>
          </a:xfrm>
          <a:prstGeom prst="rect">
            <a:avLst/>
          </a:prstGeom>
          <a:solidFill>
            <a:srgbClr val="008CCB"/>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Security</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46" name="Shape 346"/>
          <p:cNvSpPr/>
          <p:nvPr/>
        </p:nvSpPr>
        <p:spPr>
          <a:xfrm>
            <a:off x="3530600" y="3581403"/>
            <a:ext cx="1270000" cy="1270001"/>
          </a:xfrm>
          <a:prstGeom prst="rect">
            <a:avLst/>
          </a:prstGeom>
          <a:solidFill>
            <a:srgbClr val="00C7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Performance</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47" name="Shape 347"/>
          <p:cNvSpPr/>
          <p:nvPr/>
        </p:nvSpPr>
        <p:spPr>
          <a:xfrm>
            <a:off x="5054600" y="3581403"/>
            <a:ext cx="1270000" cy="1270001"/>
          </a:xfrm>
          <a:prstGeom prst="rect">
            <a:avLst/>
          </a:prstGeom>
          <a:solidFill>
            <a:srgbClr val="8DD6DD"/>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Web</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48" name="Shape 348"/>
          <p:cNvSpPr/>
          <p:nvPr/>
        </p:nvSpPr>
        <p:spPr>
          <a:xfrm>
            <a:off x="6578600" y="3581403"/>
            <a:ext cx="1270000" cy="1270001"/>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Mobile</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49" name="Shape 349"/>
          <p:cNvSpPr/>
          <p:nvPr/>
        </p:nvSpPr>
        <p:spPr>
          <a:xfrm>
            <a:off x="8102600" y="3581403"/>
            <a:ext cx="1270000" cy="1270001"/>
          </a:xfrm>
          <a:prstGeom prst="rect">
            <a:avLst/>
          </a:prstGeom>
          <a:solidFill>
            <a:srgbClr val="96C292"/>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Usability</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50" name="Shape 350"/>
          <p:cNvSpPr/>
          <p:nvPr/>
        </p:nvSpPr>
        <p:spPr>
          <a:xfrm>
            <a:off x="9626600" y="3581403"/>
            <a:ext cx="1371601" cy="1270001"/>
          </a:xfrm>
          <a:prstGeom prst="rect">
            <a:avLst/>
          </a:prstGeom>
          <a:solidFill>
            <a:srgbClr val="C9C640"/>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FFFFFF"/>
                </a:solidFill>
                <a:latin typeface="+mj-lt"/>
                <a:ea typeface="+mj-ea"/>
                <a:cs typeface="+mj-cs"/>
                <a:sym typeface="Open Sans Extrabold"/>
              </a:rPr>
              <a:t>Compatibility</a:t>
            </a:r>
            <a:endParaRPr sz="1200">
              <a:solidFill>
                <a:srgbClr val="FFFFFF"/>
              </a:solidFill>
              <a:latin typeface="+mj-lt"/>
              <a:ea typeface="+mj-ea"/>
              <a:cs typeface="+mj-cs"/>
              <a:sym typeface="Open Sans Extrabold"/>
            </a:endParaRPr>
          </a:p>
          <a:p>
            <a:pPr lvl="0">
              <a:defRPr i="0" sz="1800"/>
            </a:pPr>
            <a:r>
              <a:rPr sz="1200">
                <a:solidFill>
                  <a:srgbClr val="FFFFFF"/>
                </a:solidFill>
                <a:latin typeface="+mj-lt"/>
                <a:ea typeface="+mj-ea"/>
                <a:cs typeface="+mj-cs"/>
                <a:sym typeface="Open Sans Extrabold"/>
              </a:rPr>
              <a:t>Testing</a:t>
            </a:r>
          </a:p>
        </p:txBody>
      </p:sp>
      <p:sp>
        <p:nvSpPr>
          <p:cNvPr id="351" name="Shape 351"/>
          <p:cNvSpPr/>
          <p:nvPr/>
        </p:nvSpPr>
        <p:spPr>
          <a:xfrm>
            <a:off x="2006600" y="5105403"/>
            <a:ext cx="1270000" cy="1270001"/>
          </a:xfrm>
          <a:prstGeom prst="rect">
            <a:avLst/>
          </a:prstGeom>
          <a:solidFill>
            <a:srgbClr val="FFF362"/>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929396"/>
                </a:solidFill>
                <a:latin typeface="+mj-lt"/>
                <a:ea typeface="+mj-ea"/>
                <a:cs typeface="+mj-cs"/>
                <a:sym typeface="Open Sans Extrabold"/>
              </a:rPr>
              <a:t>Localisation</a:t>
            </a:r>
            <a:endParaRPr sz="1200">
              <a:solidFill>
                <a:srgbClr val="929396"/>
              </a:solidFill>
              <a:latin typeface="+mj-lt"/>
              <a:ea typeface="+mj-ea"/>
              <a:cs typeface="+mj-cs"/>
              <a:sym typeface="Open Sans Extrabold"/>
            </a:endParaRPr>
          </a:p>
          <a:p>
            <a:pPr lvl="0">
              <a:defRPr i="0" sz="1800"/>
            </a:pPr>
            <a:r>
              <a:rPr sz="1200">
                <a:solidFill>
                  <a:srgbClr val="929396"/>
                </a:solidFill>
                <a:latin typeface="+mj-lt"/>
                <a:ea typeface="+mj-ea"/>
                <a:cs typeface="+mj-cs"/>
                <a:sym typeface="Open Sans Extrabold"/>
              </a:rPr>
              <a:t>Testing</a:t>
            </a:r>
          </a:p>
        </p:txBody>
      </p:sp>
      <p:sp>
        <p:nvSpPr>
          <p:cNvPr id="352" name="Shape 352"/>
          <p:cNvSpPr/>
          <p:nvPr/>
        </p:nvSpPr>
        <p:spPr>
          <a:xfrm>
            <a:off x="3530600" y="5105403"/>
            <a:ext cx="1270000" cy="1270001"/>
          </a:xfrm>
          <a:prstGeom prst="rect">
            <a:avLst/>
          </a:prstGeom>
          <a:solidFill>
            <a:srgbClr val="FCE6D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929396"/>
                </a:solidFill>
                <a:latin typeface="+mj-lt"/>
                <a:ea typeface="+mj-ea"/>
                <a:cs typeface="+mj-cs"/>
                <a:sym typeface="Open Sans Extrabold"/>
              </a:rPr>
              <a:t>Exploratory</a:t>
            </a:r>
            <a:endParaRPr sz="1200">
              <a:solidFill>
                <a:srgbClr val="929396"/>
              </a:solidFill>
              <a:latin typeface="+mj-lt"/>
              <a:ea typeface="+mj-ea"/>
              <a:cs typeface="+mj-cs"/>
              <a:sym typeface="Open Sans Extrabold"/>
            </a:endParaRPr>
          </a:p>
          <a:p>
            <a:pPr lvl="0">
              <a:defRPr i="0" sz="1800"/>
            </a:pPr>
            <a:r>
              <a:rPr sz="1200">
                <a:solidFill>
                  <a:srgbClr val="929396"/>
                </a:solidFill>
                <a:latin typeface="+mj-lt"/>
                <a:ea typeface="+mj-ea"/>
                <a:cs typeface="+mj-cs"/>
                <a:sym typeface="Open Sans Extrabold"/>
              </a:rPr>
              <a:t>Testing</a:t>
            </a:r>
          </a:p>
        </p:txBody>
      </p:sp>
      <p:sp>
        <p:nvSpPr>
          <p:cNvPr id="353" name="Shape 353"/>
          <p:cNvSpPr/>
          <p:nvPr/>
        </p:nvSpPr>
        <p:spPr>
          <a:xfrm>
            <a:off x="5054600" y="5105403"/>
            <a:ext cx="1270000" cy="1270001"/>
          </a:xfrm>
          <a:prstGeom prst="rect">
            <a:avLst/>
          </a:prstGeom>
          <a:solidFill>
            <a:srgbClr val="F6C6A7"/>
          </a:solidFill>
          <a:ln w="12700">
            <a:miter lim="400000"/>
          </a:ln>
          <a:extLst>
            <a:ext uri="{C572A759-6A51-4108-AA02-DFA0A04FC94B}">
              <ma14:wrappingTextBoxFlag xmlns:ma14="http://schemas.microsoft.com/office/mac/drawingml/2011/main" val="1"/>
            </a:ext>
          </a:extLst>
        </p:spPr>
        <p:txBody>
          <a:bodyPr lIns="165100" tIns="165100" rIns="165100" bIns="165100" anchor="ctr"/>
          <a:lstStyle/>
          <a:p>
            <a:pPr lvl="0">
              <a:defRPr i="0" sz="1800"/>
            </a:pPr>
            <a:r>
              <a:rPr sz="1200">
                <a:solidFill>
                  <a:srgbClr val="929396"/>
                </a:solidFill>
                <a:latin typeface="+mj-lt"/>
                <a:ea typeface="+mj-ea"/>
                <a:cs typeface="+mj-cs"/>
                <a:sym typeface="Open Sans Extrabold"/>
              </a:rPr>
              <a:t>Embedded</a:t>
            </a:r>
            <a:endParaRPr sz="1200">
              <a:solidFill>
                <a:srgbClr val="929396"/>
              </a:solidFill>
              <a:latin typeface="+mj-lt"/>
              <a:ea typeface="+mj-ea"/>
              <a:cs typeface="+mj-cs"/>
              <a:sym typeface="Open Sans Extrabold"/>
            </a:endParaRPr>
          </a:p>
          <a:p>
            <a:pPr lvl="0">
              <a:defRPr i="0" sz="1800"/>
            </a:pPr>
            <a:r>
              <a:rPr sz="1200">
                <a:solidFill>
                  <a:srgbClr val="929396"/>
                </a:solidFill>
                <a:latin typeface="+mj-lt"/>
                <a:ea typeface="+mj-ea"/>
                <a:cs typeface="+mj-cs"/>
                <a:sym typeface="Open Sans Extrabold"/>
              </a:rPr>
              <a:t>Testing</a:t>
            </a:r>
          </a:p>
        </p:txBody>
      </p:sp>
      <p:sp>
        <p:nvSpPr>
          <p:cNvPr id="354" name="Shape 354"/>
          <p:cNvSpPr/>
          <p:nvPr/>
        </p:nvSpPr>
        <p:spPr>
          <a:xfrm>
            <a:off x="4711972" y="2304972"/>
            <a:ext cx="3580856" cy="622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40639" marR="40639" defTabSz="914400">
              <a:lnSpc>
                <a:spcPct val="100000"/>
              </a:lnSpc>
              <a:buClr>
                <a:srgbClr val="85357C"/>
              </a:buClr>
              <a:buFont typeface="Open Sans Semibold"/>
              <a:defRPr i="0" sz="3000">
                <a:solidFill>
                  <a:srgbClr val="00B56E"/>
                </a:solidFill>
                <a:uFill>
                  <a:solidFill>
                    <a:srgbClr val="85357C"/>
                  </a:solidFill>
                </a:uFill>
                <a:latin typeface="Open Sans Semibold"/>
                <a:ea typeface="Open Sans Semibold"/>
                <a:cs typeface="Open Sans Semibold"/>
                <a:sym typeface="Open Sans Semibold"/>
              </a:defRPr>
            </a:lvl1pPr>
          </a:lstStyle>
          <a:p>
            <a:pPr lvl="0">
              <a:defRPr sz="1800">
                <a:solidFill>
                  <a:srgbClr val="000000"/>
                </a:solidFill>
                <a:uFillTx/>
              </a:defRPr>
            </a:pPr>
            <a:r>
              <a:rPr sz="3000">
                <a:solidFill>
                  <a:srgbClr val="00B56E"/>
                </a:solidFill>
                <a:uFill>
                  <a:solidFill>
                    <a:srgbClr val="85357C"/>
                  </a:solidFill>
                </a:uFill>
              </a:rPr>
              <a:t>Test Technics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Extrabold"/>
        <a:ea typeface="Open Sans Extrabold"/>
        <a:cs typeface="Open Sans Extrabold"/>
      </a:majorFont>
      <a:minorFont>
        <a:latin typeface="Open Sans Light"/>
        <a:ea typeface="Open Sans Light"/>
        <a:cs typeface="Open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90000"/>
          </a:lnSpc>
          <a:spcBef>
            <a:spcPts val="0"/>
          </a:spcBef>
          <a:spcAft>
            <a:spcPts val="0"/>
          </a:spcAft>
          <a:buClrTx/>
          <a:buSzTx/>
          <a:buFontTx/>
          <a:buNone/>
          <a:tabLst/>
          <a:defRPr b="0" baseline="0" cap="none" i="1" spc="0" strike="noStrike" sz="2400" u="none" kumimoji="0" normalizeH="0">
            <a:ln>
              <a:noFill/>
            </a:ln>
            <a:solidFill>
              <a:srgbClr val="000000"/>
            </a:solidFill>
            <a:effectLst/>
            <a:uFillTx/>
            <a:latin typeface="+mn-lt"/>
            <a:ea typeface="+mn-ea"/>
            <a:cs typeface="+mn-cs"/>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Open Sans Extrabold"/>
        <a:ea typeface="Open Sans Extrabold"/>
        <a:cs typeface="Open Sans Extrabold"/>
      </a:majorFont>
      <a:minorFont>
        <a:latin typeface="Open Sans Light"/>
        <a:ea typeface="Open Sans Light"/>
        <a:cs typeface="Open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90000"/>
          </a:lnSpc>
          <a:spcBef>
            <a:spcPts val="0"/>
          </a:spcBef>
          <a:spcAft>
            <a:spcPts val="0"/>
          </a:spcAft>
          <a:buClrTx/>
          <a:buSzTx/>
          <a:buFontTx/>
          <a:buNone/>
          <a:tabLst/>
          <a:defRPr b="0" baseline="0" cap="none" i="1" spc="0" strike="noStrike" sz="2400" u="none" kumimoji="0" normalizeH="0">
            <a:ln>
              <a:noFill/>
            </a:ln>
            <a:solidFill>
              <a:srgbClr val="000000"/>
            </a:solidFill>
            <a:effectLst/>
            <a:uFillTx/>
            <a:latin typeface="+mn-lt"/>
            <a:ea typeface="+mn-ea"/>
            <a:cs typeface="+mn-cs"/>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