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0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te Brusberg" userId="4067cfa3-b40d-473d-94c3-17a75355b61a" providerId="ADAL" clId="{6D11483B-4A15-479A-BC83-3D7CEAC6334F}"/>
    <pc:docChg chg="modSld">
      <pc:chgData name="Dante Brusberg" userId="4067cfa3-b40d-473d-94c3-17a75355b61a" providerId="ADAL" clId="{6D11483B-4A15-479A-BC83-3D7CEAC6334F}" dt="2025-05-15T08:20:23.731" v="40" actId="20577"/>
      <pc:docMkLst>
        <pc:docMk/>
      </pc:docMkLst>
      <pc:sldChg chg="modSp mod">
        <pc:chgData name="Dante Brusberg" userId="4067cfa3-b40d-473d-94c3-17a75355b61a" providerId="ADAL" clId="{6D11483B-4A15-479A-BC83-3D7CEAC6334F}" dt="2025-05-15T08:20:23.731" v="40" actId="20577"/>
        <pc:sldMkLst>
          <pc:docMk/>
          <pc:sldMk cId="2238502537" sldId="259"/>
        </pc:sldMkLst>
        <pc:spChg chg="mod">
          <ac:chgData name="Dante Brusberg" userId="4067cfa3-b40d-473d-94c3-17a75355b61a" providerId="ADAL" clId="{6D11483B-4A15-479A-BC83-3D7CEAC6334F}" dt="2025-05-15T08:20:23.731" v="40" actId="20577"/>
          <ac:spMkLst>
            <pc:docMk/>
            <pc:sldMk cId="2238502537" sldId="259"/>
            <ac:spMk id="20" creationId="{1B953FEE-B414-D7FA-FF39-79C195ECED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7FFB2-E231-42BA-B7F9-BB8D6C0C08BA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5B0C3-CFC2-4C59-AC07-6EB797C4BF9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9848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5B0C3-CFC2-4C59-AC07-6EB797C4BF9F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372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0284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24916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2923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22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141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544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876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818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9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768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057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98CF8-84B8-463C-9FAD-82EF41536F68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1B9E8-01B7-491C-B077-96E99118FCA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100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8B20-10D8-A154-4C8B-85B66ED30B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Prototyp hemsida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65D8C-C208-31C3-46F7-A8ED91348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3402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03630F-64B3-3DAA-F80E-DA2AD82B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7712" y="2732739"/>
            <a:ext cx="3976577" cy="3083270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endParaRPr lang="en-US" sz="2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9304E-1AD6-9358-8C3A-B38F9E0C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35" r="19307"/>
          <a:stretch>
            <a:fillRect/>
          </a:stretch>
        </p:blipFill>
        <p:spPr>
          <a:xfrm>
            <a:off x="680483" y="685795"/>
            <a:ext cx="2931299" cy="548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894782-C877-A3A7-C8D6-E2BE7A4CFE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86" r="8464"/>
          <a:stretch>
            <a:fillRect/>
          </a:stretch>
        </p:blipFill>
        <p:spPr>
          <a:xfrm>
            <a:off x="8606117" y="685805"/>
            <a:ext cx="2905400" cy="5486399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0B65F7B-CFB6-643F-DEA7-A96601131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Wireframe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475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3CC3-97C7-D402-5881-449308D98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sv-SE" sz="5400"/>
              <a:t>Färger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B71F-F22E-A338-F3E8-182BBEC18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sv-SE" sz="2200" dirty="0"/>
              <a:t>Bakgrund: </a:t>
            </a:r>
            <a:r>
              <a:rPr lang="sv-SE" sz="2200"/>
              <a:t>isabelline</a:t>
            </a:r>
            <a:r>
              <a:rPr lang="sv-SE" sz="2200" dirty="0"/>
              <a:t> (#F7F3EF)</a:t>
            </a:r>
          </a:p>
          <a:p>
            <a:r>
              <a:rPr lang="sv-SE" sz="2200" dirty="0"/>
              <a:t>Accentfärg: Cambridge </a:t>
            </a:r>
            <a:r>
              <a:rPr lang="sv-SE" sz="2200"/>
              <a:t>blue</a:t>
            </a:r>
            <a:r>
              <a:rPr lang="sv-SE" sz="2200" dirty="0"/>
              <a:t> (#A3C1AD)</a:t>
            </a:r>
          </a:p>
          <a:p>
            <a:r>
              <a:rPr lang="sv-SE" sz="2200" dirty="0"/>
              <a:t>Textfärg: Jet (#333333)</a:t>
            </a:r>
          </a:p>
        </p:txBody>
      </p:sp>
      <p:pic>
        <p:nvPicPr>
          <p:cNvPr id="1026" name="Picture 2" descr="f7f3ef hex color">
            <a:extLst>
              <a:ext uri="{FF2B5EF4-FFF2-40B4-BE49-F238E27FC236}">
                <a16:creationId xmlns:a16="http://schemas.microsoft.com/office/drawing/2014/main" id="{68F0E10D-962C-AA94-83D9-C80B6F1D4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517" y="362384"/>
            <a:ext cx="2163365" cy="288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ambridge Blue / #a3c1ad hex color">
            <a:extLst>
              <a:ext uri="{FF2B5EF4-FFF2-40B4-BE49-F238E27FC236}">
                <a16:creationId xmlns:a16="http://schemas.microsoft.com/office/drawing/2014/main" id="{CDC2D2B5-0A2E-355E-4937-EC8D18AC9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44448" y="362383"/>
            <a:ext cx="2163365" cy="288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33333 Hex Color (Shades &amp; Complementary Colors)">
            <a:extLst>
              <a:ext uri="{FF2B5EF4-FFF2-40B4-BE49-F238E27FC236}">
                <a16:creationId xmlns:a16="http://schemas.microsoft.com/office/drawing/2014/main" id="{E06231A5-F8A3-C0E5-298A-3E0FB6286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2446" y="3426258"/>
            <a:ext cx="5239438" cy="27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6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185-4794-C7AA-AF6B-9E8D8A72C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2A3F-D5BD-EFFD-A06B-A5DD79D2A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  <p:pic>
        <p:nvPicPr>
          <p:cNvPr id="5" name="Picture 8" descr="Cambridge Blue / #a3c1ad hex color">
            <a:extLst>
              <a:ext uri="{FF2B5EF4-FFF2-40B4-BE49-F238E27FC236}">
                <a16:creationId xmlns:a16="http://schemas.microsoft.com/office/drawing/2014/main" id="{751C456E-5CD0-44CE-61F0-26E99CDE0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588620" y="-5588620"/>
            <a:ext cx="1014761" cy="1219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CA42D8-C4D8-72F6-89A7-D42A42CA6C94}"/>
              </a:ext>
            </a:extLst>
          </p:cNvPr>
          <p:cNvSpPr/>
          <p:nvPr/>
        </p:nvSpPr>
        <p:spPr>
          <a:xfrm>
            <a:off x="778495" y="146723"/>
            <a:ext cx="683012" cy="6324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dirty="0"/>
              <a:t>Logo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A79C39-2298-5358-ECC8-C66A7584C5C8}"/>
              </a:ext>
            </a:extLst>
          </p:cNvPr>
          <p:cNvCxnSpPr/>
          <p:nvPr/>
        </p:nvCxnSpPr>
        <p:spPr>
          <a:xfrm flipV="1">
            <a:off x="1743307" y="770452"/>
            <a:ext cx="2520176" cy="17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EEEF624-3474-DEC3-4491-DD7DBA18516E}"/>
              </a:ext>
            </a:extLst>
          </p:cNvPr>
          <p:cNvSpPr/>
          <p:nvPr/>
        </p:nvSpPr>
        <p:spPr>
          <a:xfrm>
            <a:off x="838200" y="1224449"/>
            <a:ext cx="10515600" cy="466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v-SE" dirty="0" err="1"/>
              <a:t>Search</a:t>
            </a:r>
            <a:endParaRPr lang="sv-S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C5BA29-7EBF-7486-435C-24CCC7DC15AC}"/>
              </a:ext>
            </a:extLst>
          </p:cNvPr>
          <p:cNvSpPr/>
          <p:nvPr/>
        </p:nvSpPr>
        <p:spPr>
          <a:xfrm>
            <a:off x="838200" y="1690688"/>
            <a:ext cx="10515600" cy="4662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sv-S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ED4078-90F7-FC3C-C943-3161F8C3A0D1}"/>
              </a:ext>
            </a:extLst>
          </p:cNvPr>
          <p:cNvCxnSpPr>
            <a:cxnSpLocks/>
          </p:cNvCxnSpPr>
          <p:nvPr/>
        </p:nvCxnSpPr>
        <p:spPr>
          <a:xfrm>
            <a:off x="2732049" y="1690688"/>
            <a:ext cx="0" cy="4662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891118-D162-3451-0EB1-7D256829D2EE}"/>
              </a:ext>
            </a:extLst>
          </p:cNvPr>
          <p:cNvCxnSpPr/>
          <p:nvPr/>
        </p:nvCxnSpPr>
        <p:spPr>
          <a:xfrm>
            <a:off x="4638907" y="1690688"/>
            <a:ext cx="0" cy="4662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1EC7D8-4DA9-7BAA-3E0C-502E92933179}"/>
              </a:ext>
            </a:extLst>
          </p:cNvPr>
          <p:cNvCxnSpPr/>
          <p:nvPr/>
        </p:nvCxnSpPr>
        <p:spPr>
          <a:xfrm>
            <a:off x="6701883" y="1690688"/>
            <a:ext cx="0" cy="46623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2D3D28-79DB-FE2E-5E61-A79BF89A5A2F}"/>
              </a:ext>
            </a:extLst>
          </p:cNvPr>
          <p:cNvCxnSpPr/>
          <p:nvPr/>
        </p:nvCxnSpPr>
        <p:spPr>
          <a:xfrm>
            <a:off x="9010185" y="1690688"/>
            <a:ext cx="0" cy="466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B953FEE-B414-D7FA-FF39-79C195ECED6D}"/>
              </a:ext>
            </a:extLst>
          </p:cNvPr>
          <p:cNvSpPr/>
          <p:nvPr/>
        </p:nvSpPr>
        <p:spPr>
          <a:xfrm>
            <a:off x="838212" y="2802538"/>
            <a:ext cx="10515588" cy="23975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>
                <a:solidFill>
                  <a:schemeClr val="tx1"/>
                </a:solidFill>
              </a:rPr>
              <a:t>Populära…                     BILDER</a:t>
            </a:r>
            <a:endParaRPr lang="sv-S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50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97511-E4D8-0439-22A1-9C5991EE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0CB7-0B57-7AF2-5F84-53DD75724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1958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29</Words>
  <Application>Microsoft Office PowerPoint</Application>
  <PresentationFormat>Widescreen</PresentationFormat>
  <Paragraphs>10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Prototyp hemsida</vt:lpstr>
      <vt:lpstr>Wireframe</vt:lpstr>
      <vt:lpstr>Färger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Dante Brusberg</dc:creator>
  <cp:lastModifiedBy>Dante Brusberg</cp:lastModifiedBy>
  <cp:revision>1</cp:revision>
  <dcterms:created xsi:type="dcterms:W3CDTF">2025-05-15T07:48:32Z</dcterms:created>
  <dcterms:modified xsi:type="dcterms:W3CDTF">2025-05-15T08:20:29Z</dcterms:modified>
</cp:coreProperties>
</file>