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150E0D"/>
    <a:srgbClr val="472F2D"/>
    <a:srgbClr val="261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66C0D-2435-4630-BAFF-90A057554CF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702B-913D-4F0A-BF38-6F423839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4445"/>
          </a:xfrm>
        </p:spPr>
        <p:txBody>
          <a:bodyPr>
            <a:normAutofit/>
          </a:bodyPr>
          <a:lstStyle/>
          <a:p>
            <a:r>
              <a:rPr lang="nl-NL" sz="9600" dirty="0">
                <a:solidFill>
                  <a:srgbClr val="660066"/>
                </a:solidFill>
              </a:rPr>
              <a:t>Private API and Frameworks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1248"/>
            <a:ext cx="9144000" cy="396551"/>
          </a:xfrm>
        </p:spPr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Sem Voigtländer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Index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Reverse engineering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Reconstructing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Security flaws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Conclusion and solution</a:t>
            </a:r>
          </a:p>
          <a:p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Introduction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Undocumented</a:t>
            </a:r>
            <a:endParaRPr lang="nl-NL" sz="4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Not opensource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Obscurity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</p:txBody>
      </p:sp>
      <p:pic>
        <p:nvPicPr>
          <p:cNvPr id="1026" name="Picture 2" descr="Afbeeldingsresultaat voor not opensou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1310" r="1876" b="1124"/>
          <a:stretch/>
        </p:blipFill>
        <p:spPr bwMode="auto">
          <a:xfrm>
            <a:off x="7089238" y="3153747"/>
            <a:ext cx="4928589" cy="34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Reverse engineering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MACH-O Header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Symbol table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Private / Public properties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Enumeration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Interpositioning</a:t>
            </a:r>
          </a:p>
        </p:txBody>
      </p:sp>
    </p:spTree>
    <p:extLst>
      <p:ext uri="{BB962C8B-B14F-4D97-AF65-F5344CB8AC3E}">
        <p14:creationId xmlns:p14="http://schemas.microsoft.com/office/powerpoint/2010/main" val="11395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Reconstructing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2">
                    <a:lumMod val="75000"/>
                  </a:schemeClr>
                </a:solidFill>
              </a:rPr>
              <a:t>NSBundle </a:t>
            </a:r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nl-NL" sz="4800" dirty="0" smtClean="0">
                <a:solidFill>
                  <a:srgbClr val="00B0F0"/>
                </a:solidFill>
              </a:rPr>
              <a:t>dlopen </a:t>
            </a:r>
          </a:p>
          <a:p>
            <a:r>
              <a:rPr lang="nl-NL" sz="4800" dirty="0" smtClean="0">
                <a:solidFill>
                  <a:schemeClr val="accent2">
                    <a:lumMod val="75000"/>
                  </a:schemeClr>
                </a:solidFill>
              </a:rPr>
              <a:t>NSClassFromString</a:t>
            </a:r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 / </a:t>
            </a:r>
            <a:r>
              <a:rPr lang="nl-NL" sz="4800" dirty="0" smtClean="0">
                <a:solidFill>
                  <a:srgbClr val="00B0F0"/>
                </a:solidFill>
              </a:rPr>
              <a:t>dlsym</a:t>
            </a:r>
          </a:p>
          <a:p>
            <a:r>
              <a:rPr lang="nl-NL" sz="4800" dirty="0" smtClean="0">
                <a:solidFill>
                  <a:schemeClr val="accent2">
                    <a:lumMod val="75000"/>
                  </a:schemeClr>
                </a:solidFill>
              </a:rPr>
              <a:t>Dictionaries and properties</a:t>
            </a:r>
          </a:p>
          <a:p>
            <a:r>
              <a:rPr lang="nl-NL" sz="4800" dirty="0" smtClean="0">
                <a:solidFill>
                  <a:schemeClr val="accent2">
                    <a:lumMod val="75000"/>
                  </a:schemeClr>
                </a:solidFill>
              </a:rPr>
              <a:t>Selectors</a:t>
            </a:r>
          </a:p>
          <a:p>
            <a:r>
              <a:rPr lang="nl-NL" sz="4800" dirty="0" smtClean="0">
                <a:solidFill>
                  <a:srgbClr val="00B0F0"/>
                </a:solidFill>
              </a:rPr>
              <a:t>Header files</a:t>
            </a:r>
          </a:p>
        </p:txBody>
      </p:sp>
    </p:spTree>
    <p:extLst>
      <p:ext uri="{BB962C8B-B14F-4D97-AF65-F5344CB8AC3E}">
        <p14:creationId xmlns:p14="http://schemas.microsoft.com/office/powerpoint/2010/main" val="37632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Security flaws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Path traversal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Privilege escallation</a:t>
            </a:r>
          </a:p>
          <a:p>
            <a:r>
              <a:rPr lang="nl-NL" sz="4800" dirty="0" smtClean="0">
                <a:solidFill>
                  <a:srgbClr val="C00000"/>
                </a:solidFill>
              </a:rPr>
              <a:t>Information Disclosure!!!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TOCTTOU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424" y="5484613"/>
            <a:ext cx="2217576" cy="13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Conclusion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Tinker, Tailor, Spy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PoC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8"/>
          <a:stretch/>
        </p:blipFill>
        <p:spPr>
          <a:xfrm>
            <a:off x="9980291" y="5505062"/>
            <a:ext cx="2211710" cy="13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Solution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Entitlement enforcement by CA via codesigning</a:t>
            </a:r>
          </a:p>
          <a:p>
            <a:r>
              <a:rPr lang="nl-NL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Symbol obfuscation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Improved sandboxing</a:t>
            </a:r>
          </a:p>
          <a:p>
            <a:r>
              <a:rPr lang="nl-NL" sz="4800" dirty="0" smtClean="0">
                <a:solidFill>
                  <a:schemeClr val="bg2">
                    <a:lumMod val="25000"/>
                  </a:schemeClr>
                </a:solidFill>
              </a:rPr>
              <a:t>Predefined loading of frameworks?</a:t>
            </a:r>
            <a:endParaRPr lang="nl-NL" sz="4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2" y="5462665"/>
            <a:ext cx="2096278" cy="13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9600" dirty="0" smtClean="0">
                <a:solidFill>
                  <a:srgbClr val="660066"/>
                </a:solidFill>
              </a:rPr>
              <a:t>Solution</a:t>
            </a:r>
            <a:endParaRPr lang="en-US" sz="9600" dirty="0">
              <a:solidFill>
                <a:srgbClr val="66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Entitlement enforcement by CA via codesigning</a:t>
            </a:r>
          </a:p>
          <a:p>
            <a:r>
              <a:rPr lang="nl-NL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Symbol obfuscation</a:t>
            </a:r>
          </a:p>
          <a:p>
            <a:r>
              <a:rPr lang="nl-NL" sz="4800" dirty="0" smtClean="0">
                <a:solidFill>
                  <a:schemeClr val="accent6">
                    <a:lumMod val="75000"/>
                  </a:schemeClr>
                </a:solidFill>
              </a:rPr>
              <a:t>Improved sandboxing</a:t>
            </a:r>
          </a:p>
          <a:p>
            <a:r>
              <a:rPr lang="nl-NL" sz="4800" dirty="0" smtClean="0">
                <a:solidFill>
                  <a:schemeClr val="bg2">
                    <a:lumMod val="25000"/>
                  </a:schemeClr>
                </a:solidFill>
              </a:rPr>
              <a:t>Predefined loading of frameworks?</a:t>
            </a:r>
            <a:endParaRPr lang="nl-NL" sz="4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2" y="5462665"/>
            <a:ext cx="2096278" cy="13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Private API and Frameworks</vt:lpstr>
      <vt:lpstr>Index</vt:lpstr>
      <vt:lpstr>Introduction</vt:lpstr>
      <vt:lpstr>Reverse engineering</vt:lpstr>
      <vt:lpstr>Reconstructing</vt:lpstr>
      <vt:lpstr>Security flaws</vt:lpstr>
      <vt:lpstr>Conclusion</vt:lpstr>
      <vt:lpstr>Solution</vt:lpstr>
      <vt:lpstr>Solution</vt:lpstr>
    </vt:vector>
  </TitlesOfParts>
  <Company>Sem Voigtlander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API and Frameworks</dc:title>
  <dc:creator>Sem Voigtländer</dc:creator>
  <cp:lastModifiedBy>Sem Voigtländer</cp:lastModifiedBy>
  <cp:revision>7</cp:revision>
  <dcterms:created xsi:type="dcterms:W3CDTF">2017-12-06T17:13:04Z</dcterms:created>
  <dcterms:modified xsi:type="dcterms:W3CDTF">2017-12-06T19:50:21Z</dcterms:modified>
</cp:coreProperties>
</file>