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Merriweath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bold.fntdata"/><Relationship Id="rId14" Type="http://schemas.openxmlformats.org/officeDocument/2006/relationships/font" Target="fonts/Merriweather-regular.fntdata"/><Relationship Id="rId17" Type="http://schemas.openxmlformats.org/officeDocument/2006/relationships/font" Target="fonts/Merriweather-boldItalic.fntdata"/><Relationship Id="rId16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84e464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5684e4645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7c1d27c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7c1d27c8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68424a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568424a7a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68424a7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568424a7a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8424a7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68424a7a4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68424a7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68424a7a4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8424a7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68424a7a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Выполнил: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Иванов Иван Иванович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МАОУ СОШ №…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Байгашов Алексей Сергеевич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lt1"/>
                </a:solidFill>
              </a:rPr>
              <a:t>Название проекта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00000" y="2209825"/>
            <a:ext cx="2811000" cy="305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Картиночка, можно мемасик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84150" y="1547850"/>
            <a:ext cx="8406000" cy="4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Тезисное перечисление целей и задач, а также практической значимости и актуальности решаемой задачи: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Можно использовать такие вот списки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Красиво смотрится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Только не перегружайте текст сложными конструкциями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Желательно использовать простые предложения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Можно добавить какую-нибудь стороннюю картинку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Не используйте слишком мелкий шрифт, иначе зрители ничего не разберут.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Текст на слайде должен быть именно тезисами и не должен повторять проговариваемые вами слова.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71150" y="1480075"/>
            <a:ext cx="86091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Ключевые формулы и решаемые в рамках задачи диф.уравнения. Минимум текста: только пояснение, что это за формула, и расшифровка используемых символов по типу: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25" y="2770225"/>
            <a:ext cx="1568576" cy="10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363425" y="3893100"/>
            <a:ext cx="83721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где a – ускорение, t – время...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82450" y="1599575"/>
            <a:ext cx="8473500" cy="41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Формулы и значения параметров, описывающие начальные условия, и пояснения к ним, аналогично предыдущему слайду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38950" y="1525250"/>
            <a:ext cx="84735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График, распределение, картинка, таблица или любое другое наглядное изображение результатов. Если результатов несколько – можно сделать несколько таких слайдов, по одному на каждый результат, или совместить их на одном графике/распределении. Не забудьте подписать оси графика, при необходимости описать обозначения (цвета линий на графике или областей на распределении).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38950" y="1570450"/>
            <a:ext cx="8451000" cy="4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Тезисное изложение основных результатов исследования: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Опять можно использовать списки.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Кратко, в нескольких словах, обозначьте ключевые выводы исследования.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Можно описать его практическую значимость, если это было заявлено во введении.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Также уместно сказать пару слов о дальнейших перспективах проекта.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i="0" lang="ru-RU" sz="3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i="0" lang="ru-RU" sz="3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i="0" sz="36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