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sz="4800" dirty="0" smtClean="0">
                <a:solidFill>
                  <a:schemeClr val="accent2"/>
                </a:solidFill>
              </a:rPr>
              <a:t>Baseball is a Team Game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Baseball Statistic Visualization Toolset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Daniel </a:t>
            </a:r>
            <a:r>
              <a:rPr lang="en-US" dirty="0" err="1" smtClean="0"/>
              <a:t>Joensen</a:t>
            </a:r>
            <a:r>
              <a:rPr lang="en-US" dirty="0" smtClean="0"/>
              <a:t>, </a:t>
            </a:r>
            <a:r>
              <a:rPr lang="en-US" dirty="0" err="1" smtClean="0"/>
              <a:t>Munir</a:t>
            </a:r>
            <a:r>
              <a:rPr lang="en-US" dirty="0" smtClean="0"/>
              <a:t> Muhammad, and Fred Frost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Problem Definition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0712" y="2197289"/>
            <a:ext cx="86340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Baseball has a history of obsessive stat-keeping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But which ones are really important in recent MLB history?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General Management Perspective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Payroll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Attribute Synergies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Team Construction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83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Data </a:t>
            </a:r>
            <a:r>
              <a:rPr lang="en-US" dirty="0">
                <a:solidFill>
                  <a:schemeClr val="accent2"/>
                </a:solidFill>
              </a:rPr>
              <a:t>S</a:t>
            </a:r>
            <a:r>
              <a:rPr lang="en-US" dirty="0" smtClean="0">
                <a:solidFill>
                  <a:schemeClr val="accent2"/>
                </a:solidFill>
              </a:rPr>
              <a:t>ource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0712" y="2197289"/>
            <a:ext cx="81249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Baseball-Reference.com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Aggregate team statistics for batting and pitching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Wins, strikeouts, walks, on base percentage, and 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661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Solutions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0712" y="2197289"/>
            <a:ext cx="66784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Bubble Graph – Payroll x Season Outcome x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Line graph – Historical trends by team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Parallel Coordinates – Cluster identification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8782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81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Baseball is a Team Game</vt:lpstr>
      <vt:lpstr>Problem Definition</vt:lpstr>
      <vt:lpstr>Data Source</vt:lpstr>
      <vt:lpstr>Solutions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Baseball</dc:title>
  <dc:creator>fred frost</dc:creator>
  <cp:lastModifiedBy>fred frost</cp:lastModifiedBy>
  <cp:revision>7</cp:revision>
  <dcterms:created xsi:type="dcterms:W3CDTF">2016-05-03T02:22:32Z</dcterms:created>
  <dcterms:modified xsi:type="dcterms:W3CDTF">2016-05-03T03:25:26Z</dcterms:modified>
</cp:coreProperties>
</file>