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" initials="u" lastIdx="1" clrIdx="0">
    <p:extLst>
      <p:ext uri="{19B8F6BF-5375-455C-9EA6-DF929625EA0E}">
        <p15:presenceInfo xmlns:p15="http://schemas.microsoft.com/office/powerpoint/2012/main" userId="us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132"/>
    <a:srgbClr val="004B8D"/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9T18:53:01.75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50F67-BC50-4FE3-BF5A-9C9D73A77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CEC9B8-6D6E-4D3B-B7D7-E92ED99CD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505858-3873-4FB8-8A82-6CE6984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37A365-3C86-4E6F-A840-15969EFC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E1624-D784-47AA-8AF9-6537EA3C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56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7155A-97BC-47F8-80D4-5A2EF30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8C6CB9-DA70-4E5F-97D6-C944DBD5A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61383-E5AA-4D1A-9665-FAEA7468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A8236-3018-4F22-9FA4-FEE86E0A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DC5CA-B459-4953-BA22-D0B29761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64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5B9B86-1344-4EC8-90FE-9317A579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0EF31-E5C4-42CF-85B1-2CA9D7A50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10C78-7EFF-422E-9CF1-2FA2A2BA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9D2994-406E-4106-B473-D7796025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7CFB3-5211-41A5-ABC8-CBDDB63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8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3467E-CF55-4E09-AEB1-5E795AF5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5E3603-AF1E-45BD-8692-4692F511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845860-FA05-4D8E-A3AA-3CE24140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6BFCF7-FE62-422C-B994-7E4DC13B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24382E-38FF-4638-865B-4AA21BA8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30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697B1-88EB-4492-B1F2-C2FF0594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6FE862-8FCD-4903-98CA-177E6708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902402-71D4-4787-BF40-AD534E28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F5986-A6E2-4DD0-9190-AB1B6CFD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D7F391-87FC-47A7-A416-2DD077D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9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37810-80FC-408C-8BD5-D51D59D7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2D3DF-2601-4038-9D76-735935D5C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CCE658-3FC5-4EAD-A14C-E7BC45770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A217CB-C858-4672-89DE-05F8B95A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4ED712-911A-4356-A4D1-D7ACBC32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2E0750-4646-404F-843A-CEBD891D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D02A8-F1C0-41E1-9EA8-8E96D730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2E1D32-038A-4012-8F2E-813CC47F9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A6CE10-A61B-4CB0-8568-2EE2DCFF6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B355E3-5364-46D4-9381-2FD7B4BE2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F424DB-AA9C-4E63-A79E-25D5BB003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BECC63-6DCD-4295-A166-9E00EC0C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CB0ACB-419F-46CD-B667-FE22AF4C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3ABFB4-58C9-4C1F-977C-A85415E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35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D58E8-8E01-4178-B43E-F5B568E4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1DB975-B3E2-459B-9B2F-EE910897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140C77-CABF-4518-9C0B-A2BC5B33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32761E-4C8D-49A9-8AC6-228A932F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20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683219-E58C-4F33-AAC9-E4207199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FFCDB2-BAC9-46E4-8CC9-3452DB68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C6B73E-EBCB-4E3E-B813-077BAE2E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5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28A97-B9DD-428A-8D40-4DFA6A6A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82C2D-0FDF-4BB9-BCC7-447FFFEB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BAC69D-8E50-4C51-9FC6-30686CED0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99F00C-5862-49AE-9D6E-205EF565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31FD44-561D-4432-84C3-50CCADA0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29ADAB-25E4-4B39-8353-06108BF5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C583A-4988-496E-8257-390E3F61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628A5C-199D-4EA9-B9F2-8933F28DD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2CD379-4D3C-4290-A1DE-B8E35E3F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E7BE4D-BE4B-48AE-B42C-B28070C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CCC813-623D-4513-A67F-B40250D9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CAEFF-879F-47DA-91EE-3865D501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79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DEB7D7-26AD-41A9-84C4-D0D3A5DE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D265F3-E052-4ABE-8CF2-A1039C53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FB2C0-F288-44FD-ADBF-B9B22A488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CAD8-823E-42EB-AB42-44298AEBCF0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08B6C4-8EF2-46B4-A68A-EB8CDEBCF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DB5D1-8E69-486F-8524-C818102E5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17F6-992B-45CF-AA89-005F13E5D2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92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37511B-EEE0-404E-B611-88A0BA1654AF}"/>
              </a:ext>
            </a:extLst>
          </p:cNvPr>
          <p:cNvGrpSpPr/>
          <p:nvPr/>
        </p:nvGrpSpPr>
        <p:grpSpPr>
          <a:xfrm>
            <a:off x="0" y="5657655"/>
            <a:ext cx="12192000" cy="1166489"/>
            <a:chOff x="-1172" y="5691511"/>
            <a:chExt cx="12192000" cy="1166489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4198350-90D0-4D19-8D5E-B36C87096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72" y="5691511"/>
              <a:ext cx="7750489" cy="112520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1FE9954-13A2-476D-9D28-5E47569DD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2675206" y="5726515"/>
              <a:ext cx="5706794" cy="1131485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0F6CFD8-6FAD-45CD-9FA7-E7D455D82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4586068" y="5709013"/>
              <a:ext cx="5706794" cy="1131485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2ED48BC-DC76-487D-8B81-C79CF7F51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6484034" y="5691511"/>
              <a:ext cx="5706794" cy="113148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B9918E9-0E3C-411A-B776-BCA9E340FD5F}"/>
              </a:ext>
            </a:extLst>
          </p:cNvPr>
          <p:cNvSpPr/>
          <p:nvPr/>
        </p:nvSpPr>
        <p:spPr>
          <a:xfrm>
            <a:off x="2144152" y="2163469"/>
            <a:ext cx="8149882" cy="2282491"/>
          </a:xfrm>
          <a:prstGeom prst="rect">
            <a:avLst/>
          </a:prstGeom>
          <a:gradFill>
            <a:gsLst>
              <a:gs pos="0">
                <a:schemeClr val="accent5">
                  <a:satMod val="105000"/>
                  <a:tint val="67000"/>
                  <a:lumMod val="99000"/>
                  <a:alpha val="98000"/>
                </a:schemeClr>
              </a:gs>
              <a:gs pos="100000">
                <a:srgbClr val="A02132"/>
              </a:gs>
              <a:gs pos="36000">
                <a:schemeClr val="accent5">
                  <a:lumMod val="105000"/>
                  <a:satMod val="109000"/>
                  <a:tint val="81000"/>
                </a:schemeClr>
              </a:gs>
            </a:gsLst>
            <a:lin ang="3000000" scaled="0"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C9775C-5915-40D5-9A2D-92616089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4152" y="2412040"/>
            <a:ext cx="8149882" cy="2033920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中華航空 歐洲航點行程介紹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CC6216F0-7473-4074-9A57-8D6249C7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290" y="3084325"/>
            <a:ext cx="3767655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9918E9-0E3C-411A-B776-BCA9E340FD5F}"/>
              </a:ext>
            </a:extLst>
          </p:cNvPr>
          <p:cNvSpPr/>
          <p:nvPr/>
        </p:nvSpPr>
        <p:spPr>
          <a:xfrm>
            <a:off x="0" y="0"/>
            <a:ext cx="12192000" cy="1026942"/>
          </a:xfrm>
          <a:prstGeom prst="rect">
            <a:avLst/>
          </a:prstGeom>
          <a:gradFill>
            <a:gsLst>
              <a:gs pos="0">
                <a:schemeClr val="accent5">
                  <a:satMod val="105000"/>
                  <a:tint val="67000"/>
                  <a:lumMod val="99000"/>
                  <a:alpha val="98000"/>
                </a:schemeClr>
              </a:gs>
              <a:gs pos="100000">
                <a:srgbClr val="A02132"/>
              </a:gs>
              <a:gs pos="36000">
                <a:schemeClr val="accent5">
                  <a:lumMod val="105000"/>
                  <a:satMod val="109000"/>
                  <a:tint val="81000"/>
                </a:schemeClr>
              </a:gs>
            </a:gsLst>
            <a:lin ang="3000000" scaled="0"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37511B-EEE0-404E-B611-88A0BA1654AF}"/>
              </a:ext>
            </a:extLst>
          </p:cNvPr>
          <p:cNvGrpSpPr/>
          <p:nvPr/>
        </p:nvGrpSpPr>
        <p:grpSpPr>
          <a:xfrm>
            <a:off x="0" y="5657655"/>
            <a:ext cx="12192000" cy="1166489"/>
            <a:chOff x="-1172" y="5691511"/>
            <a:chExt cx="12192000" cy="1166489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4198350-90D0-4D19-8D5E-B36C87096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72" y="5691511"/>
              <a:ext cx="7750489" cy="112520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1FE9954-13A2-476D-9D28-5E47569DD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2675206" y="5726515"/>
              <a:ext cx="5706794" cy="1131485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0F6CFD8-6FAD-45CD-9FA7-E7D455D82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4586068" y="5709013"/>
              <a:ext cx="5706794" cy="1131485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2ED48BC-DC76-487D-8B81-C79CF7F51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6484034" y="5691511"/>
              <a:ext cx="5706794" cy="113148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D8890C07-21E3-4A55-892B-B4A0EE6EC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63" y="5978078"/>
              <a:ext cx="2423663" cy="628357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144871C-2F5B-4401-864D-1ADCE4DE25D6}"/>
              </a:ext>
            </a:extLst>
          </p:cNvPr>
          <p:cNvSpPr/>
          <p:nvPr/>
        </p:nvSpPr>
        <p:spPr>
          <a:xfrm>
            <a:off x="371622" y="1264806"/>
            <a:ext cx="80115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✅ </a:t>
            </a:r>
            <a:r>
              <a:rPr lang="zh-TW" altLang="en-US" sz="2400" b="1" dirty="0">
                <a:ea typeface="微軟正黑體" panose="020B0604030504040204" pitchFamily="34" charset="-120"/>
              </a:rPr>
              <a:t>直飛航線，省時省力</a:t>
            </a:r>
            <a:br>
              <a:rPr lang="zh-TW" altLang="en-US" sz="2400" dirty="0">
                <a:ea typeface="微軟正黑體" panose="020B0604030504040204" pitchFamily="34" charset="-120"/>
              </a:rPr>
            </a:br>
            <a:r>
              <a:rPr lang="zh-TW" altLang="en-US" sz="2400" dirty="0">
                <a:ea typeface="微軟正黑體" panose="020B0604030504040204" pitchFamily="34" charset="-120"/>
              </a:rPr>
              <a:t>直飛倫敦、布拉格、羅馬、維也納、阿姆斯特丹、法蘭克福主要城市，避免轉機奔波，更加輕鬆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endParaRPr lang="zh-TW" altLang="en-US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✅ </a:t>
            </a:r>
            <a:r>
              <a:rPr lang="zh-TW" altLang="en-US" sz="2400" b="1" dirty="0">
                <a:ea typeface="微軟正黑體" panose="020B0604030504040204" pitchFamily="34" charset="-120"/>
              </a:rPr>
              <a:t>豪華舒適，尊榮體驗</a:t>
            </a:r>
            <a:br>
              <a:rPr lang="zh-TW" altLang="en-US" sz="2400" dirty="0">
                <a:ea typeface="微軟正黑體" panose="020B0604030504040204" pitchFamily="34" charset="-120"/>
              </a:rPr>
            </a:br>
            <a:r>
              <a:rPr lang="en-US" altLang="zh-TW" sz="2400" dirty="0">
                <a:ea typeface="微軟正黑體" panose="020B0604030504040204" pitchFamily="34" charset="-120"/>
              </a:rPr>
              <a:t>A350</a:t>
            </a:r>
            <a:r>
              <a:rPr lang="zh-TW" altLang="en-US" sz="2400" dirty="0"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ea typeface="微軟正黑體" panose="020B0604030504040204" pitchFamily="34" charset="-120"/>
              </a:rPr>
              <a:t>777-300ER</a:t>
            </a:r>
            <a:r>
              <a:rPr lang="zh-TW" altLang="en-US" sz="2400" dirty="0">
                <a:ea typeface="微軟正黑體" panose="020B0604030504040204" pitchFamily="34" charset="-120"/>
              </a:rPr>
              <a:t>機隊，寬敞座椅、美味機上餐飲貼心服務，從登機開始就是一場享受。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endParaRPr lang="zh-TW" altLang="en-US" sz="2400" dirty="0"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ea typeface="微軟正黑體" panose="020B0604030504040204" pitchFamily="34" charset="-120"/>
              </a:rPr>
              <a:t>✅ </a:t>
            </a:r>
            <a:r>
              <a:rPr lang="zh-TW" altLang="en-US" sz="2400" b="1" dirty="0">
                <a:ea typeface="微軟正黑體" panose="020B0604030504040204" pitchFamily="34" charset="-120"/>
              </a:rPr>
              <a:t>順暢轉往歐洲各大城市</a:t>
            </a:r>
            <a:br>
              <a:rPr lang="zh-TW" altLang="en-US" sz="2400" dirty="0">
                <a:ea typeface="微軟正黑體" panose="020B0604030504040204" pitchFamily="34" charset="-120"/>
              </a:rPr>
            </a:br>
            <a:r>
              <a:rPr lang="zh-TW" altLang="en-US" sz="2400" dirty="0">
                <a:ea typeface="微軟正黑體" panose="020B0604030504040204" pitchFamily="34" charset="-120"/>
              </a:rPr>
              <a:t>抵歐後即可無縫轉往巴塞隆納、哥本哈根、里斯本等熱門旅遊地點，快速展開您的夢幻之旅。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2C4BD1A-92F4-461A-841A-58B76F35EA3F}"/>
              </a:ext>
            </a:extLst>
          </p:cNvPr>
          <p:cNvSpPr txBox="1">
            <a:spLocks/>
          </p:cNvSpPr>
          <p:nvPr/>
        </p:nvSpPr>
        <p:spPr>
          <a:xfrm>
            <a:off x="543286" y="17502"/>
            <a:ext cx="8011550" cy="10269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中華航空直飛歐洲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好處多更多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20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9918E9-0E3C-411A-B776-BCA9E340FD5F}"/>
              </a:ext>
            </a:extLst>
          </p:cNvPr>
          <p:cNvSpPr/>
          <p:nvPr/>
        </p:nvSpPr>
        <p:spPr>
          <a:xfrm>
            <a:off x="3378200" y="-17238"/>
            <a:ext cx="8813800" cy="1026942"/>
          </a:xfrm>
          <a:prstGeom prst="rect">
            <a:avLst/>
          </a:prstGeom>
          <a:gradFill>
            <a:gsLst>
              <a:gs pos="0">
                <a:schemeClr val="accent5">
                  <a:satMod val="105000"/>
                  <a:tint val="67000"/>
                  <a:lumMod val="99000"/>
                  <a:alpha val="98000"/>
                </a:schemeClr>
              </a:gs>
              <a:gs pos="100000">
                <a:srgbClr val="A02132"/>
              </a:gs>
              <a:gs pos="36000">
                <a:schemeClr val="accent5">
                  <a:lumMod val="105000"/>
                  <a:satMod val="109000"/>
                  <a:tint val="81000"/>
                </a:schemeClr>
              </a:gs>
            </a:gsLst>
            <a:lin ang="3000000" scaled="0"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CE579D-158D-445A-A191-A37B492C243D}"/>
              </a:ext>
            </a:extLst>
          </p:cNvPr>
          <p:cNvGrpSpPr/>
          <p:nvPr/>
        </p:nvGrpSpPr>
        <p:grpSpPr>
          <a:xfrm>
            <a:off x="0" y="5657655"/>
            <a:ext cx="12192000" cy="1166489"/>
            <a:chOff x="-1172" y="5691511"/>
            <a:chExt cx="12192000" cy="1166489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B8AB4C8-5E7A-4609-BDE9-63826064F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72" y="5691511"/>
              <a:ext cx="7750489" cy="1125203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24BDF2A-F096-4E99-8E45-61F7E88CE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2675206" y="5726515"/>
              <a:ext cx="5706794" cy="113148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13A6948-722C-4779-91BB-3BCE3E4A8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4586068" y="5709013"/>
              <a:ext cx="5706794" cy="113148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B448261-E98A-4840-968E-7B72AE7E9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6484034" y="5691511"/>
              <a:ext cx="5706794" cy="113148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4719CFA-9811-4597-97CA-9FA836D29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63" y="5978078"/>
              <a:ext cx="2423663" cy="628357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DA1D95A6-D677-4864-9E2E-26B30F92E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"/>
            <a:ext cx="3378200" cy="2857500"/>
          </a:xfrm>
          <a:prstGeom prst="rect">
            <a:avLst/>
          </a:prstGeom>
        </p:spPr>
      </p:pic>
      <p:sp>
        <p:nvSpPr>
          <p:cNvPr id="17" name="標題 1">
            <a:extLst>
              <a:ext uri="{FF2B5EF4-FFF2-40B4-BE49-F238E27FC236}">
                <a16:creationId xmlns:a16="http://schemas.microsoft.com/office/drawing/2014/main" id="{52B87918-62B9-4D08-8409-4DA7A12F88F2}"/>
              </a:ext>
            </a:extLst>
          </p:cNvPr>
          <p:cNvSpPr txBox="1">
            <a:spLocks/>
          </p:cNvSpPr>
          <p:nvPr/>
        </p:nvSpPr>
        <p:spPr>
          <a:xfrm>
            <a:off x="4890009" y="-17238"/>
            <a:ext cx="4266182" cy="10269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Amsterdam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阿姆斯特丹</a:t>
            </a:r>
          </a:p>
        </p:txBody>
      </p:sp>
    </p:spTree>
    <p:extLst>
      <p:ext uri="{BB962C8B-B14F-4D97-AF65-F5344CB8AC3E}">
        <p14:creationId xmlns:p14="http://schemas.microsoft.com/office/powerpoint/2010/main" val="156272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9918E9-0E3C-411A-B776-BCA9E340FD5F}"/>
              </a:ext>
            </a:extLst>
          </p:cNvPr>
          <p:cNvSpPr/>
          <p:nvPr/>
        </p:nvSpPr>
        <p:spPr>
          <a:xfrm>
            <a:off x="3378200" y="0"/>
            <a:ext cx="8813800" cy="1026942"/>
          </a:xfrm>
          <a:prstGeom prst="rect">
            <a:avLst/>
          </a:prstGeom>
          <a:gradFill>
            <a:gsLst>
              <a:gs pos="0">
                <a:schemeClr val="accent5">
                  <a:satMod val="105000"/>
                  <a:tint val="67000"/>
                  <a:lumMod val="99000"/>
                  <a:alpha val="98000"/>
                </a:schemeClr>
              </a:gs>
              <a:gs pos="100000">
                <a:srgbClr val="A02132"/>
              </a:gs>
              <a:gs pos="36000">
                <a:schemeClr val="accent5">
                  <a:lumMod val="105000"/>
                  <a:satMod val="109000"/>
                  <a:tint val="81000"/>
                </a:schemeClr>
              </a:gs>
            </a:gsLst>
            <a:lin ang="3000000" scaled="0"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CE579D-158D-445A-A191-A37B492C243D}"/>
              </a:ext>
            </a:extLst>
          </p:cNvPr>
          <p:cNvGrpSpPr/>
          <p:nvPr/>
        </p:nvGrpSpPr>
        <p:grpSpPr>
          <a:xfrm>
            <a:off x="0" y="5657655"/>
            <a:ext cx="12192000" cy="1166489"/>
            <a:chOff x="-1172" y="5691511"/>
            <a:chExt cx="12192000" cy="1166489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B8AB4C8-5E7A-4609-BDE9-63826064F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72" y="5691511"/>
              <a:ext cx="7750489" cy="1125203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24BDF2A-F096-4E99-8E45-61F7E88CE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2675206" y="5726515"/>
              <a:ext cx="5706794" cy="113148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13A6948-722C-4779-91BB-3BCE3E4A8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4586068" y="5709013"/>
              <a:ext cx="5706794" cy="113148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B448261-E98A-4840-968E-7B72AE7E9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6484034" y="5691511"/>
              <a:ext cx="5706794" cy="113148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4719CFA-9811-4597-97CA-9FA836D29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63" y="5978078"/>
              <a:ext cx="2423663" cy="628357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DA1D95A6-D677-4864-9E2E-26B30F92E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"/>
            <a:ext cx="3378200" cy="2857500"/>
          </a:xfrm>
          <a:prstGeom prst="rect">
            <a:avLst/>
          </a:prstGeom>
        </p:spPr>
      </p:pic>
      <p:sp>
        <p:nvSpPr>
          <p:cNvPr id="17" name="標題 1">
            <a:extLst>
              <a:ext uri="{FF2B5EF4-FFF2-40B4-BE49-F238E27FC236}">
                <a16:creationId xmlns:a16="http://schemas.microsoft.com/office/drawing/2014/main" id="{52B87918-62B9-4D08-8409-4DA7A12F88F2}"/>
              </a:ext>
            </a:extLst>
          </p:cNvPr>
          <p:cNvSpPr txBox="1">
            <a:spLocks/>
          </p:cNvSpPr>
          <p:nvPr/>
        </p:nvSpPr>
        <p:spPr>
          <a:xfrm>
            <a:off x="4914509" y="6546"/>
            <a:ext cx="3683782" cy="10203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London 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倫敦</a:t>
            </a: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830B0B38-97A9-4C17-8D33-A348FCDE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0155"/>
            <a:ext cx="9144000" cy="2387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75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9918E9-0E3C-411A-B776-BCA9E340FD5F}"/>
              </a:ext>
            </a:extLst>
          </p:cNvPr>
          <p:cNvSpPr/>
          <p:nvPr/>
        </p:nvSpPr>
        <p:spPr>
          <a:xfrm>
            <a:off x="3378200" y="0"/>
            <a:ext cx="8813800" cy="1026942"/>
          </a:xfrm>
          <a:prstGeom prst="rect">
            <a:avLst/>
          </a:prstGeom>
          <a:gradFill>
            <a:gsLst>
              <a:gs pos="0">
                <a:schemeClr val="accent5">
                  <a:satMod val="105000"/>
                  <a:tint val="67000"/>
                  <a:lumMod val="99000"/>
                  <a:alpha val="98000"/>
                </a:schemeClr>
              </a:gs>
              <a:gs pos="100000">
                <a:srgbClr val="A02132"/>
              </a:gs>
              <a:gs pos="36000">
                <a:schemeClr val="accent5">
                  <a:lumMod val="105000"/>
                  <a:satMod val="109000"/>
                  <a:tint val="81000"/>
                </a:schemeClr>
              </a:gs>
            </a:gsLst>
            <a:lin ang="3000000" scaled="0"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CE579D-158D-445A-A191-A37B492C243D}"/>
              </a:ext>
            </a:extLst>
          </p:cNvPr>
          <p:cNvGrpSpPr/>
          <p:nvPr/>
        </p:nvGrpSpPr>
        <p:grpSpPr>
          <a:xfrm>
            <a:off x="0" y="5657655"/>
            <a:ext cx="12192000" cy="1166489"/>
            <a:chOff x="-1172" y="5691511"/>
            <a:chExt cx="12192000" cy="1166489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B8AB4C8-5E7A-4609-BDE9-63826064F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72" y="5691511"/>
              <a:ext cx="7750489" cy="1125203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24BDF2A-F096-4E99-8E45-61F7E88CE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2675206" y="5726515"/>
              <a:ext cx="5706794" cy="113148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13A6948-722C-4779-91BB-3BCE3E4A8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4586068" y="5709013"/>
              <a:ext cx="5706794" cy="113148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B448261-E98A-4840-968E-7B72AE7E9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6484034" y="5691511"/>
              <a:ext cx="5706794" cy="113148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4719CFA-9811-4597-97CA-9FA836D29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63" y="5978078"/>
              <a:ext cx="2423663" cy="628357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DA1D95A6-D677-4864-9E2E-26B30F92E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"/>
            <a:ext cx="3378200" cy="2857500"/>
          </a:xfrm>
          <a:prstGeom prst="rect">
            <a:avLst/>
          </a:prstGeom>
        </p:spPr>
      </p:pic>
      <p:sp>
        <p:nvSpPr>
          <p:cNvPr id="17" name="標題 1">
            <a:extLst>
              <a:ext uri="{FF2B5EF4-FFF2-40B4-BE49-F238E27FC236}">
                <a16:creationId xmlns:a16="http://schemas.microsoft.com/office/drawing/2014/main" id="{52B87918-62B9-4D08-8409-4DA7A12F88F2}"/>
              </a:ext>
            </a:extLst>
          </p:cNvPr>
          <p:cNvSpPr txBox="1">
            <a:spLocks/>
          </p:cNvSpPr>
          <p:nvPr/>
        </p:nvSpPr>
        <p:spPr>
          <a:xfrm>
            <a:off x="4914509" y="6546"/>
            <a:ext cx="3683782" cy="10203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Prage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布拉格</a:t>
            </a: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830B0B38-97A9-4C17-8D33-A348FCDE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0155"/>
            <a:ext cx="9144000" cy="2387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47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9918E9-0E3C-411A-B776-BCA9E340FD5F}"/>
              </a:ext>
            </a:extLst>
          </p:cNvPr>
          <p:cNvSpPr/>
          <p:nvPr/>
        </p:nvSpPr>
        <p:spPr>
          <a:xfrm>
            <a:off x="3378200" y="0"/>
            <a:ext cx="8813800" cy="1026942"/>
          </a:xfrm>
          <a:prstGeom prst="rect">
            <a:avLst/>
          </a:prstGeom>
          <a:gradFill>
            <a:gsLst>
              <a:gs pos="0">
                <a:schemeClr val="accent5">
                  <a:satMod val="105000"/>
                  <a:tint val="67000"/>
                  <a:lumMod val="99000"/>
                  <a:alpha val="98000"/>
                </a:schemeClr>
              </a:gs>
              <a:gs pos="100000">
                <a:srgbClr val="A02132"/>
              </a:gs>
              <a:gs pos="36000">
                <a:schemeClr val="accent5">
                  <a:lumMod val="105000"/>
                  <a:satMod val="109000"/>
                  <a:tint val="81000"/>
                </a:schemeClr>
              </a:gs>
            </a:gsLst>
            <a:lin ang="3000000" scaled="0"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CE579D-158D-445A-A191-A37B492C243D}"/>
              </a:ext>
            </a:extLst>
          </p:cNvPr>
          <p:cNvGrpSpPr/>
          <p:nvPr/>
        </p:nvGrpSpPr>
        <p:grpSpPr>
          <a:xfrm>
            <a:off x="0" y="5657655"/>
            <a:ext cx="12192000" cy="1166489"/>
            <a:chOff x="-1172" y="5691511"/>
            <a:chExt cx="12192000" cy="1166489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B8AB4C8-5E7A-4609-BDE9-63826064F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72" y="5691511"/>
              <a:ext cx="7750489" cy="1125203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24BDF2A-F096-4E99-8E45-61F7E88CE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2675206" y="5726515"/>
              <a:ext cx="5706794" cy="113148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13A6948-722C-4779-91BB-3BCE3E4A8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4586068" y="5709013"/>
              <a:ext cx="5706794" cy="113148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B448261-E98A-4840-968E-7B72AE7E9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6484034" y="5691511"/>
              <a:ext cx="5706794" cy="113148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4719CFA-9811-4597-97CA-9FA836D29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63" y="5978078"/>
              <a:ext cx="2423663" cy="628357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DA1D95A6-D677-4864-9E2E-26B30F92E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"/>
            <a:ext cx="3378200" cy="2857500"/>
          </a:xfrm>
          <a:prstGeom prst="rect">
            <a:avLst/>
          </a:prstGeom>
        </p:spPr>
      </p:pic>
      <p:sp>
        <p:nvSpPr>
          <p:cNvPr id="17" name="標題 1">
            <a:extLst>
              <a:ext uri="{FF2B5EF4-FFF2-40B4-BE49-F238E27FC236}">
                <a16:creationId xmlns:a16="http://schemas.microsoft.com/office/drawing/2014/main" id="{52B87918-62B9-4D08-8409-4DA7A12F88F2}"/>
              </a:ext>
            </a:extLst>
          </p:cNvPr>
          <p:cNvSpPr txBox="1">
            <a:spLocks/>
          </p:cNvSpPr>
          <p:nvPr/>
        </p:nvSpPr>
        <p:spPr>
          <a:xfrm>
            <a:off x="4914509" y="6546"/>
            <a:ext cx="3683782" cy="10203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Vienna 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維也納</a:t>
            </a: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830B0B38-97A9-4C17-8D33-A348FCDE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0155"/>
            <a:ext cx="9144000" cy="2387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11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9918E9-0E3C-411A-B776-BCA9E340FD5F}"/>
              </a:ext>
            </a:extLst>
          </p:cNvPr>
          <p:cNvSpPr/>
          <p:nvPr/>
        </p:nvSpPr>
        <p:spPr>
          <a:xfrm>
            <a:off x="3378200" y="0"/>
            <a:ext cx="8813800" cy="1026942"/>
          </a:xfrm>
          <a:prstGeom prst="rect">
            <a:avLst/>
          </a:prstGeom>
          <a:gradFill>
            <a:gsLst>
              <a:gs pos="0">
                <a:schemeClr val="accent5">
                  <a:satMod val="105000"/>
                  <a:tint val="67000"/>
                  <a:lumMod val="99000"/>
                  <a:alpha val="98000"/>
                </a:schemeClr>
              </a:gs>
              <a:gs pos="100000">
                <a:srgbClr val="A02132"/>
              </a:gs>
              <a:gs pos="36000">
                <a:schemeClr val="accent5">
                  <a:lumMod val="105000"/>
                  <a:satMod val="109000"/>
                  <a:tint val="81000"/>
                </a:schemeClr>
              </a:gs>
            </a:gsLst>
            <a:lin ang="3000000" scaled="0"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CE579D-158D-445A-A191-A37B492C243D}"/>
              </a:ext>
            </a:extLst>
          </p:cNvPr>
          <p:cNvGrpSpPr/>
          <p:nvPr/>
        </p:nvGrpSpPr>
        <p:grpSpPr>
          <a:xfrm>
            <a:off x="0" y="5657655"/>
            <a:ext cx="12192000" cy="1166489"/>
            <a:chOff x="-1172" y="5691511"/>
            <a:chExt cx="12192000" cy="1166489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B8AB4C8-5E7A-4609-BDE9-63826064F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72" y="5691511"/>
              <a:ext cx="7750489" cy="1125203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24BDF2A-F096-4E99-8E45-61F7E88CE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2675206" y="5726515"/>
              <a:ext cx="5706794" cy="113148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13A6948-722C-4779-91BB-3BCE3E4A8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4586068" y="5709013"/>
              <a:ext cx="5706794" cy="113148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B448261-E98A-4840-968E-7B72AE7E9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2"/>
            <a:stretch/>
          </p:blipFill>
          <p:spPr>
            <a:xfrm>
              <a:off x="6484034" y="5691511"/>
              <a:ext cx="5706794" cy="113148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4719CFA-9811-4597-97CA-9FA836D29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63" y="5978078"/>
              <a:ext cx="2423663" cy="628357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DA1D95A6-D677-4864-9E2E-26B30F92E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"/>
            <a:ext cx="3378200" cy="2857500"/>
          </a:xfrm>
          <a:prstGeom prst="rect">
            <a:avLst/>
          </a:prstGeom>
        </p:spPr>
      </p:pic>
      <p:sp>
        <p:nvSpPr>
          <p:cNvPr id="17" name="標題 1">
            <a:extLst>
              <a:ext uri="{FF2B5EF4-FFF2-40B4-BE49-F238E27FC236}">
                <a16:creationId xmlns:a16="http://schemas.microsoft.com/office/drawing/2014/main" id="{52B87918-62B9-4D08-8409-4DA7A12F88F2}"/>
              </a:ext>
            </a:extLst>
          </p:cNvPr>
          <p:cNvSpPr txBox="1">
            <a:spLocks/>
          </p:cNvSpPr>
          <p:nvPr/>
        </p:nvSpPr>
        <p:spPr>
          <a:xfrm>
            <a:off x="4914509" y="6546"/>
            <a:ext cx="3683782" cy="10203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Frankfurt 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法蘭克福</a:t>
            </a: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830B0B38-97A9-4C17-8D33-A348FCDE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0155"/>
            <a:ext cx="9144000" cy="2387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07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122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中華航空 X 巨匠旅遊</dc:title>
  <dc:creator>user1</dc:creator>
  <cp:lastModifiedBy>user1</cp:lastModifiedBy>
  <cp:revision>11</cp:revision>
  <dcterms:created xsi:type="dcterms:W3CDTF">2025-03-18T10:52:58Z</dcterms:created>
  <dcterms:modified xsi:type="dcterms:W3CDTF">2025-03-20T09:52:17Z</dcterms:modified>
</cp:coreProperties>
</file>