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284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6.png"/><Relationship Id="rId7" Type="http://schemas.openxmlformats.org/officeDocument/2006/relationships/image" Target="../media/image1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4.png"/><Relationship Id="rId7" Type="http://schemas.openxmlformats.org/officeDocument/2006/relationships/image" Target="../media/image10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D739B-A1F2-4D63-B424-E46271663C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0D85B2-1657-46D0-A8A7-5CD01F5D3D5B}">
      <dgm:prSet/>
      <dgm:spPr/>
      <dgm:t>
        <a:bodyPr/>
        <a:lstStyle/>
        <a:p>
          <a:r>
            <a:rPr lang="en-US"/>
            <a:t>Fix dev environment + database stability</a:t>
          </a:r>
        </a:p>
      </dgm:t>
    </dgm:pt>
    <dgm:pt modelId="{FE67AD44-907E-4A75-81D2-E74665F7826B}" type="parTrans" cxnId="{4BC130CD-E0AF-40F8-BB02-78040A14665A}">
      <dgm:prSet/>
      <dgm:spPr/>
      <dgm:t>
        <a:bodyPr/>
        <a:lstStyle/>
        <a:p>
          <a:endParaRPr lang="en-US"/>
        </a:p>
      </dgm:t>
    </dgm:pt>
    <dgm:pt modelId="{E88DA30F-B7DF-48FB-B1F2-0BB821A34FA9}" type="sibTrans" cxnId="{4BC130CD-E0AF-40F8-BB02-78040A14665A}">
      <dgm:prSet/>
      <dgm:spPr/>
      <dgm:t>
        <a:bodyPr/>
        <a:lstStyle/>
        <a:p>
          <a:endParaRPr lang="en-US"/>
        </a:p>
      </dgm:t>
    </dgm:pt>
    <dgm:pt modelId="{0C450F7A-BF15-4440-A940-E3FD7C8489FD}">
      <dgm:prSet/>
      <dgm:spPr/>
      <dgm:t>
        <a:bodyPr/>
        <a:lstStyle/>
        <a:p>
          <a:r>
            <a:rPr lang="en-US"/>
            <a:t>Connect AI chat (OpenAI) + voice synthesis (ElevenLabs)</a:t>
          </a:r>
        </a:p>
      </dgm:t>
    </dgm:pt>
    <dgm:pt modelId="{4A85141D-C2E8-409F-A6E7-30D8AE572071}" type="parTrans" cxnId="{506412E2-C764-44BB-91AD-932EB5DA1F7D}">
      <dgm:prSet/>
      <dgm:spPr/>
      <dgm:t>
        <a:bodyPr/>
        <a:lstStyle/>
        <a:p>
          <a:endParaRPr lang="en-US"/>
        </a:p>
      </dgm:t>
    </dgm:pt>
    <dgm:pt modelId="{19D9A526-6FBA-4387-8238-FBD49647391D}" type="sibTrans" cxnId="{506412E2-C764-44BB-91AD-932EB5DA1F7D}">
      <dgm:prSet/>
      <dgm:spPr/>
      <dgm:t>
        <a:bodyPr/>
        <a:lstStyle/>
        <a:p>
          <a:endParaRPr lang="en-US"/>
        </a:p>
      </dgm:t>
    </dgm:pt>
    <dgm:pt modelId="{D8C1F3BD-3AA7-416D-9E99-EF22FF6383B1}">
      <dgm:prSet/>
      <dgm:spPr/>
      <dgm:t>
        <a:bodyPr/>
        <a:lstStyle/>
        <a:p>
          <a:r>
            <a:rPr lang="en-US"/>
            <a:t>Core subscription system live</a:t>
          </a:r>
        </a:p>
      </dgm:t>
    </dgm:pt>
    <dgm:pt modelId="{F46FFB28-19BC-49F8-B6D7-51E6948E3EB4}" type="parTrans" cxnId="{C5FD7108-2474-440F-B882-0D5BFD396723}">
      <dgm:prSet/>
      <dgm:spPr/>
      <dgm:t>
        <a:bodyPr/>
        <a:lstStyle/>
        <a:p>
          <a:endParaRPr lang="en-US"/>
        </a:p>
      </dgm:t>
    </dgm:pt>
    <dgm:pt modelId="{0E451EBA-D7E3-47C1-9790-382557D0838A}" type="sibTrans" cxnId="{C5FD7108-2474-440F-B882-0D5BFD396723}">
      <dgm:prSet/>
      <dgm:spPr/>
      <dgm:t>
        <a:bodyPr/>
        <a:lstStyle/>
        <a:p>
          <a:endParaRPr lang="en-US"/>
        </a:p>
      </dgm:t>
    </dgm:pt>
    <dgm:pt modelId="{C41332D4-F138-4E09-A197-D05B4B768410}">
      <dgm:prSet/>
      <dgm:spPr/>
      <dgm:t>
        <a:bodyPr/>
        <a:lstStyle/>
        <a:p>
          <a:r>
            <a:rPr lang="en-US"/>
            <a:t>Users: 500 → 1,200 | Revenue: ~$1.2k MRR</a:t>
          </a:r>
        </a:p>
      </dgm:t>
    </dgm:pt>
    <dgm:pt modelId="{3857052D-9176-4C44-8DC8-69A19E5ECF9E}" type="parTrans" cxnId="{B92F4059-0303-4300-83C7-62ECEDC01CC2}">
      <dgm:prSet/>
      <dgm:spPr/>
      <dgm:t>
        <a:bodyPr/>
        <a:lstStyle/>
        <a:p>
          <a:endParaRPr lang="en-US"/>
        </a:p>
      </dgm:t>
    </dgm:pt>
    <dgm:pt modelId="{9EB6F02B-51C7-4FB0-87D2-9A93E6DD7A82}" type="sibTrans" cxnId="{B92F4059-0303-4300-83C7-62ECEDC01CC2}">
      <dgm:prSet/>
      <dgm:spPr/>
      <dgm:t>
        <a:bodyPr/>
        <a:lstStyle/>
        <a:p>
          <a:endParaRPr lang="en-US"/>
        </a:p>
      </dgm:t>
    </dgm:pt>
    <dgm:pt modelId="{D56669A8-B4E2-4D28-9FAE-978A66B5DDEF}">
      <dgm:prSet/>
      <dgm:spPr/>
      <dgm:t>
        <a:bodyPr/>
        <a:lstStyle/>
        <a:p>
          <a:r>
            <a:rPr lang="en-US"/>
            <a:t>Investor Story: MVP stable, first paying users onboarded</a:t>
          </a:r>
        </a:p>
      </dgm:t>
    </dgm:pt>
    <dgm:pt modelId="{2C9DD0E5-0781-4084-A78E-F6CA67348E9B}" type="parTrans" cxnId="{F09F1E85-F727-48F5-8EBC-D1E1F411867C}">
      <dgm:prSet/>
      <dgm:spPr/>
      <dgm:t>
        <a:bodyPr/>
        <a:lstStyle/>
        <a:p>
          <a:endParaRPr lang="en-US"/>
        </a:p>
      </dgm:t>
    </dgm:pt>
    <dgm:pt modelId="{4A9E5293-C216-47FE-A2AA-4082AB253883}" type="sibTrans" cxnId="{F09F1E85-F727-48F5-8EBC-D1E1F411867C}">
      <dgm:prSet/>
      <dgm:spPr/>
      <dgm:t>
        <a:bodyPr/>
        <a:lstStyle/>
        <a:p>
          <a:endParaRPr lang="en-US"/>
        </a:p>
      </dgm:t>
    </dgm:pt>
    <dgm:pt modelId="{84057037-D950-49E4-A5DA-E75762314F31}" type="pres">
      <dgm:prSet presAssocID="{E67D739B-A1F2-4D63-B424-E46271663C4F}" presName="root" presStyleCnt="0">
        <dgm:presLayoutVars>
          <dgm:dir/>
          <dgm:resizeHandles val="exact"/>
        </dgm:presLayoutVars>
      </dgm:prSet>
      <dgm:spPr/>
    </dgm:pt>
    <dgm:pt modelId="{F6E0B5F5-2450-4606-B224-FC857D8F91E8}" type="pres">
      <dgm:prSet presAssocID="{470D85B2-1657-46D0-A8A7-5CD01F5D3D5B}" presName="compNode" presStyleCnt="0"/>
      <dgm:spPr/>
    </dgm:pt>
    <dgm:pt modelId="{9DF3026B-210B-412B-B752-59850C1A56EA}" type="pres">
      <dgm:prSet presAssocID="{470D85B2-1657-46D0-A8A7-5CD01F5D3D5B}" presName="bgRect" presStyleLbl="bgShp" presStyleIdx="0" presStyleCnt="5"/>
      <dgm:spPr/>
    </dgm:pt>
    <dgm:pt modelId="{B7107823-944A-4022-99F3-E27DDEB96073}" type="pres">
      <dgm:prSet presAssocID="{470D85B2-1657-46D0-A8A7-5CD01F5D3D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93520AA-0984-4CAC-9A1E-6DF6870EC352}" type="pres">
      <dgm:prSet presAssocID="{470D85B2-1657-46D0-A8A7-5CD01F5D3D5B}" presName="spaceRect" presStyleCnt="0"/>
      <dgm:spPr/>
    </dgm:pt>
    <dgm:pt modelId="{C036D90D-3952-4CED-9243-E9D38E1EACD1}" type="pres">
      <dgm:prSet presAssocID="{470D85B2-1657-46D0-A8A7-5CD01F5D3D5B}" presName="parTx" presStyleLbl="revTx" presStyleIdx="0" presStyleCnt="5">
        <dgm:presLayoutVars>
          <dgm:chMax val="0"/>
          <dgm:chPref val="0"/>
        </dgm:presLayoutVars>
      </dgm:prSet>
      <dgm:spPr/>
    </dgm:pt>
    <dgm:pt modelId="{014ECAE0-A0EC-4B16-B8CE-F7B64759FCB1}" type="pres">
      <dgm:prSet presAssocID="{E88DA30F-B7DF-48FB-B1F2-0BB821A34FA9}" presName="sibTrans" presStyleCnt="0"/>
      <dgm:spPr/>
    </dgm:pt>
    <dgm:pt modelId="{FF5932A3-8EA8-4993-ADD3-0F0E23267DDD}" type="pres">
      <dgm:prSet presAssocID="{0C450F7A-BF15-4440-A940-E3FD7C8489FD}" presName="compNode" presStyleCnt="0"/>
      <dgm:spPr/>
    </dgm:pt>
    <dgm:pt modelId="{AA484B1A-8F5E-4721-94C0-36595FC6709A}" type="pres">
      <dgm:prSet presAssocID="{0C450F7A-BF15-4440-A940-E3FD7C8489FD}" presName="bgRect" presStyleLbl="bgShp" presStyleIdx="1" presStyleCnt="5"/>
      <dgm:spPr/>
    </dgm:pt>
    <dgm:pt modelId="{F3BD28A1-40AD-41A6-814C-D0AFF4E2616D}" type="pres">
      <dgm:prSet presAssocID="{0C450F7A-BF15-4440-A940-E3FD7C8489F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4491A711-ECF1-4E93-A1E3-1D294293E34C}" type="pres">
      <dgm:prSet presAssocID="{0C450F7A-BF15-4440-A940-E3FD7C8489FD}" presName="spaceRect" presStyleCnt="0"/>
      <dgm:spPr/>
    </dgm:pt>
    <dgm:pt modelId="{1A040929-E107-45CE-91AB-B06A781FF6FB}" type="pres">
      <dgm:prSet presAssocID="{0C450F7A-BF15-4440-A940-E3FD7C8489FD}" presName="parTx" presStyleLbl="revTx" presStyleIdx="1" presStyleCnt="5">
        <dgm:presLayoutVars>
          <dgm:chMax val="0"/>
          <dgm:chPref val="0"/>
        </dgm:presLayoutVars>
      </dgm:prSet>
      <dgm:spPr/>
    </dgm:pt>
    <dgm:pt modelId="{589BB57A-EFF4-465D-8974-79CD3ED4F2CB}" type="pres">
      <dgm:prSet presAssocID="{19D9A526-6FBA-4387-8238-FBD49647391D}" presName="sibTrans" presStyleCnt="0"/>
      <dgm:spPr/>
    </dgm:pt>
    <dgm:pt modelId="{B9BB752F-F748-4996-BC2E-41302B11594E}" type="pres">
      <dgm:prSet presAssocID="{D8C1F3BD-3AA7-416D-9E99-EF22FF6383B1}" presName="compNode" presStyleCnt="0"/>
      <dgm:spPr/>
    </dgm:pt>
    <dgm:pt modelId="{0F617D02-B646-4F92-B4B3-5071DA1234C9}" type="pres">
      <dgm:prSet presAssocID="{D8C1F3BD-3AA7-416D-9E99-EF22FF6383B1}" presName="bgRect" presStyleLbl="bgShp" presStyleIdx="2" presStyleCnt="5"/>
      <dgm:spPr/>
    </dgm:pt>
    <dgm:pt modelId="{1B9BF944-480D-4D68-B6CF-11241E6700A1}" type="pres">
      <dgm:prSet presAssocID="{D8C1F3BD-3AA7-416D-9E99-EF22FF6383B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4646E5B-5BB3-4FD3-B478-A009142A9FA0}" type="pres">
      <dgm:prSet presAssocID="{D8C1F3BD-3AA7-416D-9E99-EF22FF6383B1}" presName="spaceRect" presStyleCnt="0"/>
      <dgm:spPr/>
    </dgm:pt>
    <dgm:pt modelId="{91B68B4A-32D4-4D7E-A47C-CA0EC16C75E6}" type="pres">
      <dgm:prSet presAssocID="{D8C1F3BD-3AA7-416D-9E99-EF22FF6383B1}" presName="parTx" presStyleLbl="revTx" presStyleIdx="2" presStyleCnt="5">
        <dgm:presLayoutVars>
          <dgm:chMax val="0"/>
          <dgm:chPref val="0"/>
        </dgm:presLayoutVars>
      </dgm:prSet>
      <dgm:spPr/>
    </dgm:pt>
    <dgm:pt modelId="{4EF8953E-9E07-49C0-8F41-154799EBAC1D}" type="pres">
      <dgm:prSet presAssocID="{0E451EBA-D7E3-47C1-9790-382557D0838A}" presName="sibTrans" presStyleCnt="0"/>
      <dgm:spPr/>
    </dgm:pt>
    <dgm:pt modelId="{74500233-E3E9-45D9-8EF8-D4A786EC9F39}" type="pres">
      <dgm:prSet presAssocID="{C41332D4-F138-4E09-A197-D05B4B768410}" presName="compNode" presStyleCnt="0"/>
      <dgm:spPr/>
    </dgm:pt>
    <dgm:pt modelId="{1AE40203-29EC-46EB-B208-A4C9DC223E99}" type="pres">
      <dgm:prSet presAssocID="{C41332D4-F138-4E09-A197-D05B4B768410}" presName="bgRect" presStyleLbl="bgShp" presStyleIdx="3" presStyleCnt="5"/>
      <dgm:spPr/>
    </dgm:pt>
    <dgm:pt modelId="{88F1475D-19AD-4D7C-B0EC-36D4A917AE40}" type="pres">
      <dgm:prSet presAssocID="{C41332D4-F138-4E09-A197-D05B4B76841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DA7A47D-3B33-4C61-BA97-2A9922D3E05C}" type="pres">
      <dgm:prSet presAssocID="{C41332D4-F138-4E09-A197-D05B4B768410}" presName="spaceRect" presStyleCnt="0"/>
      <dgm:spPr/>
    </dgm:pt>
    <dgm:pt modelId="{86C19400-A638-4BBF-B36D-32402F7D50B0}" type="pres">
      <dgm:prSet presAssocID="{C41332D4-F138-4E09-A197-D05B4B768410}" presName="parTx" presStyleLbl="revTx" presStyleIdx="3" presStyleCnt="5">
        <dgm:presLayoutVars>
          <dgm:chMax val="0"/>
          <dgm:chPref val="0"/>
        </dgm:presLayoutVars>
      </dgm:prSet>
      <dgm:spPr/>
    </dgm:pt>
    <dgm:pt modelId="{2EC51DC7-7B45-4412-9CDF-39E6729B387E}" type="pres">
      <dgm:prSet presAssocID="{9EB6F02B-51C7-4FB0-87D2-9A93E6DD7A82}" presName="sibTrans" presStyleCnt="0"/>
      <dgm:spPr/>
    </dgm:pt>
    <dgm:pt modelId="{BFAE6646-DF29-4835-80FA-EDACEFF5CFF3}" type="pres">
      <dgm:prSet presAssocID="{D56669A8-B4E2-4D28-9FAE-978A66B5DDEF}" presName="compNode" presStyleCnt="0"/>
      <dgm:spPr/>
    </dgm:pt>
    <dgm:pt modelId="{30E06EC9-0E22-4B8B-8958-A76B9AADCC0E}" type="pres">
      <dgm:prSet presAssocID="{D56669A8-B4E2-4D28-9FAE-978A66B5DDEF}" presName="bgRect" presStyleLbl="bgShp" presStyleIdx="4" presStyleCnt="5"/>
      <dgm:spPr/>
    </dgm:pt>
    <dgm:pt modelId="{11D9F554-85E5-4600-95F0-B072CA5EDB4D}" type="pres">
      <dgm:prSet presAssocID="{D56669A8-B4E2-4D28-9FAE-978A66B5DD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CCBB5B9-AFFF-46C2-AD19-00457C864D45}" type="pres">
      <dgm:prSet presAssocID="{D56669A8-B4E2-4D28-9FAE-978A66B5DDEF}" presName="spaceRect" presStyleCnt="0"/>
      <dgm:spPr/>
    </dgm:pt>
    <dgm:pt modelId="{323F238A-ECAA-4242-9036-4F62040B8B46}" type="pres">
      <dgm:prSet presAssocID="{D56669A8-B4E2-4D28-9FAE-978A66B5DDE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FD7108-2474-440F-B882-0D5BFD396723}" srcId="{E67D739B-A1F2-4D63-B424-E46271663C4F}" destId="{D8C1F3BD-3AA7-416D-9E99-EF22FF6383B1}" srcOrd="2" destOrd="0" parTransId="{F46FFB28-19BC-49F8-B6D7-51E6948E3EB4}" sibTransId="{0E451EBA-D7E3-47C1-9790-382557D0838A}"/>
    <dgm:cxn modelId="{64F8910B-391D-49D3-ADA8-C78BA4524C6D}" type="presOf" srcId="{E67D739B-A1F2-4D63-B424-E46271663C4F}" destId="{84057037-D950-49E4-A5DA-E75762314F31}" srcOrd="0" destOrd="0" presId="urn:microsoft.com/office/officeart/2018/2/layout/IconVerticalSolidList"/>
    <dgm:cxn modelId="{0E49D41F-0834-4FED-BF65-6856644CF3B4}" type="presOf" srcId="{D8C1F3BD-3AA7-416D-9E99-EF22FF6383B1}" destId="{91B68B4A-32D4-4D7E-A47C-CA0EC16C75E6}" srcOrd="0" destOrd="0" presId="urn:microsoft.com/office/officeart/2018/2/layout/IconVerticalSolidList"/>
    <dgm:cxn modelId="{147ED377-288B-458E-AE12-B0665B8A965A}" type="presOf" srcId="{0C450F7A-BF15-4440-A940-E3FD7C8489FD}" destId="{1A040929-E107-45CE-91AB-B06A781FF6FB}" srcOrd="0" destOrd="0" presId="urn:microsoft.com/office/officeart/2018/2/layout/IconVerticalSolidList"/>
    <dgm:cxn modelId="{B92F4059-0303-4300-83C7-62ECEDC01CC2}" srcId="{E67D739B-A1F2-4D63-B424-E46271663C4F}" destId="{C41332D4-F138-4E09-A197-D05B4B768410}" srcOrd="3" destOrd="0" parTransId="{3857052D-9176-4C44-8DC8-69A19E5ECF9E}" sibTransId="{9EB6F02B-51C7-4FB0-87D2-9A93E6DD7A82}"/>
    <dgm:cxn modelId="{E7F5E383-1841-4B49-8CA6-3CB3FEC7547F}" type="presOf" srcId="{D56669A8-B4E2-4D28-9FAE-978A66B5DDEF}" destId="{323F238A-ECAA-4242-9036-4F62040B8B46}" srcOrd="0" destOrd="0" presId="urn:microsoft.com/office/officeart/2018/2/layout/IconVerticalSolidList"/>
    <dgm:cxn modelId="{F09F1E85-F727-48F5-8EBC-D1E1F411867C}" srcId="{E67D739B-A1F2-4D63-B424-E46271663C4F}" destId="{D56669A8-B4E2-4D28-9FAE-978A66B5DDEF}" srcOrd="4" destOrd="0" parTransId="{2C9DD0E5-0781-4084-A78E-F6CA67348E9B}" sibTransId="{4A9E5293-C216-47FE-A2AA-4082AB253883}"/>
    <dgm:cxn modelId="{B4140DBF-4175-4D89-9EA0-38483B06EC62}" type="presOf" srcId="{470D85B2-1657-46D0-A8A7-5CD01F5D3D5B}" destId="{C036D90D-3952-4CED-9243-E9D38E1EACD1}" srcOrd="0" destOrd="0" presId="urn:microsoft.com/office/officeart/2018/2/layout/IconVerticalSolidList"/>
    <dgm:cxn modelId="{4BC130CD-E0AF-40F8-BB02-78040A14665A}" srcId="{E67D739B-A1F2-4D63-B424-E46271663C4F}" destId="{470D85B2-1657-46D0-A8A7-5CD01F5D3D5B}" srcOrd="0" destOrd="0" parTransId="{FE67AD44-907E-4A75-81D2-E74665F7826B}" sibTransId="{E88DA30F-B7DF-48FB-B1F2-0BB821A34FA9}"/>
    <dgm:cxn modelId="{C80455D3-C94D-4C6F-970F-049379F64F57}" type="presOf" srcId="{C41332D4-F138-4E09-A197-D05B4B768410}" destId="{86C19400-A638-4BBF-B36D-32402F7D50B0}" srcOrd="0" destOrd="0" presId="urn:microsoft.com/office/officeart/2018/2/layout/IconVerticalSolidList"/>
    <dgm:cxn modelId="{506412E2-C764-44BB-91AD-932EB5DA1F7D}" srcId="{E67D739B-A1F2-4D63-B424-E46271663C4F}" destId="{0C450F7A-BF15-4440-A940-E3FD7C8489FD}" srcOrd="1" destOrd="0" parTransId="{4A85141D-C2E8-409F-A6E7-30D8AE572071}" sibTransId="{19D9A526-6FBA-4387-8238-FBD49647391D}"/>
    <dgm:cxn modelId="{AD65F665-82F3-4F05-89BA-F796723E1EC8}" type="presParOf" srcId="{84057037-D950-49E4-A5DA-E75762314F31}" destId="{F6E0B5F5-2450-4606-B224-FC857D8F91E8}" srcOrd="0" destOrd="0" presId="urn:microsoft.com/office/officeart/2018/2/layout/IconVerticalSolidList"/>
    <dgm:cxn modelId="{7D9B9E2E-9406-40F8-BAEB-9CB1C6D0D799}" type="presParOf" srcId="{F6E0B5F5-2450-4606-B224-FC857D8F91E8}" destId="{9DF3026B-210B-412B-B752-59850C1A56EA}" srcOrd="0" destOrd="0" presId="urn:microsoft.com/office/officeart/2018/2/layout/IconVerticalSolidList"/>
    <dgm:cxn modelId="{F75B144C-9B89-476A-B423-69E0456857AE}" type="presParOf" srcId="{F6E0B5F5-2450-4606-B224-FC857D8F91E8}" destId="{B7107823-944A-4022-99F3-E27DDEB96073}" srcOrd="1" destOrd="0" presId="urn:microsoft.com/office/officeart/2018/2/layout/IconVerticalSolidList"/>
    <dgm:cxn modelId="{FA3801FD-C754-43B8-BA09-FC67F2BB88A1}" type="presParOf" srcId="{F6E0B5F5-2450-4606-B224-FC857D8F91E8}" destId="{593520AA-0984-4CAC-9A1E-6DF6870EC352}" srcOrd="2" destOrd="0" presId="urn:microsoft.com/office/officeart/2018/2/layout/IconVerticalSolidList"/>
    <dgm:cxn modelId="{B1DB233F-46B6-4CE4-9048-FCA65416B513}" type="presParOf" srcId="{F6E0B5F5-2450-4606-B224-FC857D8F91E8}" destId="{C036D90D-3952-4CED-9243-E9D38E1EACD1}" srcOrd="3" destOrd="0" presId="urn:microsoft.com/office/officeart/2018/2/layout/IconVerticalSolidList"/>
    <dgm:cxn modelId="{26978308-3225-4BDF-BCB7-16766C5B7531}" type="presParOf" srcId="{84057037-D950-49E4-A5DA-E75762314F31}" destId="{014ECAE0-A0EC-4B16-B8CE-F7B64759FCB1}" srcOrd="1" destOrd="0" presId="urn:microsoft.com/office/officeart/2018/2/layout/IconVerticalSolidList"/>
    <dgm:cxn modelId="{DD195681-515F-4DB6-9905-76FCDD24625F}" type="presParOf" srcId="{84057037-D950-49E4-A5DA-E75762314F31}" destId="{FF5932A3-8EA8-4993-ADD3-0F0E23267DDD}" srcOrd="2" destOrd="0" presId="urn:microsoft.com/office/officeart/2018/2/layout/IconVerticalSolidList"/>
    <dgm:cxn modelId="{E4356B84-0E61-4020-8E4E-1BDB4E343F03}" type="presParOf" srcId="{FF5932A3-8EA8-4993-ADD3-0F0E23267DDD}" destId="{AA484B1A-8F5E-4721-94C0-36595FC6709A}" srcOrd="0" destOrd="0" presId="urn:microsoft.com/office/officeart/2018/2/layout/IconVerticalSolidList"/>
    <dgm:cxn modelId="{96F47F8E-EDEB-44D4-92F9-79AF4920FEAC}" type="presParOf" srcId="{FF5932A3-8EA8-4993-ADD3-0F0E23267DDD}" destId="{F3BD28A1-40AD-41A6-814C-D0AFF4E2616D}" srcOrd="1" destOrd="0" presId="urn:microsoft.com/office/officeart/2018/2/layout/IconVerticalSolidList"/>
    <dgm:cxn modelId="{AE0C593F-CB37-4812-8AB4-59E85F4650B5}" type="presParOf" srcId="{FF5932A3-8EA8-4993-ADD3-0F0E23267DDD}" destId="{4491A711-ECF1-4E93-A1E3-1D294293E34C}" srcOrd="2" destOrd="0" presId="urn:microsoft.com/office/officeart/2018/2/layout/IconVerticalSolidList"/>
    <dgm:cxn modelId="{5E8EFA7E-A6D0-4BFF-ABED-F86B7293CD5F}" type="presParOf" srcId="{FF5932A3-8EA8-4993-ADD3-0F0E23267DDD}" destId="{1A040929-E107-45CE-91AB-B06A781FF6FB}" srcOrd="3" destOrd="0" presId="urn:microsoft.com/office/officeart/2018/2/layout/IconVerticalSolidList"/>
    <dgm:cxn modelId="{57D26FA6-E0E6-4519-9B52-B0BBD740532C}" type="presParOf" srcId="{84057037-D950-49E4-A5DA-E75762314F31}" destId="{589BB57A-EFF4-465D-8974-79CD3ED4F2CB}" srcOrd="3" destOrd="0" presId="urn:microsoft.com/office/officeart/2018/2/layout/IconVerticalSolidList"/>
    <dgm:cxn modelId="{C036E521-43A3-4168-A767-CDC10505F840}" type="presParOf" srcId="{84057037-D950-49E4-A5DA-E75762314F31}" destId="{B9BB752F-F748-4996-BC2E-41302B11594E}" srcOrd="4" destOrd="0" presId="urn:microsoft.com/office/officeart/2018/2/layout/IconVerticalSolidList"/>
    <dgm:cxn modelId="{7806D3BD-A46E-4378-B371-768EFD15E3D0}" type="presParOf" srcId="{B9BB752F-F748-4996-BC2E-41302B11594E}" destId="{0F617D02-B646-4F92-B4B3-5071DA1234C9}" srcOrd="0" destOrd="0" presId="urn:microsoft.com/office/officeart/2018/2/layout/IconVerticalSolidList"/>
    <dgm:cxn modelId="{311F097E-7C0D-41F6-A620-754DAFA74C73}" type="presParOf" srcId="{B9BB752F-F748-4996-BC2E-41302B11594E}" destId="{1B9BF944-480D-4D68-B6CF-11241E6700A1}" srcOrd="1" destOrd="0" presId="urn:microsoft.com/office/officeart/2018/2/layout/IconVerticalSolidList"/>
    <dgm:cxn modelId="{93B16566-D480-4CA6-B051-48EA2D2447D4}" type="presParOf" srcId="{B9BB752F-F748-4996-BC2E-41302B11594E}" destId="{84646E5B-5BB3-4FD3-B478-A009142A9FA0}" srcOrd="2" destOrd="0" presId="urn:microsoft.com/office/officeart/2018/2/layout/IconVerticalSolidList"/>
    <dgm:cxn modelId="{8ADBD23D-A975-4F02-842A-42AD7B7230BF}" type="presParOf" srcId="{B9BB752F-F748-4996-BC2E-41302B11594E}" destId="{91B68B4A-32D4-4D7E-A47C-CA0EC16C75E6}" srcOrd="3" destOrd="0" presId="urn:microsoft.com/office/officeart/2018/2/layout/IconVerticalSolidList"/>
    <dgm:cxn modelId="{0FF9003A-F717-46FD-A338-2F7F401C4FAE}" type="presParOf" srcId="{84057037-D950-49E4-A5DA-E75762314F31}" destId="{4EF8953E-9E07-49C0-8F41-154799EBAC1D}" srcOrd="5" destOrd="0" presId="urn:microsoft.com/office/officeart/2018/2/layout/IconVerticalSolidList"/>
    <dgm:cxn modelId="{1B99A686-BBBA-4F3E-8725-F207DF34B00E}" type="presParOf" srcId="{84057037-D950-49E4-A5DA-E75762314F31}" destId="{74500233-E3E9-45D9-8EF8-D4A786EC9F39}" srcOrd="6" destOrd="0" presId="urn:microsoft.com/office/officeart/2018/2/layout/IconVerticalSolidList"/>
    <dgm:cxn modelId="{1837C99A-C9EA-4909-8F69-2C51B63FC632}" type="presParOf" srcId="{74500233-E3E9-45D9-8EF8-D4A786EC9F39}" destId="{1AE40203-29EC-46EB-B208-A4C9DC223E99}" srcOrd="0" destOrd="0" presId="urn:microsoft.com/office/officeart/2018/2/layout/IconVerticalSolidList"/>
    <dgm:cxn modelId="{237741EF-C612-4249-95D4-8E1BF0DDDBBF}" type="presParOf" srcId="{74500233-E3E9-45D9-8EF8-D4A786EC9F39}" destId="{88F1475D-19AD-4D7C-B0EC-36D4A917AE40}" srcOrd="1" destOrd="0" presId="urn:microsoft.com/office/officeart/2018/2/layout/IconVerticalSolidList"/>
    <dgm:cxn modelId="{608EBF85-16AD-4C12-A32E-45741F771465}" type="presParOf" srcId="{74500233-E3E9-45D9-8EF8-D4A786EC9F39}" destId="{7DA7A47D-3B33-4C61-BA97-2A9922D3E05C}" srcOrd="2" destOrd="0" presId="urn:microsoft.com/office/officeart/2018/2/layout/IconVerticalSolidList"/>
    <dgm:cxn modelId="{21EF9330-A0B6-4794-8676-9E3E136C7E09}" type="presParOf" srcId="{74500233-E3E9-45D9-8EF8-D4A786EC9F39}" destId="{86C19400-A638-4BBF-B36D-32402F7D50B0}" srcOrd="3" destOrd="0" presId="urn:microsoft.com/office/officeart/2018/2/layout/IconVerticalSolidList"/>
    <dgm:cxn modelId="{095564A8-A8AB-4DFD-ADBA-F7B76F9090ED}" type="presParOf" srcId="{84057037-D950-49E4-A5DA-E75762314F31}" destId="{2EC51DC7-7B45-4412-9CDF-39E6729B387E}" srcOrd="7" destOrd="0" presId="urn:microsoft.com/office/officeart/2018/2/layout/IconVerticalSolidList"/>
    <dgm:cxn modelId="{D989CAC8-6714-4570-B5CC-FA2141322DFF}" type="presParOf" srcId="{84057037-D950-49E4-A5DA-E75762314F31}" destId="{BFAE6646-DF29-4835-80FA-EDACEFF5CFF3}" srcOrd="8" destOrd="0" presId="urn:microsoft.com/office/officeart/2018/2/layout/IconVerticalSolidList"/>
    <dgm:cxn modelId="{D21B053A-49D9-43E3-ACB2-F04CF7B8827D}" type="presParOf" srcId="{BFAE6646-DF29-4835-80FA-EDACEFF5CFF3}" destId="{30E06EC9-0E22-4B8B-8958-A76B9AADCC0E}" srcOrd="0" destOrd="0" presId="urn:microsoft.com/office/officeart/2018/2/layout/IconVerticalSolidList"/>
    <dgm:cxn modelId="{A180671A-3C9D-42BB-9BA5-BDE983C6F70C}" type="presParOf" srcId="{BFAE6646-DF29-4835-80FA-EDACEFF5CFF3}" destId="{11D9F554-85E5-4600-95F0-B072CA5EDB4D}" srcOrd="1" destOrd="0" presId="urn:microsoft.com/office/officeart/2018/2/layout/IconVerticalSolidList"/>
    <dgm:cxn modelId="{7A9A9BFA-1981-4DBA-A85E-87BFD52E70B1}" type="presParOf" srcId="{BFAE6646-DF29-4835-80FA-EDACEFF5CFF3}" destId="{FCCBB5B9-AFFF-46C2-AD19-00457C864D45}" srcOrd="2" destOrd="0" presId="urn:microsoft.com/office/officeart/2018/2/layout/IconVerticalSolidList"/>
    <dgm:cxn modelId="{4A515C6A-CEDC-444F-AFB3-F976CE2844E3}" type="presParOf" srcId="{BFAE6646-DF29-4835-80FA-EDACEFF5CFF3}" destId="{323F238A-ECAA-4242-9036-4F62040B8B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65B961-3A1A-4FC2-BFED-A60374C6A54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6D3F7D-C0A6-45EA-B85B-0D1874B67806}">
      <dgm:prSet/>
      <dgm:spPr/>
      <dgm:t>
        <a:bodyPr/>
        <a:lstStyle/>
        <a:p>
          <a:r>
            <a:rPr lang="en-US"/>
            <a:t>Release journaling + analytics persistence</a:t>
          </a:r>
        </a:p>
      </dgm:t>
    </dgm:pt>
    <dgm:pt modelId="{70F8FBCE-1420-41F1-AED7-D4965BA15773}" type="parTrans" cxnId="{4A64262B-1E78-4C13-8509-8D126FFFBB36}">
      <dgm:prSet/>
      <dgm:spPr/>
      <dgm:t>
        <a:bodyPr/>
        <a:lstStyle/>
        <a:p>
          <a:endParaRPr lang="en-US"/>
        </a:p>
      </dgm:t>
    </dgm:pt>
    <dgm:pt modelId="{4B28FDC9-CD65-4941-AEB7-0726DEB37A58}" type="sibTrans" cxnId="{4A64262B-1E78-4C13-8509-8D126FFFBB36}">
      <dgm:prSet/>
      <dgm:spPr/>
      <dgm:t>
        <a:bodyPr/>
        <a:lstStyle/>
        <a:p>
          <a:endParaRPr lang="en-US"/>
        </a:p>
      </dgm:t>
    </dgm:pt>
    <dgm:pt modelId="{1C6316B5-B8F5-4C8B-A688-83377D475AB2}">
      <dgm:prSet/>
      <dgm:spPr/>
      <dgm:t>
        <a:bodyPr/>
        <a:lstStyle/>
        <a:p>
          <a:r>
            <a:rPr lang="en-US"/>
            <a:t>Launch therapist collaboration portal</a:t>
          </a:r>
        </a:p>
      </dgm:t>
    </dgm:pt>
    <dgm:pt modelId="{0E0183F4-02FF-4E13-AEE9-CDCFD6AF70DB}" type="parTrans" cxnId="{C66EE028-0058-4466-A392-78962A17DB2E}">
      <dgm:prSet/>
      <dgm:spPr/>
      <dgm:t>
        <a:bodyPr/>
        <a:lstStyle/>
        <a:p>
          <a:endParaRPr lang="en-US"/>
        </a:p>
      </dgm:t>
    </dgm:pt>
    <dgm:pt modelId="{B46ADABA-D336-4576-AD6C-C18513424E05}" type="sibTrans" cxnId="{C66EE028-0058-4466-A392-78962A17DB2E}">
      <dgm:prSet/>
      <dgm:spPr/>
      <dgm:t>
        <a:bodyPr/>
        <a:lstStyle/>
        <a:p>
          <a:endParaRPr lang="en-US"/>
        </a:p>
      </dgm:t>
    </dgm:pt>
    <dgm:pt modelId="{EBD9FA23-D46B-463D-87A6-1C322C7C56A2}">
      <dgm:prSet/>
      <dgm:spPr/>
      <dgm:t>
        <a:bodyPr/>
        <a:lstStyle/>
        <a:p>
          <a:r>
            <a:rPr lang="en-US"/>
            <a:t>Run HIPAA compliance validation &amp; penetration testing</a:t>
          </a:r>
        </a:p>
      </dgm:t>
    </dgm:pt>
    <dgm:pt modelId="{79CAAC4F-DBE6-456D-9269-1F474664CAA7}" type="parTrans" cxnId="{53BB48EB-ACCF-4F96-A7BE-E2680FA56841}">
      <dgm:prSet/>
      <dgm:spPr/>
      <dgm:t>
        <a:bodyPr/>
        <a:lstStyle/>
        <a:p>
          <a:endParaRPr lang="en-US"/>
        </a:p>
      </dgm:t>
    </dgm:pt>
    <dgm:pt modelId="{A83731C8-6DD5-4F81-8D9A-18F62023440B}" type="sibTrans" cxnId="{53BB48EB-ACCF-4F96-A7BE-E2680FA56841}">
      <dgm:prSet/>
      <dgm:spPr/>
      <dgm:t>
        <a:bodyPr/>
        <a:lstStyle/>
        <a:p>
          <a:endParaRPr lang="en-US"/>
        </a:p>
      </dgm:t>
    </dgm:pt>
    <dgm:pt modelId="{55110DF8-660E-43E5-BDE9-2A9088394EB4}">
      <dgm:prSet/>
      <dgm:spPr/>
      <dgm:t>
        <a:bodyPr/>
        <a:lstStyle/>
        <a:p>
          <a:r>
            <a:rPr lang="en-US"/>
            <a:t>Users: 1,200 → 2,500 | Revenue: ~$2.5k MRR</a:t>
          </a:r>
        </a:p>
      </dgm:t>
    </dgm:pt>
    <dgm:pt modelId="{77898469-BAFC-4A87-B0F8-80DC4F899F8A}" type="parTrans" cxnId="{B3B85565-429E-497C-A93B-FFA29986CD88}">
      <dgm:prSet/>
      <dgm:spPr/>
      <dgm:t>
        <a:bodyPr/>
        <a:lstStyle/>
        <a:p>
          <a:endParaRPr lang="en-US"/>
        </a:p>
      </dgm:t>
    </dgm:pt>
    <dgm:pt modelId="{FF3615EB-2B93-4668-B0DC-A708E72B4B08}" type="sibTrans" cxnId="{B3B85565-429E-497C-A93B-FFA29986CD88}">
      <dgm:prSet/>
      <dgm:spPr/>
      <dgm:t>
        <a:bodyPr/>
        <a:lstStyle/>
        <a:p>
          <a:endParaRPr lang="en-US"/>
        </a:p>
      </dgm:t>
    </dgm:pt>
    <dgm:pt modelId="{A9DF6277-31E5-4463-A9BB-13138AEA7C9B}">
      <dgm:prSet/>
      <dgm:spPr/>
      <dgm:t>
        <a:bodyPr/>
        <a:lstStyle/>
        <a:p>
          <a:r>
            <a:rPr lang="en-US"/>
            <a:t>Investor Story: Clinical credibility &amp; early retention</a:t>
          </a:r>
        </a:p>
      </dgm:t>
    </dgm:pt>
    <dgm:pt modelId="{5B69600B-B32F-45EE-95E3-E24C07BE92C3}" type="parTrans" cxnId="{E3041DAD-7CF3-4CDC-99AD-107FC8A6F158}">
      <dgm:prSet/>
      <dgm:spPr/>
      <dgm:t>
        <a:bodyPr/>
        <a:lstStyle/>
        <a:p>
          <a:endParaRPr lang="en-US"/>
        </a:p>
      </dgm:t>
    </dgm:pt>
    <dgm:pt modelId="{E0BB2CDD-DDFC-410D-9D2E-A2BBF6B0C93B}" type="sibTrans" cxnId="{E3041DAD-7CF3-4CDC-99AD-107FC8A6F158}">
      <dgm:prSet/>
      <dgm:spPr/>
      <dgm:t>
        <a:bodyPr/>
        <a:lstStyle/>
        <a:p>
          <a:endParaRPr lang="en-US"/>
        </a:p>
      </dgm:t>
    </dgm:pt>
    <dgm:pt modelId="{83E0A771-1070-442A-B497-1B693E677194}" type="pres">
      <dgm:prSet presAssocID="{8A65B961-3A1A-4FC2-BFED-A60374C6A541}" presName="vert0" presStyleCnt="0">
        <dgm:presLayoutVars>
          <dgm:dir/>
          <dgm:animOne val="branch"/>
          <dgm:animLvl val="lvl"/>
        </dgm:presLayoutVars>
      </dgm:prSet>
      <dgm:spPr/>
    </dgm:pt>
    <dgm:pt modelId="{D8C5A8E4-DFC7-4C73-90FD-A5B53F64EA14}" type="pres">
      <dgm:prSet presAssocID="{E86D3F7D-C0A6-45EA-B85B-0D1874B67806}" presName="thickLine" presStyleLbl="alignNode1" presStyleIdx="0" presStyleCnt="5"/>
      <dgm:spPr/>
    </dgm:pt>
    <dgm:pt modelId="{042EDE41-55DB-40B9-B35C-28FCE79AA43B}" type="pres">
      <dgm:prSet presAssocID="{E86D3F7D-C0A6-45EA-B85B-0D1874B67806}" presName="horz1" presStyleCnt="0"/>
      <dgm:spPr/>
    </dgm:pt>
    <dgm:pt modelId="{53FE22F2-3F49-4A29-BE37-5C4E749A1B58}" type="pres">
      <dgm:prSet presAssocID="{E86D3F7D-C0A6-45EA-B85B-0D1874B67806}" presName="tx1" presStyleLbl="revTx" presStyleIdx="0" presStyleCnt="5"/>
      <dgm:spPr/>
    </dgm:pt>
    <dgm:pt modelId="{18C70D2F-CAFB-46FF-8F94-C8379396DF56}" type="pres">
      <dgm:prSet presAssocID="{E86D3F7D-C0A6-45EA-B85B-0D1874B67806}" presName="vert1" presStyleCnt="0"/>
      <dgm:spPr/>
    </dgm:pt>
    <dgm:pt modelId="{84708A68-001E-4C6F-B1C8-B4AEAF567D2A}" type="pres">
      <dgm:prSet presAssocID="{1C6316B5-B8F5-4C8B-A688-83377D475AB2}" presName="thickLine" presStyleLbl="alignNode1" presStyleIdx="1" presStyleCnt="5"/>
      <dgm:spPr/>
    </dgm:pt>
    <dgm:pt modelId="{7717D04F-3898-4D79-9579-B804500F578B}" type="pres">
      <dgm:prSet presAssocID="{1C6316B5-B8F5-4C8B-A688-83377D475AB2}" presName="horz1" presStyleCnt="0"/>
      <dgm:spPr/>
    </dgm:pt>
    <dgm:pt modelId="{E1BCC599-EEC3-4275-A95D-C36F2D77A9CB}" type="pres">
      <dgm:prSet presAssocID="{1C6316B5-B8F5-4C8B-A688-83377D475AB2}" presName="tx1" presStyleLbl="revTx" presStyleIdx="1" presStyleCnt="5"/>
      <dgm:spPr/>
    </dgm:pt>
    <dgm:pt modelId="{BF94B53B-6CB7-48C9-A83B-E135C714471E}" type="pres">
      <dgm:prSet presAssocID="{1C6316B5-B8F5-4C8B-A688-83377D475AB2}" presName="vert1" presStyleCnt="0"/>
      <dgm:spPr/>
    </dgm:pt>
    <dgm:pt modelId="{3CCB3AD6-EB06-414F-9C8C-1738FCC2314A}" type="pres">
      <dgm:prSet presAssocID="{EBD9FA23-D46B-463D-87A6-1C322C7C56A2}" presName="thickLine" presStyleLbl="alignNode1" presStyleIdx="2" presStyleCnt="5"/>
      <dgm:spPr/>
    </dgm:pt>
    <dgm:pt modelId="{3A094C76-3084-4D88-8C7C-0DE0742FBC06}" type="pres">
      <dgm:prSet presAssocID="{EBD9FA23-D46B-463D-87A6-1C322C7C56A2}" presName="horz1" presStyleCnt="0"/>
      <dgm:spPr/>
    </dgm:pt>
    <dgm:pt modelId="{AAA140FB-FCE4-4795-8294-39DDCC3D914D}" type="pres">
      <dgm:prSet presAssocID="{EBD9FA23-D46B-463D-87A6-1C322C7C56A2}" presName="tx1" presStyleLbl="revTx" presStyleIdx="2" presStyleCnt="5"/>
      <dgm:spPr/>
    </dgm:pt>
    <dgm:pt modelId="{972E6473-6AF8-40B2-93E5-2BED985144BB}" type="pres">
      <dgm:prSet presAssocID="{EBD9FA23-D46B-463D-87A6-1C322C7C56A2}" presName="vert1" presStyleCnt="0"/>
      <dgm:spPr/>
    </dgm:pt>
    <dgm:pt modelId="{08CAF151-3C89-4DE1-9460-4A6061551DB0}" type="pres">
      <dgm:prSet presAssocID="{55110DF8-660E-43E5-BDE9-2A9088394EB4}" presName="thickLine" presStyleLbl="alignNode1" presStyleIdx="3" presStyleCnt="5"/>
      <dgm:spPr/>
    </dgm:pt>
    <dgm:pt modelId="{22175B3D-158E-4965-9DA0-FC9A959BB612}" type="pres">
      <dgm:prSet presAssocID="{55110DF8-660E-43E5-BDE9-2A9088394EB4}" presName="horz1" presStyleCnt="0"/>
      <dgm:spPr/>
    </dgm:pt>
    <dgm:pt modelId="{61235495-78F9-4316-A6EA-B4E81288DC7B}" type="pres">
      <dgm:prSet presAssocID="{55110DF8-660E-43E5-BDE9-2A9088394EB4}" presName="tx1" presStyleLbl="revTx" presStyleIdx="3" presStyleCnt="5"/>
      <dgm:spPr/>
    </dgm:pt>
    <dgm:pt modelId="{3E10DE4B-B56C-477E-92E4-E8AAAC86EBB4}" type="pres">
      <dgm:prSet presAssocID="{55110DF8-660E-43E5-BDE9-2A9088394EB4}" presName="vert1" presStyleCnt="0"/>
      <dgm:spPr/>
    </dgm:pt>
    <dgm:pt modelId="{47E45FD3-A5EA-4E5A-8611-DB14EFD6DBC7}" type="pres">
      <dgm:prSet presAssocID="{A9DF6277-31E5-4463-A9BB-13138AEA7C9B}" presName="thickLine" presStyleLbl="alignNode1" presStyleIdx="4" presStyleCnt="5"/>
      <dgm:spPr/>
    </dgm:pt>
    <dgm:pt modelId="{A25BDD09-4F0F-48F7-A767-A9DCDF231EC9}" type="pres">
      <dgm:prSet presAssocID="{A9DF6277-31E5-4463-A9BB-13138AEA7C9B}" presName="horz1" presStyleCnt="0"/>
      <dgm:spPr/>
    </dgm:pt>
    <dgm:pt modelId="{FBADB272-D130-4A47-887A-85E20FE032FF}" type="pres">
      <dgm:prSet presAssocID="{A9DF6277-31E5-4463-A9BB-13138AEA7C9B}" presName="tx1" presStyleLbl="revTx" presStyleIdx="4" presStyleCnt="5"/>
      <dgm:spPr/>
    </dgm:pt>
    <dgm:pt modelId="{82D7A119-EB43-47F2-93CB-D3FB510D7B27}" type="pres">
      <dgm:prSet presAssocID="{A9DF6277-31E5-4463-A9BB-13138AEA7C9B}" presName="vert1" presStyleCnt="0"/>
      <dgm:spPr/>
    </dgm:pt>
  </dgm:ptLst>
  <dgm:cxnLst>
    <dgm:cxn modelId="{5B26AC07-60AE-41D9-B10F-1F4F46932523}" type="presOf" srcId="{1C6316B5-B8F5-4C8B-A688-83377D475AB2}" destId="{E1BCC599-EEC3-4275-A95D-C36F2D77A9CB}" srcOrd="0" destOrd="0" presId="urn:microsoft.com/office/officeart/2008/layout/LinedList"/>
    <dgm:cxn modelId="{C66EE028-0058-4466-A392-78962A17DB2E}" srcId="{8A65B961-3A1A-4FC2-BFED-A60374C6A541}" destId="{1C6316B5-B8F5-4C8B-A688-83377D475AB2}" srcOrd="1" destOrd="0" parTransId="{0E0183F4-02FF-4E13-AEE9-CDCFD6AF70DB}" sibTransId="{B46ADABA-D336-4576-AD6C-C18513424E05}"/>
    <dgm:cxn modelId="{4A64262B-1E78-4C13-8509-8D126FFFBB36}" srcId="{8A65B961-3A1A-4FC2-BFED-A60374C6A541}" destId="{E86D3F7D-C0A6-45EA-B85B-0D1874B67806}" srcOrd="0" destOrd="0" parTransId="{70F8FBCE-1420-41F1-AED7-D4965BA15773}" sibTransId="{4B28FDC9-CD65-4941-AEB7-0726DEB37A58}"/>
    <dgm:cxn modelId="{B3B85565-429E-497C-A93B-FFA29986CD88}" srcId="{8A65B961-3A1A-4FC2-BFED-A60374C6A541}" destId="{55110DF8-660E-43E5-BDE9-2A9088394EB4}" srcOrd="3" destOrd="0" parTransId="{77898469-BAFC-4A87-B0F8-80DC4F899F8A}" sibTransId="{FF3615EB-2B93-4668-B0DC-A708E72B4B08}"/>
    <dgm:cxn modelId="{ABDAD756-99BF-4612-8893-58D99266106B}" type="presOf" srcId="{EBD9FA23-D46B-463D-87A6-1C322C7C56A2}" destId="{AAA140FB-FCE4-4795-8294-39DDCC3D914D}" srcOrd="0" destOrd="0" presId="urn:microsoft.com/office/officeart/2008/layout/LinedList"/>
    <dgm:cxn modelId="{106AB588-4BEE-4992-9E83-2D3E2B630322}" type="presOf" srcId="{55110DF8-660E-43E5-BDE9-2A9088394EB4}" destId="{61235495-78F9-4316-A6EA-B4E81288DC7B}" srcOrd="0" destOrd="0" presId="urn:microsoft.com/office/officeart/2008/layout/LinedList"/>
    <dgm:cxn modelId="{439F508F-12C4-4A40-8549-19B250A20CF2}" type="presOf" srcId="{8A65B961-3A1A-4FC2-BFED-A60374C6A541}" destId="{83E0A771-1070-442A-B497-1B693E677194}" srcOrd="0" destOrd="0" presId="urn:microsoft.com/office/officeart/2008/layout/LinedList"/>
    <dgm:cxn modelId="{6D3E61A2-6F75-4094-A65B-8A011CC20EBB}" type="presOf" srcId="{A9DF6277-31E5-4463-A9BB-13138AEA7C9B}" destId="{FBADB272-D130-4A47-887A-85E20FE032FF}" srcOrd="0" destOrd="0" presId="urn:microsoft.com/office/officeart/2008/layout/LinedList"/>
    <dgm:cxn modelId="{3D8EC6A4-2DBC-4B23-81B0-802604374631}" type="presOf" srcId="{E86D3F7D-C0A6-45EA-B85B-0D1874B67806}" destId="{53FE22F2-3F49-4A29-BE37-5C4E749A1B58}" srcOrd="0" destOrd="0" presId="urn:microsoft.com/office/officeart/2008/layout/LinedList"/>
    <dgm:cxn modelId="{E3041DAD-7CF3-4CDC-99AD-107FC8A6F158}" srcId="{8A65B961-3A1A-4FC2-BFED-A60374C6A541}" destId="{A9DF6277-31E5-4463-A9BB-13138AEA7C9B}" srcOrd="4" destOrd="0" parTransId="{5B69600B-B32F-45EE-95E3-E24C07BE92C3}" sibTransId="{E0BB2CDD-DDFC-410D-9D2E-A2BBF6B0C93B}"/>
    <dgm:cxn modelId="{53BB48EB-ACCF-4F96-A7BE-E2680FA56841}" srcId="{8A65B961-3A1A-4FC2-BFED-A60374C6A541}" destId="{EBD9FA23-D46B-463D-87A6-1C322C7C56A2}" srcOrd="2" destOrd="0" parTransId="{79CAAC4F-DBE6-456D-9269-1F474664CAA7}" sibTransId="{A83731C8-6DD5-4F81-8D9A-18F62023440B}"/>
    <dgm:cxn modelId="{1B3D10FA-C7D8-4F4D-85FA-3EDFA2628523}" type="presParOf" srcId="{83E0A771-1070-442A-B497-1B693E677194}" destId="{D8C5A8E4-DFC7-4C73-90FD-A5B53F64EA14}" srcOrd="0" destOrd="0" presId="urn:microsoft.com/office/officeart/2008/layout/LinedList"/>
    <dgm:cxn modelId="{9D1D8C4C-6337-4116-8E0D-103651FA7EA6}" type="presParOf" srcId="{83E0A771-1070-442A-B497-1B693E677194}" destId="{042EDE41-55DB-40B9-B35C-28FCE79AA43B}" srcOrd="1" destOrd="0" presId="urn:microsoft.com/office/officeart/2008/layout/LinedList"/>
    <dgm:cxn modelId="{AA06E9C7-1154-405F-A0F8-ED3D5089E2C6}" type="presParOf" srcId="{042EDE41-55DB-40B9-B35C-28FCE79AA43B}" destId="{53FE22F2-3F49-4A29-BE37-5C4E749A1B58}" srcOrd="0" destOrd="0" presId="urn:microsoft.com/office/officeart/2008/layout/LinedList"/>
    <dgm:cxn modelId="{1CA1DBB9-360E-4FD0-80F9-EE87D31B97CA}" type="presParOf" srcId="{042EDE41-55DB-40B9-B35C-28FCE79AA43B}" destId="{18C70D2F-CAFB-46FF-8F94-C8379396DF56}" srcOrd="1" destOrd="0" presId="urn:microsoft.com/office/officeart/2008/layout/LinedList"/>
    <dgm:cxn modelId="{90621E15-6767-400B-9F5D-836C942CB9AA}" type="presParOf" srcId="{83E0A771-1070-442A-B497-1B693E677194}" destId="{84708A68-001E-4C6F-B1C8-B4AEAF567D2A}" srcOrd="2" destOrd="0" presId="urn:microsoft.com/office/officeart/2008/layout/LinedList"/>
    <dgm:cxn modelId="{0FC8287A-EEEC-46F9-8659-3AD3B2B611B7}" type="presParOf" srcId="{83E0A771-1070-442A-B497-1B693E677194}" destId="{7717D04F-3898-4D79-9579-B804500F578B}" srcOrd="3" destOrd="0" presId="urn:microsoft.com/office/officeart/2008/layout/LinedList"/>
    <dgm:cxn modelId="{C0411D88-F3AD-41E2-B5A9-D2BD49853644}" type="presParOf" srcId="{7717D04F-3898-4D79-9579-B804500F578B}" destId="{E1BCC599-EEC3-4275-A95D-C36F2D77A9CB}" srcOrd="0" destOrd="0" presId="urn:microsoft.com/office/officeart/2008/layout/LinedList"/>
    <dgm:cxn modelId="{6FFD22F3-8D7A-4248-B171-59D8F38AB63D}" type="presParOf" srcId="{7717D04F-3898-4D79-9579-B804500F578B}" destId="{BF94B53B-6CB7-48C9-A83B-E135C714471E}" srcOrd="1" destOrd="0" presId="urn:microsoft.com/office/officeart/2008/layout/LinedList"/>
    <dgm:cxn modelId="{AD8F34D3-B4AE-4AD2-878E-DB9EF23626F6}" type="presParOf" srcId="{83E0A771-1070-442A-B497-1B693E677194}" destId="{3CCB3AD6-EB06-414F-9C8C-1738FCC2314A}" srcOrd="4" destOrd="0" presId="urn:microsoft.com/office/officeart/2008/layout/LinedList"/>
    <dgm:cxn modelId="{1AFD7E9D-E772-47EC-BB34-A6FBEE161B5D}" type="presParOf" srcId="{83E0A771-1070-442A-B497-1B693E677194}" destId="{3A094C76-3084-4D88-8C7C-0DE0742FBC06}" srcOrd="5" destOrd="0" presId="urn:microsoft.com/office/officeart/2008/layout/LinedList"/>
    <dgm:cxn modelId="{A1A3EDF9-D87D-4012-8C2A-26A1851A63F3}" type="presParOf" srcId="{3A094C76-3084-4D88-8C7C-0DE0742FBC06}" destId="{AAA140FB-FCE4-4795-8294-39DDCC3D914D}" srcOrd="0" destOrd="0" presId="urn:microsoft.com/office/officeart/2008/layout/LinedList"/>
    <dgm:cxn modelId="{9D041644-5266-431D-A266-9A3A175B1B44}" type="presParOf" srcId="{3A094C76-3084-4D88-8C7C-0DE0742FBC06}" destId="{972E6473-6AF8-40B2-93E5-2BED985144BB}" srcOrd="1" destOrd="0" presId="urn:microsoft.com/office/officeart/2008/layout/LinedList"/>
    <dgm:cxn modelId="{12B24F05-978E-4674-91AB-9411645E4150}" type="presParOf" srcId="{83E0A771-1070-442A-B497-1B693E677194}" destId="{08CAF151-3C89-4DE1-9460-4A6061551DB0}" srcOrd="6" destOrd="0" presId="urn:microsoft.com/office/officeart/2008/layout/LinedList"/>
    <dgm:cxn modelId="{2E294678-3804-4C1D-AB80-AE92B125DD0E}" type="presParOf" srcId="{83E0A771-1070-442A-B497-1B693E677194}" destId="{22175B3D-158E-4965-9DA0-FC9A959BB612}" srcOrd="7" destOrd="0" presId="urn:microsoft.com/office/officeart/2008/layout/LinedList"/>
    <dgm:cxn modelId="{CE76BEA4-F3CB-4E98-932C-2E5AB7E4003E}" type="presParOf" srcId="{22175B3D-158E-4965-9DA0-FC9A959BB612}" destId="{61235495-78F9-4316-A6EA-B4E81288DC7B}" srcOrd="0" destOrd="0" presId="urn:microsoft.com/office/officeart/2008/layout/LinedList"/>
    <dgm:cxn modelId="{E752572F-4FE7-4ED2-BFE2-D91867A77891}" type="presParOf" srcId="{22175B3D-158E-4965-9DA0-FC9A959BB612}" destId="{3E10DE4B-B56C-477E-92E4-E8AAAC86EBB4}" srcOrd="1" destOrd="0" presId="urn:microsoft.com/office/officeart/2008/layout/LinedList"/>
    <dgm:cxn modelId="{879364DF-6B7F-410D-BD28-56A73F4881F3}" type="presParOf" srcId="{83E0A771-1070-442A-B497-1B693E677194}" destId="{47E45FD3-A5EA-4E5A-8611-DB14EFD6DBC7}" srcOrd="8" destOrd="0" presId="urn:microsoft.com/office/officeart/2008/layout/LinedList"/>
    <dgm:cxn modelId="{75C5D73A-527D-488E-A671-EFC65D5B56CC}" type="presParOf" srcId="{83E0A771-1070-442A-B497-1B693E677194}" destId="{A25BDD09-4F0F-48F7-A767-A9DCDF231EC9}" srcOrd="9" destOrd="0" presId="urn:microsoft.com/office/officeart/2008/layout/LinedList"/>
    <dgm:cxn modelId="{13D818C4-6123-4704-9A67-B02413CF0695}" type="presParOf" srcId="{A25BDD09-4F0F-48F7-A767-A9DCDF231EC9}" destId="{FBADB272-D130-4A47-887A-85E20FE032FF}" srcOrd="0" destOrd="0" presId="urn:microsoft.com/office/officeart/2008/layout/LinedList"/>
    <dgm:cxn modelId="{CABD1C36-391E-4148-AB04-15737A850E24}" type="presParOf" srcId="{A25BDD09-4F0F-48F7-A767-A9DCDF231EC9}" destId="{82D7A119-EB43-47F2-93CB-D3FB510D7B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0B5D8-6AFD-4B31-8468-29CB314BDB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4B5F71-ECF3-49A3-969B-286C85A223EF}">
      <dgm:prSet/>
      <dgm:spPr/>
      <dgm:t>
        <a:bodyPr/>
        <a:lstStyle/>
        <a:p>
          <a:r>
            <a:rPr lang="en-US"/>
            <a:t>Launch biometric fusion engine (wearable stress prediction)</a:t>
          </a:r>
        </a:p>
      </dgm:t>
    </dgm:pt>
    <dgm:pt modelId="{1D427112-D232-40AB-982D-F6CA81C7FE65}" type="parTrans" cxnId="{8F616B8A-D361-40BF-B36D-FE8B57BC7CA2}">
      <dgm:prSet/>
      <dgm:spPr/>
      <dgm:t>
        <a:bodyPr/>
        <a:lstStyle/>
        <a:p>
          <a:endParaRPr lang="en-US"/>
        </a:p>
      </dgm:t>
    </dgm:pt>
    <dgm:pt modelId="{08A0607B-C84B-4A5D-900B-0961A1EB3E9A}" type="sibTrans" cxnId="{8F616B8A-D361-40BF-B36D-FE8B57BC7CA2}">
      <dgm:prSet/>
      <dgm:spPr/>
      <dgm:t>
        <a:bodyPr/>
        <a:lstStyle/>
        <a:p>
          <a:endParaRPr lang="en-US"/>
        </a:p>
      </dgm:t>
    </dgm:pt>
    <dgm:pt modelId="{5641397B-7817-4C6E-8C21-049A99849178}">
      <dgm:prSet/>
      <dgm:spPr/>
      <dgm:t>
        <a:bodyPr/>
        <a:lstStyle/>
        <a:p>
          <a:r>
            <a:rPr lang="en-US"/>
            <a:t>Deploy adaptive UX (biometric UI, 3D wellness landscape)</a:t>
          </a:r>
        </a:p>
      </dgm:t>
    </dgm:pt>
    <dgm:pt modelId="{8846253E-D3F8-4D80-B1A0-C89AD7D6CCA0}" type="parTrans" cxnId="{35F90A2E-C4FA-4937-9F54-286D9F46879D}">
      <dgm:prSet/>
      <dgm:spPr/>
      <dgm:t>
        <a:bodyPr/>
        <a:lstStyle/>
        <a:p>
          <a:endParaRPr lang="en-US"/>
        </a:p>
      </dgm:t>
    </dgm:pt>
    <dgm:pt modelId="{70E43CAF-E136-476D-87A2-9B443E9119B9}" type="sibTrans" cxnId="{35F90A2E-C4FA-4937-9F54-286D9F46879D}">
      <dgm:prSet/>
      <dgm:spPr/>
      <dgm:t>
        <a:bodyPr/>
        <a:lstStyle/>
        <a:p>
          <a:endParaRPr lang="en-US"/>
        </a:p>
      </dgm:t>
    </dgm:pt>
    <dgm:pt modelId="{FE3B7B94-2B64-4123-A194-4C82457B7346}">
      <dgm:prSet/>
      <dgm:spPr/>
      <dgm:t>
        <a:bodyPr/>
        <a:lstStyle/>
        <a:p>
          <a:r>
            <a:rPr lang="en-US"/>
            <a:t>Begin clinical pilot with therapists</a:t>
          </a:r>
        </a:p>
      </dgm:t>
    </dgm:pt>
    <dgm:pt modelId="{06FD2D30-BB0C-4267-AB88-8BF6C7C13924}" type="parTrans" cxnId="{2B7D8A94-0DF4-4D32-93B0-876889D0DB9D}">
      <dgm:prSet/>
      <dgm:spPr/>
      <dgm:t>
        <a:bodyPr/>
        <a:lstStyle/>
        <a:p>
          <a:endParaRPr lang="en-US"/>
        </a:p>
      </dgm:t>
    </dgm:pt>
    <dgm:pt modelId="{A8047969-B3EE-4D95-B09C-D4F619A0F683}" type="sibTrans" cxnId="{2B7D8A94-0DF4-4D32-93B0-876889D0DB9D}">
      <dgm:prSet/>
      <dgm:spPr/>
      <dgm:t>
        <a:bodyPr/>
        <a:lstStyle/>
        <a:p>
          <a:endParaRPr lang="en-US"/>
        </a:p>
      </dgm:t>
    </dgm:pt>
    <dgm:pt modelId="{E11ADED1-47F8-42DB-AFC7-4660CF6B7616}">
      <dgm:prSet/>
      <dgm:spPr/>
      <dgm:t>
        <a:bodyPr/>
        <a:lstStyle/>
        <a:p>
          <a:r>
            <a:rPr lang="en-US"/>
            <a:t>Users: 2,500 → 5,000 | Revenue: ~$6k MRR</a:t>
          </a:r>
        </a:p>
      </dgm:t>
    </dgm:pt>
    <dgm:pt modelId="{8A751274-2298-4AF9-B05F-BB0B088E9147}" type="parTrans" cxnId="{46AB745D-5898-47CE-B226-60617362233F}">
      <dgm:prSet/>
      <dgm:spPr/>
      <dgm:t>
        <a:bodyPr/>
        <a:lstStyle/>
        <a:p>
          <a:endParaRPr lang="en-US"/>
        </a:p>
      </dgm:t>
    </dgm:pt>
    <dgm:pt modelId="{E7A5C4C2-4D5C-4D82-89B0-81B38AFEC6AA}" type="sibTrans" cxnId="{46AB745D-5898-47CE-B226-60617362233F}">
      <dgm:prSet/>
      <dgm:spPr/>
      <dgm:t>
        <a:bodyPr/>
        <a:lstStyle/>
        <a:p>
          <a:endParaRPr lang="en-US"/>
        </a:p>
      </dgm:t>
    </dgm:pt>
    <dgm:pt modelId="{21A12C9D-0AFF-40E9-8A3D-D3800CA61044}">
      <dgm:prSet/>
      <dgm:spPr/>
      <dgm:t>
        <a:bodyPr/>
        <a:lstStyle/>
        <a:p>
          <a:r>
            <a:rPr lang="en-US"/>
            <a:t>Investor Story: Chakrai evolves into predictive therapeutic</a:t>
          </a:r>
        </a:p>
      </dgm:t>
    </dgm:pt>
    <dgm:pt modelId="{C3876C6C-42BD-4E7C-BF17-EF2BC4DA0AA3}" type="parTrans" cxnId="{582D6E0B-0646-4340-9C8B-B0A609650A43}">
      <dgm:prSet/>
      <dgm:spPr/>
      <dgm:t>
        <a:bodyPr/>
        <a:lstStyle/>
        <a:p>
          <a:endParaRPr lang="en-US"/>
        </a:p>
      </dgm:t>
    </dgm:pt>
    <dgm:pt modelId="{B9AC0E56-B3DD-4809-B33D-D2786B7EB567}" type="sibTrans" cxnId="{582D6E0B-0646-4340-9C8B-B0A609650A43}">
      <dgm:prSet/>
      <dgm:spPr/>
      <dgm:t>
        <a:bodyPr/>
        <a:lstStyle/>
        <a:p>
          <a:endParaRPr lang="en-US"/>
        </a:p>
      </dgm:t>
    </dgm:pt>
    <dgm:pt modelId="{625379F7-16D7-4605-B2B1-05D058724C6B}" type="pres">
      <dgm:prSet presAssocID="{B920B5D8-6AFD-4B31-8468-29CB314BDB92}" presName="root" presStyleCnt="0">
        <dgm:presLayoutVars>
          <dgm:dir/>
          <dgm:resizeHandles val="exact"/>
        </dgm:presLayoutVars>
      </dgm:prSet>
      <dgm:spPr/>
    </dgm:pt>
    <dgm:pt modelId="{7DA622D8-F762-470C-A094-9E995B2A0F88}" type="pres">
      <dgm:prSet presAssocID="{9B4B5F71-ECF3-49A3-969B-286C85A223EF}" presName="compNode" presStyleCnt="0"/>
      <dgm:spPr/>
    </dgm:pt>
    <dgm:pt modelId="{1687F771-43F9-47E9-B057-8D645870BC1F}" type="pres">
      <dgm:prSet presAssocID="{9B4B5F71-ECF3-49A3-969B-286C85A223EF}" presName="bgRect" presStyleLbl="bgShp" presStyleIdx="0" presStyleCnt="5"/>
      <dgm:spPr/>
    </dgm:pt>
    <dgm:pt modelId="{38027914-81EF-47A8-A698-FEC8A8E8EE36}" type="pres">
      <dgm:prSet presAssocID="{9B4B5F71-ECF3-49A3-969B-286C85A223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AFFC3C3D-D8F6-4406-8C11-C108F72CA889}" type="pres">
      <dgm:prSet presAssocID="{9B4B5F71-ECF3-49A3-969B-286C85A223EF}" presName="spaceRect" presStyleCnt="0"/>
      <dgm:spPr/>
    </dgm:pt>
    <dgm:pt modelId="{2E591375-9E36-4616-99F3-D1E5AABA6726}" type="pres">
      <dgm:prSet presAssocID="{9B4B5F71-ECF3-49A3-969B-286C85A223EF}" presName="parTx" presStyleLbl="revTx" presStyleIdx="0" presStyleCnt="5">
        <dgm:presLayoutVars>
          <dgm:chMax val="0"/>
          <dgm:chPref val="0"/>
        </dgm:presLayoutVars>
      </dgm:prSet>
      <dgm:spPr/>
    </dgm:pt>
    <dgm:pt modelId="{EA677244-DD9F-424E-AF61-B4E0BE98FC29}" type="pres">
      <dgm:prSet presAssocID="{08A0607B-C84B-4A5D-900B-0961A1EB3E9A}" presName="sibTrans" presStyleCnt="0"/>
      <dgm:spPr/>
    </dgm:pt>
    <dgm:pt modelId="{BC69EB6D-5F45-4B8C-8120-0C928BB6ACD5}" type="pres">
      <dgm:prSet presAssocID="{5641397B-7817-4C6E-8C21-049A99849178}" presName="compNode" presStyleCnt="0"/>
      <dgm:spPr/>
    </dgm:pt>
    <dgm:pt modelId="{05616517-F0D0-4947-B991-1C9F52E3EE22}" type="pres">
      <dgm:prSet presAssocID="{5641397B-7817-4C6E-8C21-049A99849178}" presName="bgRect" presStyleLbl="bgShp" presStyleIdx="1" presStyleCnt="5"/>
      <dgm:spPr/>
    </dgm:pt>
    <dgm:pt modelId="{9119BD18-9B1D-4CDE-8BA4-F88606E7D38D}" type="pres">
      <dgm:prSet presAssocID="{5641397B-7817-4C6E-8C21-049A998491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51926D6-1DE9-4A4A-9DE6-227D7D370692}" type="pres">
      <dgm:prSet presAssocID="{5641397B-7817-4C6E-8C21-049A99849178}" presName="spaceRect" presStyleCnt="0"/>
      <dgm:spPr/>
    </dgm:pt>
    <dgm:pt modelId="{734938BF-7D4D-4032-A483-4DAD1EC538A6}" type="pres">
      <dgm:prSet presAssocID="{5641397B-7817-4C6E-8C21-049A99849178}" presName="parTx" presStyleLbl="revTx" presStyleIdx="1" presStyleCnt="5">
        <dgm:presLayoutVars>
          <dgm:chMax val="0"/>
          <dgm:chPref val="0"/>
        </dgm:presLayoutVars>
      </dgm:prSet>
      <dgm:spPr/>
    </dgm:pt>
    <dgm:pt modelId="{1CAEFB36-6A9C-4D1A-8528-31C55C8F820C}" type="pres">
      <dgm:prSet presAssocID="{70E43CAF-E136-476D-87A2-9B443E9119B9}" presName="sibTrans" presStyleCnt="0"/>
      <dgm:spPr/>
    </dgm:pt>
    <dgm:pt modelId="{48968624-CEEB-444D-B1E9-3DD27B0323E5}" type="pres">
      <dgm:prSet presAssocID="{FE3B7B94-2B64-4123-A194-4C82457B7346}" presName="compNode" presStyleCnt="0"/>
      <dgm:spPr/>
    </dgm:pt>
    <dgm:pt modelId="{DD001FEC-C074-41AC-8565-2B2B07D49501}" type="pres">
      <dgm:prSet presAssocID="{FE3B7B94-2B64-4123-A194-4C82457B7346}" presName="bgRect" presStyleLbl="bgShp" presStyleIdx="2" presStyleCnt="5"/>
      <dgm:spPr/>
    </dgm:pt>
    <dgm:pt modelId="{19BAF4C0-0B1E-4B6E-94E4-B0C467E9E620}" type="pres">
      <dgm:prSet presAssocID="{FE3B7B94-2B64-4123-A194-4C82457B73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0EEDE189-7774-453C-9AEB-D40891ABA598}" type="pres">
      <dgm:prSet presAssocID="{FE3B7B94-2B64-4123-A194-4C82457B7346}" presName="spaceRect" presStyleCnt="0"/>
      <dgm:spPr/>
    </dgm:pt>
    <dgm:pt modelId="{9814B90C-D53E-4F80-9649-4CB3DFEDBB10}" type="pres">
      <dgm:prSet presAssocID="{FE3B7B94-2B64-4123-A194-4C82457B7346}" presName="parTx" presStyleLbl="revTx" presStyleIdx="2" presStyleCnt="5">
        <dgm:presLayoutVars>
          <dgm:chMax val="0"/>
          <dgm:chPref val="0"/>
        </dgm:presLayoutVars>
      </dgm:prSet>
      <dgm:spPr/>
    </dgm:pt>
    <dgm:pt modelId="{742C3D47-A4F8-47EF-B920-5FB7B1B7AFFE}" type="pres">
      <dgm:prSet presAssocID="{A8047969-B3EE-4D95-B09C-D4F619A0F683}" presName="sibTrans" presStyleCnt="0"/>
      <dgm:spPr/>
    </dgm:pt>
    <dgm:pt modelId="{B21201D6-3699-4C37-A966-79FEAAD709F3}" type="pres">
      <dgm:prSet presAssocID="{E11ADED1-47F8-42DB-AFC7-4660CF6B7616}" presName="compNode" presStyleCnt="0"/>
      <dgm:spPr/>
    </dgm:pt>
    <dgm:pt modelId="{BE82C4DB-3FB4-4D3E-BC06-B531363A0B29}" type="pres">
      <dgm:prSet presAssocID="{E11ADED1-47F8-42DB-AFC7-4660CF6B7616}" presName="bgRect" presStyleLbl="bgShp" presStyleIdx="3" presStyleCnt="5"/>
      <dgm:spPr/>
    </dgm:pt>
    <dgm:pt modelId="{388D699C-B2DB-4DFE-A62A-55630E231C2F}" type="pres">
      <dgm:prSet presAssocID="{E11ADED1-47F8-42DB-AFC7-4660CF6B76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7BB3ECB-2987-4E8B-B980-8EE178223F8E}" type="pres">
      <dgm:prSet presAssocID="{E11ADED1-47F8-42DB-AFC7-4660CF6B7616}" presName="spaceRect" presStyleCnt="0"/>
      <dgm:spPr/>
    </dgm:pt>
    <dgm:pt modelId="{BA299797-67D6-424B-8AB3-8942A0848D06}" type="pres">
      <dgm:prSet presAssocID="{E11ADED1-47F8-42DB-AFC7-4660CF6B7616}" presName="parTx" presStyleLbl="revTx" presStyleIdx="3" presStyleCnt="5">
        <dgm:presLayoutVars>
          <dgm:chMax val="0"/>
          <dgm:chPref val="0"/>
        </dgm:presLayoutVars>
      </dgm:prSet>
      <dgm:spPr/>
    </dgm:pt>
    <dgm:pt modelId="{0EBD0B65-2F7E-4237-A365-8974F7D47344}" type="pres">
      <dgm:prSet presAssocID="{E7A5C4C2-4D5C-4D82-89B0-81B38AFEC6AA}" presName="sibTrans" presStyleCnt="0"/>
      <dgm:spPr/>
    </dgm:pt>
    <dgm:pt modelId="{A8CCC3F7-969E-45BC-86CE-B869A1F5ACEA}" type="pres">
      <dgm:prSet presAssocID="{21A12C9D-0AFF-40E9-8A3D-D3800CA61044}" presName="compNode" presStyleCnt="0"/>
      <dgm:spPr/>
    </dgm:pt>
    <dgm:pt modelId="{066A6779-ADDE-4BA8-AF20-00221C921305}" type="pres">
      <dgm:prSet presAssocID="{21A12C9D-0AFF-40E9-8A3D-D3800CA61044}" presName="bgRect" presStyleLbl="bgShp" presStyleIdx="4" presStyleCnt="5"/>
      <dgm:spPr/>
    </dgm:pt>
    <dgm:pt modelId="{29BBF8B3-0380-4139-B8FB-341F77F54605}" type="pres">
      <dgm:prSet presAssocID="{21A12C9D-0AFF-40E9-8A3D-D3800CA6104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638AB4-9851-442C-84AF-78BD9CA3B4B5}" type="pres">
      <dgm:prSet presAssocID="{21A12C9D-0AFF-40E9-8A3D-D3800CA61044}" presName="spaceRect" presStyleCnt="0"/>
      <dgm:spPr/>
    </dgm:pt>
    <dgm:pt modelId="{F67C3289-E02C-4B28-86B7-C05C1CA933CD}" type="pres">
      <dgm:prSet presAssocID="{21A12C9D-0AFF-40E9-8A3D-D3800CA6104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82D6E0B-0646-4340-9C8B-B0A609650A43}" srcId="{B920B5D8-6AFD-4B31-8468-29CB314BDB92}" destId="{21A12C9D-0AFF-40E9-8A3D-D3800CA61044}" srcOrd="4" destOrd="0" parTransId="{C3876C6C-42BD-4E7C-BF17-EF2BC4DA0AA3}" sibTransId="{B9AC0E56-B3DD-4809-B33D-D2786B7EB567}"/>
    <dgm:cxn modelId="{35F90A2E-C4FA-4937-9F54-286D9F46879D}" srcId="{B920B5D8-6AFD-4B31-8468-29CB314BDB92}" destId="{5641397B-7817-4C6E-8C21-049A99849178}" srcOrd="1" destOrd="0" parTransId="{8846253E-D3F8-4D80-B1A0-C89AD7D6CCA0}" sibTransId="{70E43CAF-E136-476D-87A2-9B443E9119B9}"/>
    <dgm:cxn modelId="{A4FE263B-3935-47E8-B2E6-5C8539B51B68}" type="presOf" srcId="{E11ADED1-47F8-42DB-AFC7-4660CF6B7616}" destId="{BA299797-67D6-424B-8AB3-8942A0848D06}" srcOrd="0" destOrd="0" presId="urn:microsoft.com/office/officeart/2018/2/layout/IconVerticalSolidList"/>
    <dgm:cxn modelId="{46AB745D-5898-47CE-B226-60617362233F}" srcId="{B920B5D8-6AFD-4B31-8468-29CB314BDB92}" destId="{E11ADED1-47F8-42DB-AFC7-4660CF6B7616}" srcOrd="3" destOrd="0" parTransId="{8A751274-2298-4AF9-B05F-BB0B088E9147}" sibTransId="{E7A5C4C2-4D5C-4D82-89B0-81B38AFEC6AA}"/>
    <dgm:cxn modelId="{CBE3B14C-F800-41ED-82AF-D3F11687048D}" type="presOf" srcId="{FE3B7B94-2B64-4123-A194-4C82457B7346}" destId="{9814B90C-D53E-4F80-9649-4CB3DFEDBB10}" srcOrd="0" destOrd="0" presId="urn:microsoft.com/office/officeart/2018/2/layout/IconVerticalSolidList"/>
    <dgm:cxn modelId="{8F616B8A-D361-40BF-B36D-FE8B57BC7CA2}" srcId="{B920B5D8-6AFD-4B31-8468-29CB314BDB92}" destId="{9B4B5F71-ECF3-49A3-969B-286C85A223EF}" srcOrd="0" destOrd="0" parTransId="{1D427112-D232-40AB-982D-F6CA81C7FE65}" sibTransId="{08A0607B-C84B-4A5D-900B-0961A1EB3E9A}"/>
    <dgm:cxn modelId="{2B7D8A94-0DF4-4D32-93B0-876889D0DB9D}" srcId="{B920B5D8-6AFD-4B31-8468-29CB314BDB92}" destId="{FE3B7B94-2B64-4123-A194-4C82457B7346}" srcOrd="2" destOrd="0" parTransId="{06FD2D30-BB0C-4267-AB88-8BF6C7C13924}" sibTransId="{A8047969-B3EE-4D95-B09C-D4F619A0F683}"/>
    <dgm:cxn modelId="{20CC30A9-45D7-40FB-85AC-F82CDA9F440E}" type="presOf" srcId="{B920B5D8-6AFD-4B31-8468-29CB314BDB92}" destId="{625379F7-16D7-4605-B2B1-05D058724C6B}" srcOrd="0" destOrd="0" presId="urn:microsoft.com/office/officeart/2018/2/layout/IconVerticalSolidList"/>
    <dgm:cxn modelId="{2A421CB6-0A2E-4FB1-B71A-03FD20CD001F}" type="presOf" srcId="{9B4B5F71-ECF3-49A3-969B-286C85A223EF}" destId="{2E591375-9E36-4616-99F3-D1E5AABA6726}" srcOrd="0" destOrd="0" presId="urn:microsoft.com/office/officeart/2018/2/layout/IconVerticalSolidList"/>
    <dgm:cxn modelId="{186255CD-B3C3-4285-995E-5B4B2D0AA726}" type="presOf" srcId="{21A12C9D-0AFF-40E9-8A3D-D3800CA61044}" destId="{F67C3289-E02C-4B28-86B7-C05C1CA933CD}" srcOrd="0" destOrd="0" presId="urn:microsoft.com/office/officeart/2018/2/layout/IconVerticalSolidList"/>
    <dgm:cxn modelId="{D2436BE3-BA7B-4519-A052-91AF0E7BB72D}" type="presOf" srcId="{5641397B-7817-4C6E-8C21-049A99849178}" destId="{734938BF-7D4D-4032-A483-4DAD1EC538A6}" srcOrd="0" destOrd="0" presId="urn:microsoft.com/office/officeart/2018/2/layout/IconVerticalSolidList"/>
    <dgm:cxn modelId="{6587E0B0-152F-4442-9463-17035EFBAFAC}" type="presParOf" srcId="{625379F7-16D7-4605-B2B1-05D058724C6B}" destId="{7DA622D8-F762-470C-A094-9E995B2A0F88}" srcOrd="0" destOrd="0" presId="urn:microsoft.com/office/officeart/2018/2/layout/IconVerticalSolidList"/>
    <dgm:cxn modelId="{DD886E4C-2000-4A51-AF3E-284844A250FC}" type="presParOf" srcId="{7DA622D8-F762-470C-A094-9E995B2A0F88}" destId="{1687F771-43F9-47E9-B057-8D645870BC1F}" srcOrd="0" destOrd="0" presId="urn:microsoft.com/office/officeart/2018/2/layout/IconVerticalSolidList"/>
    <dgm:cxn modelId="{49125201-E195-4485-B015-872791D19FB3}" type="presParOf" srcId="{7DA622D8-F762-470C-A094-9E995B2A0F88}" destId="{38027914-81EF-47A8-A698-FEC8A8E8EE36}" srcOrd="1" destOrd="0" presId="urn:microsoft.com/office/officeart/2018/2/layout/IconVerticalSolidList"/>
    <dgm:cxn modelId="{4F827D50-A3EE-46CA-A8BD-ACC1407CFF7D}" type="presParOf" srcId="{7DA622D8-F762-470C-A094-9E995B2A0F88}" destId="{AFFC3C3D-D8F6-4406-8C11-C108F72CA889}" srcOrd="2" destOrd="0" presId="urn:microsoft.com/office/officeart/2018/2/layout/IconVerticalSolidList"/>
    <dgm:cxn modelId="{F75BCDB9-95B7-4DA9-89FB-AF2155D22D8B}" type="presParOf" srcId="{7DA622D8-F762-470C-A094-9E995B2A0F88}" destId="{2E591375-9E36-4616-99F3-D1E5AABA6726}" srcOrd="3" destOrd="0" presId="urn:microsoft.com/office/officeart/2018/2/layout/IconVerticalSolidList"/>
    <dgm:cxn modelId="{146B1FCE-9EF2-4CF3-BDE4-9FAD0DFD2D06}" type="presParOf" srcId="{625379F7-16D7-4605-B2B1-05D058724C6B}" destId="{EA677244-DD9F-424E-AF61-B4E0BE98FC29}" srcOrd="1" destOrd="0" presId="urn:microsoft.com/office/officeart/2018/2/layout/IconVerticalSolidList"/>
    <dgm:cxn modelId="{3AE87BBB-E4E3-4812-8495-E365CD2C8A4F}" type="presParOf" srcId="{625379F7-16D7-4605-B2B1-05D058724C6B}" destId="{BC69EB6D-5F45-4B8C-8120-0C928BB6ACD5}" srcOrd="2" destOrd="0" presId="urn:microsoft.com/office/officeart/2018/2/layout/IconVerticalSolidList"/>
    <dgm:cxn modelId="{2E01BEEB-E162-4FB5-80EB-6AB4D37A3BAC}" type="presParOf" srcId="{BC69EB6D-5F45-4B8C-8120-0C928BB6ACD5}" destId="{05616517-F0D0-4947-B991-1C9F52E3EE22}" srcOrd="0" destOrd="0" presId="urn:microsoft.com/office/officeart/2018/2/layout/IconVerticalSolidList"/>
    <dgm:cxn modelId="{FC8E9874-FA9B-4500-B9C0-04FD2C88B4E7}" type="presParOf" srcId="{BC69EB6D-5F45-4B8C-8120-0C928BB6ACD5}" destId="{9119BD18-9B1D-4CDE-8BA4-F88606E7D38D}" srcOrd="1" destOrd="0" presId="urn:microsoft.com/office/officeart/2018/2/layout/IconVerticalSolidList"/>
    <dgm:cxn modelId="{83639395-903D-450B-910F-67C0BE5B4237}" type="presParOf" srcId="{BC69EB6D-5F45-4B8C-8120-0C928BB6ACD5}" destId="{251926D6-1DE9-4A4A-9DE6-227D7D370692}" srcOrd="2" destOrd="0" presId="urn:microsoft.com/office/officeart/2018/2/layout/IconVerticalSolidList"/>
    <dgm:cxn modelId="{B943850A-E9AB-4730-9E9E-6456769B87E5}" type="presParOf" srcId="{BC69EB6D-5F45-4B8C-8120-0C928BB6ACD5}" destId="{734938BF-7D4D-4032-A483-4DAD1EC538A6}" srcOrd="3" destOrd="0" presId="urn:microsoft.com/office/officeart/2018/2/layout/IconVerticalSolidList"/>
    <dgm:cxn modelId="{D0501F7B-3B6F-4AFA-A2C9-14E29ADC4605}" type="presParOf" srcId="{625379F7-16D7-4605-B2B1-05D058724C6B}" destId="{1CAEFB36-6A9C-4D1A-8528-31C55C8F820C}" srcOrd="3" destOrd="0" presId="urn:microsoft.com/office/officeart/2018/2/layout/IconVerticalSolidList"/>
    <dgm:cxn modelId="{9B392790-EA61-4D4F-BD52-24040247370E}" type="presParOf" srcId="{625379F7-16D7-4605-B2B1-05D058724C6B}" destId="{48968624-CEEB-444D-B1E9-3DD27B0323E5}" srcOrd="4" destOrd="0" presId="urn:microsoft.com/office/officeart/2018/2/layout/IconVerticalSolidList"/>
    <dgm:cxn modelId="{57E85B10-033D-49B3-9C4C-345DA80A3D02}" type="presParOf" srcId="{48968624-CEEB-444D-B1E9-3DD27B0323E5}" destId="{DD001FEC-C074-41AC-8565-2B2B07D49501}" srcOrd="0" destOrd="0" presId="urn:microsoft.com/office/officeart/2018/2/layout/IconVerticalSolidList"/>
    <dgm:cxn modelId="{1FC18824-8624-4624-9C5A-558763D95F37}" type="presParOf" srcId="{48968624-CEEB-444D-B1E9-3DD27B0323E5}" destId="{19BAF4C0-0B1E-4B6E-94E4-B0C467E9E620}" srcOrd="1" destOrd="0" presId="urn:microsoft.com/office/officeart/2018/2/layout/IconVerticalSolidList"/>
    <dgm:cxn modelId="{9FB90D26-3CE1-47A7-8C36-2F1016534116}" type="presParOf" srcId="{48968624-CEEB-444D-B1E9-3DD27B0323E5}" destId="{0EEDE189-7774-453C-9AEB-D40891ABA598}" srcOrd="2" destOrd="0" presId="urn:microsoft.com/office/officeart/2018/2/layout/IconVerticalSolidList"/>
    <dgm:cxn modelId="{3F138294-8218-40DE-9BFD-DAF7F8E91919}" type="presParOf" srcId="{48968624-CEEB-444D-B1E9-3DD27B0323E5}" destId="{9814B90C-D53E-4F80-9649-4CB3DFEDBB10}" srcOrd="3" destOrd="0" presId="urn:microsoft.com/office/officeart/2018/2/layout/IconVerticalSolidList"/>
    <dgm:cxn modelId="{077555F6-6F45-4054-B0C3-02194D2D24EB}" type="presParOf" srcId="{625379F7-16D7-4605-B2B1-05D058724C6B}" destId="{742C3D47-A4F8-47EF-B920-5FB7B1B7AFFE}" srcOrd="5" destOrd="0" presId="urn:microsoft.com/office/officeart/2018/2/layout/IconVerticalSolidList"/>
    <dgm:cxn modelId="{F3A682C9-3993-401C-AB60-B10BF498146F}" type="presParOf" srcId="{625379F7-16D7-4605-B2B1-05D058724C6B}" destId="{B21201D6-3699-4C37-A966-79FEAAD709F3}" srcOrd="6" destOrd="0" presId="urn:microsoft.com/office/officeart/2018/2/layout/IconVerticalSolidList"/>
    <dgm:cxn modelId="{0AABB829-F317-4EDF-96CE-B9963D75876C}" type="presParOf" srcId="{B21201D6-3699-4C37-A966-79FEAAD709F3}" destId="{BE82C4DB-3FB4-4D3E-BC06-B531363A0B29}" srcOrd="0" destOrd="0" presId="urn:microsoft.com/office/officeart/2018/2/layout/IconVerticalSolidList"/>
    <dgm:cxn modelId="{1A14CE40-9CD1-4641-8EA5-5E87B38E6CC2}" type="presParOf" srcId="{B21201D6-3699-4C37-A966-79FEAAD709F3}" destId="{388D699C-B2DB-4DFE-A62A-55630E231C2F}" srcOrd="1" destOrd="0" presId="urn:microsoft.com/office/officeart/2018/2/layout/IconVerticalSolidList"/>
    <dgm:cxn modelId="{CE7D4F22-52CB-462A-955D-5C74F9F1D7CF}" type="presParOf" srcId="{B21201D6-3699-4C37-A966-79FEAAD709F3}" destId="{77BB3ECB-2987-4E8B-B980-8EE178223F8E}" srcOrd="2" destOrd="0" presId="urn:microsoft.com/office/officeart/2018/2/layout/IconVerticalSolidList"/>
    <dgm:cxn modelId="{104D24B1-5E6D-451E-91FF-032BA6B2F7F3}" type="presParOf" srcId="{B21201D6-3699-4C37-A966-79FEAAD709F3}" destId="{BA299797-67D6-424B-8AB3-8942A0848D06}" srcOrd="3" destOrd="0" presId="urn:microsoft.com/office/officeart/2018/2/layout/IconVerticalSolidList"/>
    <dgm:cxn modelId="{C25C2037-D260-4084-8E42-2E4044B88F5F}" type="presParOf" srcId="{625379F7-16D7-4605-B2B1-05D058724C6B}" destId="{0EBD0B65-2F7E-4237-A365-8974F7D47344}" srcOrd="7" destOrd="0" presId="urn:microsoft.com/office/officeart/2018/2/layout/IconVerticalSolidList"/>
    <dgm:cxn modelId="{B0E8B03D-972A-4B86-8C1F-5E9A85F840DE}" type="presParOf" srcId="{625379F7-16D7-4605-B2B1-05D058724C6B}" destId="{A8CCC3F7-969E-45BC-86CE-B869A1F5ACEA}" srcOrd="8" destOrd="0" presId="urn:microsoft.com/office/officeart/2018/2/layout/IconVerticalSolidList"/>
    <dgm:cxn modelId="{8E04AE86-E728-485D-8C23-FDD51B98E9C1}" type="presParOf" srcId="{A8CCC3F7-969E-45BC-86CE-B869A1F5ACEA}" destId="{066A6779-ADDE-4BA8-AF20-00221C921305}" srcOrd="0" destOrd="0" presId="urn:microsoft.com/office/officeart/2018/2/layout/IconVerticalSolidList"/>
    <dgm:cxn modelId="{307F2837-AEF4-4E4A-8BBC-DEE3FBDA97B6}" type="presParOf" srcId="{A8CCC3F7-969E-45BC-86CE-B869A1F5ACEA}" destId="{29BBF8B3-0380-4139-B8FB-341F77F54605}" srcOrd="1" destOrd="0" presId="urn:microsoft.com/office/officeart/2018/2/layout/IconVerticalSolidList"/>
    <dgm:cxn modelId="{22AC5BF4-658B-442C-B150-7ED5ED257A63}" type="presParOf" srcId="{A8CCC3F7-969E-45BC-86CE-B869A1F5ACEA}" destId="{E6638AB4-9851-442C-84AF-78BD9CA3B4B5}" srcOrd="2" destOrd="0" presId="urn:microsoft.com/office/officeart/2018/2/layout/IconVerticalSolidList"/>
    <dgm:cxn modelId="{A101C445-B478-4794-8F4B-D4AC200A3434}" type="presParOf" srcId="{A8CCC3F7-969E-45BC-86CE-B869A1F5ACEA}" destId="{F67C3289-E02C-4B28-86B7-C05C1CA933C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1BB89D-2D27-409A-9F0A-94B0D8EB73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4248D3B-7D89-4D03-B2C2-F1A33309D5B5}">
      <dgm:prSet/>
      <dgm:spPr/>
      <dgm:t>
        <a:bodyPr/>
        <a:lstStyle/>
        <a:p>
          <a:r>
            <a:rPr lang="en-US"/>
            <a:t>Group therapy AI orchestration</a:t>
          </a:r>
        </a:p>
      </dgm:t>
    </dgm:pt>
    <dgm:pt modelId="{400CD117-1595-4F8F-9A33-ADC6132C28D5}" type="parTrans" cxnId="{7CD539E8-8B01-45A8-8C1F-674DB3BA748C}">
      <dgm:prSet/>
      <dgm:spPr/>
      <dgm:t>
        <a:bodyPr/>
        <a:lstStyle/>
        <a:p>
          <a:endParaRPr lang="en-US"/>
        </a:p>
      </dgm:t>
    </dgm:pt>
    <dgm:pt modelId="{905F1A60-A819-44D7-9501-FB1943FC7358}" type="sibTrans" cxnId="{7CD539E8-8B01-45A8-8C1F-674DB3BA748C}">
      <dgm:prSet/>
      <dgm:spPr/>
      <dgm:t>
        <a:bodyPr/>
        <a:lstStyle/>
        <a:p>
          <a:endParaRPr lang="en-US"/>
        </a:p>
      </dgm:t>
    </dgm:pt>
    <dgm:pt modelId="{5E99A70D-DFBB-4397-A762-9DD0BA57ACEC}">
      <dgm:prSet/>
      <dgm:spPr/>
      <dgm:t>
        <a:bodyPr/>
        <a:lstStyle/>
        <a:p>
          <a:r>
            <a:rPr lang="en-US"/>
            <a:t>Predictive crisis modeling (24–48hr warnings)</a:t>
          </a:r>
        </a:p>
      </dgm:t>
    </dgm:pt>
    <dgm:pt modelId="{76B13A58-A465-4F49-A830-AF2C540BD50B}" type="parTrans" cxnId="{0DF3CA80-8AB3-4CF0-97EB-7C4095E4552B}">
      <dgm:prSet/>
      <dgm:spPr/>
      <dgm:t>
        <a:bodyPr/>
        <a:lstStyle/>
        <a:p>
          <a:endParaRPr lang="en-US"/>
        </a:p>
      </dgm:t>
    </dgm:pt>
    <dgm:pt modelId="{F5CD5ACF-1BE8-4277-8F92-274A7911D546}" type="sibTrans" cxnId="{0DF3CA80-8AB3-4CF0-97EB-7C4095E4552B}">
      <dgm:prSet/>
      <dgm:spPr/>
      <dgm:t>
        <a:bodyPr/>
        <a:lstStyle/>
        <a:p>
          <a:endParaRPr lang="en-US"/>
        </a:p>
      </dgm:t>
    </dgm:pt>
    <dgm:pt modelId="{6EC9ACA7-CD56-41AD-AAB5-CA16CB4FC4D3}">
      <dgm:prSet/>
      <dgm:spPr/>
      <dgm:t>
        <a:bodyPr/>
        <a:lstStyle/>
        <a:p>
          <a:r>
            <a:rPr lang="en-US"/>
            <a:t>Professional tier: export &amp; reporting features</a:t>
          </a:r>
        </a:p>
      </dgm:t>
    </dgm:pt>
    <dgm:pt modelId="{D5E5B118-AB31-4040-9D7C-CB19A3AC1C90}" type="parTrans" cxnId="{EBEF8A9A-4A52-40B4-85D6-4E984FFE12C2}">
      <dgm:prSet/>
      <dgm:spPr/>
      <dgm:t>
        <a:bodyPr/>
        <a:lstStyle/>
        <a:p>
          <a:endParaRPr lang="en-US"/>
        </a:p>
      </dgm:t>
    </dgm:pt>
    <dgm:pt modelId="{9CFC8E6E-388E-46CD-B070-D8518F10BFD1}" type="sibTrans" cxnId="{EBEF8A9A-4A52-40B4-85D6-4E984FFE12C2}">
      <dgm:prSet/>
      <dgm:spPr/>
      <dgm:t>
        <a:bodyPr/>
        <a:lstStyle/>
        <a:p>
          <a:endParaRPr lang="en-US"/>
        </a:p>
      </dgm:t>
    </dgm:pt>
    <dgm:pt modelId="{21926091-1896-4A2B-AAD6-F4F706249FF5}">
      <dgm:prSet/>
      <dgm:spPr/>
      <dgm:t>
        <a:bodyPr/>
        <a:lstStyle/>
        <a:p>
          <a:r>
            <a:rPr lang="en-US"/>
            <a:t>Users: 5,000 → 10,000+ | Revenue: ~$12k MRR</a:t>
          </a:r>
        </a:p>
      </dgm:t>
    </dgm:pt>
    <dgm:pt modelId="{EF83456E-1BEC-42C1-9F74-EABA643D50A1}" type="parTrans" cxnId="{0F6EED5E-1F43-4012-8F8D-9908D5C3EDDF}">
      <dgm:prSet/>
      <dgm:spPr/>
      <dgm:t>
        <a:bodyPr/>
        <a:lstStyle/>
        <a:p>
          <a:endParaRPr lang="en-US"/>
        </a:p>
      </dgm:t>
    </dgm:pt>
    <dgm:pt modelId="{12CF55B0-452C-4E39-8085-CEAC0273BED6}" type="sibTrans" cxnId="{0F6EED5E-1F43-4012-8F8D-9908D5C3EDDF}">
      <dgm:prSet/>
      <dgm:spPr/>
      <dgm:t>
        <a:bodyPr/>
        <a:lstStyle/>
        <a:p>
          <a:endParaRPr lang="en-US"/>
        </a:p>
      </dgm:t>
    </dgm:pt>
    <dgm:pt modelId="{C5AF3513-9FF8-4D62-BE8D-FFD8E2AE5B4F}">
      <dgm:prSet/>
      <dgm:spPr/>
      <dgm:t>
        <a:bodyPr/>
        <a:lstStyle/>
        <a:p>
          <a:r>
            <a:rPr lang="en-US"/>
            <a:t>Investor Story: ARR + clinical adoption → ready for $2–5M Seed+</a:t>
          </a:r>
        </a:p>
      </dgm:t>
    </dgm:pt>
    <dgm:pt modelId="{B5064399-FD2F-47E0-8229-8FC39C9041D9}" type="parTrans" cxnId="{7FB4385A-D924-416F-92BF-B0AA136CC928}">
      <dgm:prSet/>
      <dgm:spPr/>
      <dgm:t>
        <a:bodyPr/>
        <a:lstStyle/>
        <a:p>
          <a:endParaRPr lang="en-US"/>
        </a:p>
      </dgm:t>
    </dgm:pt>
    <dgm:pt modelId="{B84C14A9-2E6C-433B-9B1D-A4B0A0DEC144}" type="sibTrans" cxnId="{7FB4385A-D924-416F-92BF-B0AA136CC928}">
      <dgm:prSet/>
      <dgm:spPr/>
      <dgm:t>
        <a:bodyPr/>
        <a:lstStyle/>
        <a:p>
          <a:endParaRPr lang="en-US"/>
        </a:p>
      </dgm:t>
    </dgm:pt>
    <dgm:pt modelId="{E8DE9CA8-50FB-4845-98F8-7442EBAE8FFF}" type="pres">
      <dgm:prSet presAssocID="{961BB89D-2D27-409A-9F0A-94B0D8EB73FA}" presName="root" presStyleCnt="0">
        <dgm:presLayoutVars>
          <dgm:dir/>
          <dgm:resizeHandles val="exact"/>
        </dgm:presLayoutVars>
      </dgm:prSet>
      <dgm:spPr/>
    </dgm:pt>
    <dgm:pt modelId="{F4BB3146-13DF-48AD-ACD5-F28A102A01D6}" type="pres">
      <dgm:prSet presAssocID="{24248D3B-7D89-4D03-B2C2-F1A33309D5B5}" presName="compNode" presStyleCnt="0"/>
      <dgm:spPr/>
    </dgm:pt>
    <dgm:pt modelId="{37CD23F5-7E4E-4913-846B-63D3BE60C43A}" type="pres">
      <dgm:prSet presAssocID="{24248D3B-7D89-4D03-B2C2-F1A33309D5B5}" presName="bgRect" presStyleLbl="bgShp" presStyleIdx="0" presStyleCnt="5"/>
      <dgm:spPr/>
    </dgm:pt>
    <dgm:pt modelId="{ABD73117-DAEE-450D-AEB9-19152A926DCB}" type="pres">
      <dgm:prSet presAssocID="{24248D3B-7D89-4D03-B2C2-F1A33309D5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347EB0-1AF5-497C-A061-0FF4DF0FD693}" type="pres">
      <dgm:prSet presAssocID="{24248D3B-7D89-4D03-B2C2-F1A33309D5B5}" presName="spaceRect" presStyleCnt="0"/>
      <dgm:spPr/>
    </dgm:pt>
    <dgm:pt modelId="{FB6842CB-6551-4E1A-A82F-FA79F73D6CC5}" type="pres">
      <dgm:prSet presAssocID="{24248D3B-7D89-4D03-B2C2-F1A33309D5B5}" presName="parTx" presStyleLbl="revTx" presStyleIdx="0" presStyleCnt="5">
        <dgm:presLayoutVars>
          <dgm:chMax val="0"/>
          <dgm:chPref val="0"/>
        </dgm:presLayoutVars>
      </dgm:prSet>
      <dgm:spPr/>
    </dgm:pt>
    <dgm:pt modelId="{E250DED8-D678-4468-80F9-528ADCC1A200}" type="pres">
      <dgm:prSet presAssocID="{905F1A60-A819-44D7-9501-FB1943FC7358}" presName="sibTrans" presStyleCnt="0"/>
      <dgm:spPr/>
    </dgm:pt>
    <dgm:pt modelId="{4871A5BF-2E73-402C-99A8-C5ABA9DEF197}" type="pres">
      <dgm:prSet presAssocID="{5E99A70D-DFBB-4397-A762-9DD0BA57ACEC}" presName="compNode" presStyleCnt="0"/>
      <dgm:spPr/>
    </dgm:pt>
    <dgm:pt modelId="{06F838A0-4F26-4030-8AD5-2074B0925625}" type="pres">
      <dgm:prSet presAssocID="{5E99A70D-DFBB-4397-A762-9DD0BA57ACEC}" presName="bgRect" presStyleLbl="bgShp" presStyleIdx="1" presStyleCnt="5"/>
      <dgm:spPr/>
    </dgm:pt>
    <dgm:pt modelId="{3C5EFF57-98CE-436A-9EBC-94ABBBB33D07}" type="pres">
      <dgm:prSet presAssocID="{5E99A70D-DFBB-4397-A762-9DD0BA57AC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0C1A8025-FBA4-4839-932F-C70CD23F19A7}" type="pres">
      <dgm:prSet presAssocID="{5E99A70D-DFBB-4397-A762-9DD0BA57ACEC}" presName="spaceRect" presStyleCnt="0"/>
      <dgm:spPr/>
    </dgm:pt>
    <dgm:pt modelId="{8C282F89-2A3F-4AE0-A115-91B254EB86F6}" type="pres">
      <dgm:prSet presAssocID="{5E99A70D-DFBB-4397-A762-9DD0BA57ACEC}" presName="parTx" presStyleLbl="revTx" presStyleIdx="1" presStyleCnt="5">
        <dgm:presLayoutVars>
          <dgm:chMax val="0"/>
          <dgm:chPref val="0"/>
        </dgm:presLayoutVars>
      </dgm:prSet>
      <dgm:spPr/>
    </dgm:pt>
    <dgm:pt modelId="{61423847-D4AF-4347-B629-2A24202DA2C0}" type="pres">
      <dgm:prSet presAssocID="{F5CD5ACF-1BE8-4277-8F92-274A7911D546}" presName="sibTrans" presStyleCnt="0"/>
      <dgm:spPr/>
    </dgm:pt>
    <dgm:pt modelId="{E0D7B80B-FCC7-4A88-AE94-41BE34541FEC}" type="pres">
      <dgm:prSet presAssocID="{6EC9ACA7-CD56-41AD-AAB5-CA16CB4FC4D3}" presName="compNode" presStyleCnt="0"/>
      <dgm:spPr/>
    </dgm:pt>
    <dgm:pt modelId="{27CA771E-C095-480D-A4E8-E7BE2AF5ED35}" type="pres">
      <dgm:prSet presAssocID="{6EC9ACA7-CD56-41AD-AAB5-CA16CB4FC4D3}" presName="bgRect" presStyleLbl="bgShp" presStyleIdx="2" presStyleCnt="5"/>
      <dgm:spPr/>
    </dgm:pt>
    <dgm:pt modelId="{B10FAE9C-F64A-40AF-8CFD-5583772BD3B6}" type="pres">
      <dgm:prSet presAssocID="{6EC9ACA7-CD56-41AD-AAB5-CA16CB4FC4D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4F7C6F2A-C9F3-4578-A3CC-24DC88319AF5}" type="pres">
      <dgm:prSet presAssocID="{6EC9ACA7-CD56-41AD-AAB5-CA16CB4FC4D3}" presName="spaceRect" presStyleCnt="0"/>
      <dgm:spPr/>
    </dgm:pt>
    <dgm:pt modelId="{1737EA7E-6A84-43E2-834D-48A93DF2A2B3}" type="pres">
      <dgm:prSet presAssocID="{6EC9ACA7-CD56-41AD-AAB5-CA16CB4FC4D3}" presName="parTx" presStyleLbl="revTx" presStyleIdx="2" presStyleCnt="5">
        <dgm:presLayoutVars>
          <dgm:chMax val="0"/>
          <dgm:chPref val="0"/>
        </dgm:presLayoutVars>
      </dgm:prSet>
      <dgm:spPr/>
    </dgm:pt>
    <dgm:pt modelId="{BA13BFE9-DD72-4ED5-B543-CA04D66EBB3A}" type="pres">
      <dgm:prSet presAssocID="{9CFC8E6E-388E-46CD-B070-D8518F10BFD1}" presName="sibTrans" presStyleCnt="0"/>
      <dgm:spPr/>
    </dgm:pt>
    <dgm:pt modelId="{34AFD9A6-7AF7-45D3-9FE2-D0F156E48BA0}" type="pres">
      <dgm:prSet presAssocID="{21926091-1896-4A2B-AAD6-F4F706249FF5}" presName="compNode" presStyleCnt="0"/>
      <dgm:spPr/>
    </dgm:pt>
    <dgm:pt modelId="{0D6E1C4B-9C50-4130-BB31-B43F22755818}" type="pres">
      <dgm:prSet presAssocID="{21926091-1896-4A2B-AAD6-F4F706249FF5}" presName="bgRect" presStyleLbl="bgShp" presStyleIdx="3" presStyleCnt="5"/>
      <dgm:spPr/>
    </dgm:pt>
    <dgm:pt modelId="{B9D44C28-795C-4AC8-B71B-FEF884AAC929}" type="pres">
      <dgm:prSet presAssocID="{21926091-1896-4A2B-AAD6-F4F706249FF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E68F3D9B-68AE-4739-913E-7C7C15DA5DF9}" type="pres">
      <dgm:prSet presAssocID="{21926091-1896-4A2B-AAD6-F4F706249FF5}" presName="spaceRect" presStyleCnt="0"/>
      <dgm:spPr/>
    </dgm:pt>
    <dgm:pt modelId="{D72492A0-DA61-4C29-911E-7E4D9A9E7691}" type="pres">
      <dgm:prSet presAssocID="{21926091-1896-4A2B-AAD6-F4F706249FF5}" presName="parTx" presStyleLbl="revTx" presStyleIdx="3" presStyleCnt="5">
        <dgm:presLayoutVars>
          <dgm:chMax val="0"/>
          <dgm:chPref val="0"/>
        </dgm:presLayoutVars>
      </dgm:prSet>
      <dgm:spPr/>
    </dgm:pt>
    <dgm:pt modelId="{8577C4AF-FFB3-410F-A460-267365BD828A}" type="pres">
      <dgm:prSet presAssocID="{12CF55B0-452C-4E39-8085-CEAC0273BED6}" presName="sibTrans" presStyleCnt="0"/>
      <dgm:spPr/>
    </dgm:pt>
    <dgm:pt modelId="{91FE73CB-61B0-4567-A682-3943AA33AFA0}" type="pres">
      <dgm:prSet presAssocID="{C5AF3513-9FF8-4D62-BE8D-FFD8E2AE5B4F}" presName="compNode" presStyleCnt="0"/>
      <dgm:spPr/>
    </dgm:pt>
    <dgm:pt modelId="{881F97F9-DF56-4D1F-A7A9-988F0219B856}" type="pres">
      <dgm:prSet presAssocID="{C5AF3513-9FF8-4D62-BE8D-FFD8E2AE5B4F}" presName="bgRect" presStyleLbl="bgShp" presStyleIdx="4" presStyleCnt="5"/>
      <dgm:spPr/>
    </dgm:pt>
    <dgm:pt modelId="{3E94946E-4FCB-4480-8448-24FD80E3A2AA}" type="pres">
      <dgm:prSet presAssocID="{C5AF3513-9FF8-4D62-BE8D-FFD8E2AE5B4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ED0414A-2B38-43D2-934F-12100A773011}" type="pres">
      <dgm:prSet presAssocID="{C5AF3513-9FF8-4D62-BE8D-FFD8E2AE5B4F}" presName="spaceRect" presStyleCnt="0"/>
      <dgm:spPr/>
    </dgm:pt>
    <dgm:pt modelId="{48D80B56-81FE-471C-B26A-A1637F666E53}" type="pres">
      <dgm:prSet presAssocID="{C5AF3513-9FF8-4D62-BE8D-FFD8E2AE5B4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F6EED5E-1F43-4012-8F8D-9908D5C3EDDF}" srcId="{961BB89D-2D27-409A-9F0A-94B0D8EB73FA}" destId="{21926091-1896-4A2B-AAD6-F4F706249FF5}" srcOrd="3" destOrd="0" parTransId="{EF83456E-1BEC-42C1-9F74-EABA643D50A1}" sibTransId="{12CF55B0-452C-4E39-8085-CEAC0273BED6}"/>
    <dgm:cxn modelId="{AE38135F-765D-4B2B-8BF3-3DBC4C4B0E9C}" type="presOf" srcId="{6EC9ACA7-CD56-41AD-AAB5-CA16CB4FC4D3}" destId="{1737EA7E-6A84-43E2-834D-48A93DF2A2B3}" srcOrd="0" destOrd="0" presId="urn:microsoft.com/office/officeart/2018/2/layout/IconVerticalSolidList"/>
    <dgm:cxn modelId="{7FB4385A-D924-416F-92BF-B0AA136CC928}" srcId="{961BB89D-2D27-409A-9F0A-94B0D8EB73FA}" destId="{C5AF3513-9FF8-4D62-BE8D-FFD8E2AE5B4F}" srcOrd="4" destOrd="0" parTransId="{B5064399-FD2F-47E0-8229-8FC39C9041D9}" sibTransId="{B84C14A9-2E6C-433B-9B1D-A4B0A0DEC144}"/>
    <dgm:cxn modelId="{0DF3CA80-8AB3-4CF0-97EB-7C4095E4552B}" srcId="{961BB89D-2D27-409A-9F0A-94B0D8EB73FA}" destId="{5E99A70D-DFBB-4397-A762-9DD0BA57ACEC}" srcOrd="1" destOrd="0" parTransId="{76B13A58-A465-4F49-A830-AF2C540BD50B}" sibTransId="{F5CD5ACF-1BE8-4277-8F92-274A7911D546}"/>
    <dgm:cxn modelId="{EBEF8A9A-4A52-40B4-85D6-4E984FFE12C2}" srcId="{961BB89D-2D27-409A-9F0A-94B0D8EB73FA}" destId="{6EC9ACA7-CD56-41AD-AAB5-CA16CB4FC4D3}" srcOrd="2" destOrd="0" parTransId="{D5E5B118-AB31-4040-9D7C-CB19A3AC1C90}" sibTransId="{9CFC8E6E-388E-46CD-B070-D8518F10BFD1}"/>
    <dgm:cxn modelId="{0E8F939C-B109-4CD4-BA0E-8D03FD0442BB}" type="presOf" srcId="{21926091-1896-4A2B-AAD6-F4F706249FF5}" destId="{D72492A0-DA61-4C29-911E-7E4D9A9E7691}" srcOrd="0" destOrd="0" presId="urn:microsoft.com/office/officeart/2018/2/layout/IconVerticalSolidList"/>
    <dgm:cxn modelId="{D28D76AC-C947-4C1A-800B-FA3709155A17}" type="presOf" srcId="{5E99A70D-DFBB-4397-A762-9DD0BA57ACEC}" destId="{8C282F89-2A3F-4AE0-A115-91B254EB86F6}" srcOrd="0" destOrd="0" presId="urn:microsoft.com/office/officeart/2018/2/layout/IconVerticalSolidList"/>
    <dgm:cxn modelId="{B2857DE0-778A-4170-A6EF-381384593C9F}" type="presOf" srcId="{24248D3B-7D89-4D03-B2C2-F1A33309D5B5}" destId="{FB6842CB-6551-4E1A-A82F-FA79F73D6CC5}" srcOrd="0" destOrd="0" presId="urn:microsoft.com/office/officeart/2018/2/layout/IconVerticalSolidList"/>
    <dgm:cxn modelId="{EFBA4EE3-D94B-48C5-9B91-892D8332B5E4}" type="presOf" srcId="{961BB89D-2D27-409A-9F0A-94B0D8EB73FA}" destId="{E8DE9CA8-50FB-4845-98F8-7442EBAE8FFF}" srcOrd="0" destOrd="0" presId="urn:microsoft.com/office/officeart/2018/2/layout/IconVerticalSolidList"/>
    <dgm:cxn modelId="{7CD539E8-8B01-45A8-8C1F-674DB3BA748C}" srcId="{961BB89D-2D27-409A-9F0A-94B0D8EB73FA}" destId="{24248D3B-7D89-4D03-B2C2-F1A33309D5B5}" srcOrd="0" destOrd="0" parTransId="{400CD117-1595-4F8F-9A33-ADC6132C28D5}" sibTransId="{905F1A60-A819-44D7-9501-FB1943FC7358}"/>
    <dgm:cxn modelId="{53F8D3EF-C56F-4527-ADC3-78EA5A5E0B87}" type="presOf" srcId="{C5AF3513-9FF8-4D62-BE8D-FFD8E2AE5B4F}" destId="{48D80B56-81FE-471C-B26A-A1637F666E53}" srcOrd="0" destOrd="0" presId="urn:microsoft.com/office/officeart/2018/2/layout/IconVerticalSolidList"/>
    <dgm:cxn modelId="{86538E78-2D2D-4F4E-956A-E87D1326A836}" type="presParOf" srcId="{E8DE9CA8-50FB-4845-98F8-7442EBAE8FFF}" destId="{F4BB3146-13DF-48AD-ACD5-F28A102A01D6}" srcOrd="0" destOrd="0" presId="urn:microsoft.com/office/officeart/2018/2/layout/IconVerticalSolidList"/>
    <dgm:cxn modelId="{65E43390-8241-4A35-9341-2524350D420C}" type="presParOf" srcId="{F4BB3146-13DF-48AD-ACD5-F28A102A01D6}" destId="{37CD23F5-7E4E-4913-846B-63D3BE60C43A}" srcOrd="0" destOrd="0" presId="urn:microsoft.com/office/officeart/2018/2/layout/IconVerticalSolidList"/>
    <dgm:cxn modelId="{3C29C3B6-1F7D-49E4-9A6F-D422191A636C}" type="presParOf" srcId="{F4BB3146-13DF-48AD-ACD5-F28A102A01D6}" destId="{ABD73117-DAEE-450D-AEB9-19152A926DCB}" srcOrd="1" destOrd="0" presId="urn:microsoft.com/office/officeart/2018/2/layout/IconVerticalSolidList"/>
    <dgm:cxn modelId="{503124BD-069E-44EE-BBDC-BD55350B49D4}" type="presParOf" srcId="{F4BB3146-13DF-48AD-ACD5-F28A102A01D6}" destId="{6E347EB0-1AF5-497C-A061-0FF4DF0FD693}" srcOrd="2" destOrd="0" presId="urn:microsoft.com/office/officeart/2018/2/layout/IconVerticalSolidList"/>
    <dgm:cxn modelId="{28ED85A2-2C1B-4CF6-87C8-A8D838CDF7FE}" type="presParOf" srcId="{F4BB3146-13DF-48AD-ACD5-F28A102A01D6}" destId="{FB6842CB-6551-4E1A-A82F-FA79F73D6CC5}" srcOrd="3" destOrd="0" presId="urn:microsoft.com/office/officeart/2018/2/layout/IconVerticalSolidList"/>
    <dgm:cxn modelId="{D8F1966B-3C96-447C-A515-876589E64F82}" type="presParOf" srcId="{E8DE9CA8-50FB-4845-98F8-7442EBAE8FFF}" destId="{E250DED8-D678-4468-80F9-528ADCC1A200}" srcOrd="1" destOrd="0" presId="urn:microsoft.com/office/officeart/2018/2/layout/IconVerticalSolidList"/>
    <dgm:cxn modelId="{DE84C339-F16F-4A4F-B650-C05939D7784F}" type="presParOf" srcId="{E8DE9CA8-50FB-4845-98F8-7442EBAE8FFF}" destId="{4871A5BF-2E73-402C-99A8-C5ABA9DEF197}" srcOrd="2" destOrd="0" presId="urn:microsoft.com/office/officeart/2018/2/layout/IconVerticalSolidList"/>
    <dgm:cxn modelId="{9EE99397-3403-4274-AEEB-DE37E9CBF6A7}" type="presParOf" srcId="{4871A5BF-2E73-402C-99A8-C5ABA9DEF197}" destId="{06F838A0-4F26-4030-8AD5-2074B0925625}" srcOrd="0" destOrd="0" presId="urn:microsoft.com/office/officeart/2018/2/layout/IconVerticalSolidList"/>
    <dgm:cxn modelId="{2297D89B-FF22-4FD2-A752-84D6AFF35F66}" type="presParOf" srcId="{4871A5BF-2E73-402C-99A8-C5ABA9DEF197}" destId="{3C5EFF57-98CE-436A-9EBC-94ABBBB33D07}" srcOrd="1" destOrd="0" presId="urn:microsoft.com/office/officeart/2018/2/layout/IconVerticalSolidList"/>
    <dgm:cxn modelId="{E10AAF00-6C67-4786-AC23-5D3F3BD9F8D6}" type="presParOf" srcId="{4871A5BF-2E73-402C-99A8-C5ABA9DEF197}" destId="{0C1A8025-FBA4-4839-932F-C70CD23F19A7}" srcOrd="2" destOrd="0" presId="urn:microsoft.com/office/officeart/2018/2/layout/IconVerticalSolidList"/>
    <dgm:cxn modelId="{EE14700F-C8C1-4F4C-B718-66D92EE2C581}" type="presParOf" srcId="{4871A5BF-2E73-402C-99A8-C5ABA9DEF197}" destId="{8C282F89-2A3F-4AE0-A115-91B254EB86F6}" srcOrd="3" destOrd="0" presId="urn:microsoft.com/office/officeart/2018/2/layout/IconVerticalSolidList"/>
    <dgm:cxn modelId="{30D7BA5F-8CB6-4820-8375-81D3AD3D9B67}" type="presParOf" srcId="{E8DE9CA8-50FB-4845-98F8-7442EBAE8FFF}" destId="{61423847-D4AF-4347-B629-2A24202DA2C0}" srcOrd="3" destOrd="0" presId="urn:microsoft.com/office/officeart/2018/2/layout/IconVerticalSolidList"/>
    <dgm:cxn modelId="{2978C28E-4484-4F1A-85AF-8E3EC80549D5}" type="presParOf" srcId="{E8DE9CA8-50FB-4845-98F8-7442EBAE8FFF}" destId="{E0D7B80B-FCC7-4A88-AE94-41BE34541FEC}" srcOrd="4" destOrd="0" presId="urn:microsoft.com/office/officeart/2018/2/layout/IconVerticalSolidList"/>
    <dgm:cxn modelId="{1947A887-1C5B-4C5A-A3C7-8982A3BFB5D2}" type="presParOf" srcId="{E0D7B80B-FCC7-4A88-AE94-41BE34541FEC}" destId="{27CA771E-C095-480D-A4E8-E7BE2AF5ED35}" srcOrd="0" destOrd="0" presId="urn:microsoft.com/office/officeart/2018/2/layout/IconVerticalSolidList"/>
    <dgm:cxn modelId="{8E4BC691-9B3D-40A2-88F3-9EF52E9D8BD0}" type="presParOf" srcId="{E0D7B80B-FCC7-4A88-AE94-41BE34541FEC}" destId="{B10FAE9C-F64A-40AF-8CFD-5583772BD3B6}" srcOrd="1" destOrd="0" presId="urn:microsoft.com/office/officeart/2018/2/layout/IconVerticalSolidList"/>
    <dgm:cxn modelId="{E67CF14F-B13C-4E2B-B540-7FA81C3F610F}" type="presParOf" srcId="{E0D7B80B-FCC7-4A88-AE94-41BE34541FEC}" destId="{4F7C6F2A-C9F3-4578-A3CC-24DC88319AF5}" srcOrd="2" destOrd="0" presId="urn:microsoft.com/office/officeart/2018/2/layout/IconVerticalSolidList"/>
    <dgm:cxn modelId="{B46C1DB1-F734-40EE-95F6-6BA60E26A197}" type="presParOf" srcId="{E0D7B80B-FCC7-4A88-AE94-41BE34541FEC}" destId="{1737EA7E-6A84-43E2-834D-48A93DF2A2B3}" srcOrd="3" destOrd="0" presId="urn:microsoft.com/office/officeart/2018/2/layout/IconVerticalSolidList"/>
    <dgm:cxn modelId="{E780CD08-F96B-4F7D-AD14-F4F60482556C}" type="presParOf" srcId="{E8DE9CA8-50FB-4845-98F8-7442EBAE8FFF}" destId="{BA13BFE9-DD72-4ED5-B543-CA04D66EBB3A}" srcOrd="5" destOrd="0" presId="urn:microsoft.com/office/officeart/2018/2/layout/IconVerticalSolidList"/>
    <dgm:cxn modelId="{755FB605-6D41-4E06-8805-965E2821C993}" type="presParOf" srcId="{E8DE9CA8-50FB-4845-98F8-7442EBAE8FFF}" destId="{34AFD9A6-7AF7-45D3-9FE2-D0F156E48BA0}" srcOrd="6" destOrd="0" presId="urn:microsoft.com/office/officeart/2018/2/layout/IconVerticalSolidList"/>
    <dgm:cxn modelId="{9D9BEFA6-3AE3-474F-8390-EA7ED715ADB7}" type="presParOf" srcId="{34AFD9A6-7AF7-45D3-9FE2-D0F156E48BA0}" destId="{0D6E1C4B-9C50-4130-BB31-B43F22755818}" srcOrd="0" destOrd="0" presId="urn:microsoft.com/office/officeart/2018/2/layout/IconVerticalSolidList"/>
    <dgm:cxn modelId="{D6DA2280-30E0-4824-B9AA-5B2C7FB52593}" type="presParOf" srcId="{34AFD9A6-7AF7-45D3-9FE2-D0F156E48BA0}" destId="{B9D44C28-795C-4AC8-B71B-FEF884AAC929}" srcOrd="1" destOrd="0" presId="urn:microsoft.com/office/officeart/2018/2/layout/IconVerticalSolidList"/>
    <dgm:cxn modelId="{1E98CB47-F4A4-461F-BFAB-5FD491F7262E}" type="presParOf" srcId="{34AFD9A6-7AF7-45D3-9FE2-D0F156E48BA0}" destId="{E68F3D9B-68AE-4739-913E-7C7C15DA5DF9}" srcOrd="2" destOrd="0" presId="urn:microsoft.com/office/officeart/2018/2/layout/IconVerticalSolidList"/>
    <dgm:cxn modelId="{FF450BF2-D1CA-40FF-8085-EE984334F65B}" type="presParOf" srcId="{34AFD9A6-7AF7-45D3-9FE2-D0F156E48BA0}" destId="{D72492A0-DA61-4C29-911E-7E4D9A9E7691}" srcOrd="3" destOrd="0" presId="urn:microsoft.com/office/officeart/2018/2/layout/IconVerticalSolidList"/>
    <dgm:cxn modelId="{67497791-D10E-4D53-AA19-8F8AB28C9DED}" type="presParOf" srcId="{E8DE9CA8-50FB-4845-98F8-7442EBAE8FFF}" destId="{8577C4AF-FFB3-410F-A460-267365BD828A}" srcOrd="7" destOrd="0" presId="urn:microsoft.com/office/officeart/2018/2/layout/IconVerticalSolidList"/>
    <dgm:cxn modelId="{4CE08CBB-CB14-47D4-A1D3-8292AE587388}" type="presParOf" srcId="{E8DE9CA8-50FB-4845-98F8-7442EBAE8FFF}" destId="{91FE73CB-61B0-4567-A682-3943AA33AFA0}" srcOrd="8" destOrd="0" presId="urn:microsoft.com/office/officeart/2018/2/layout/IconVerticalSolidList"/>
    <dgm:cxn modelId="{42C52E22-4F5D-4A18-AAC1-341EB79A6BED}" type="presParOf" srcId="{91FE73CB-61B0-4567-A682-3943AA33AFA0}" destId="{881F97F9-DF56-4D1F-A7A9-988F0219B856}" srcOrd="0" destOrd="0" presId="urn:microsoft.com/office/officeart/2018/2/layout/IconVerticalSolidList"/>
    <dgm:cxn modelId="{7063701F-DDB6-4668-BF53-D1699A0CC9AD}" type="presParOf" srcId="{91FE73CB-61B0-4567-A682-3943AA33AFA0}" destId="{3E94946E-4FCB-4480-8448-24FD80E3A2AA}" srcOrd="1" destOrd="0" presId="urn:microsoft.com/office/officeart/2018/2/layout/IconVerticalSolidList"/>
    <dgm:cxn modelId="{909E8889-8A59-4377-9F21-7EB595A45690}" type="presParOf" srcId="{91FE73CB-61B0-4567-A682-3943AA33AFA0}" destId="{2ED0414A-2B38-43D2-934F-12100A773011}" srcOrd="2" destOrd="0" presId="urn:microsoft.com/office/officeart/2018/2/layout/IconVerticalSolidList"/>
    <dgm:cxn modelId="{7BF043D5-F6C8-4674-95AA-C506CB0C80FE}" type="presParOf" srcId="{91FE73CB-61B0-4567-A682-3943AA33AFA0}" destId="{48D80B56-81FE-471C-B26A-A1637F666E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F3026B-210B-412B-B752-59850C1A56EA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07823-944A-4022-99F3-E27DDEB96073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6D90D-3952-4CED-9243-E9D38E1EACD1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Fix dev environment + database stability</a:t>
          </a:r>
        </a:p>
      </dsp:txBody>
      <dsp:txXfrm>
        <a:off x="1129902" y="4592"/>
        <a:ext cx="3596298" cy="978270"/>
      </dsp:txXfrm>
    </dsp:sp>
    <dsp:sp modelId="{AA484B1A-8F5E-4721-94C0-36595FC6709A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BD28A1-40AD-41A6-814C-D0AFF4E2616D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0929-E107-45CE-91AB-B06A781FF6FB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Connect AI chat (OpenAI) + voice synthesis (ElevenLabs)</a:t>
          </a:r>
        </a:p>
      </dsp:txBody>
      <dsp:txXfrm>
        <a:off x="1129902" y="1227431"/>
        <a:ext cx="3596298" cy="978270"/>
      </dsp:txXfrm>
    </dsp:sp>
    <dsp:sp modelId="{0F617D02-B646-4F92-B4B3-5071DA1234C9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BF944-480D-4D68-B6CF-11241E6700A1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68B4A-32D4-4D7E-A47C-CA0EC16C75E6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Core subscription system live</a:t>
          </a:r>
        </a:p>
      </dsp:txBody>
      <dsp:txXfrm>
        <a:off x="1129902" y="2450269"/>
        <a:ext cx="3596298" cy="978270"/>
      </dsp:txXfrm>
    </dsp:sp>
    <dsp:sp modelId="{1AE40203-29EC-46EB-B208-A4C9DC223E99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1475D-19AD-4D7C-B0EC-36D4A917AE40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19400-A638-4BBF-B36D-32402F7D50B0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Users: 500 → 1,200 | Revenue: ~$1.2k MRR</a:t>
          </a:r>
        </a:p>
      </dsp:txBody>
      <dsp:txXfrm>
        <a:off x="1129902" y="3673107"/>
        <a:ext cx="3596298" cy="978270"/>
      </dsp:txXfrm>
    </dsp:sp>
    <dsp:sp modelId="{30E06EC9-0E22-4B8B-8958-A76B9AADCC0E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D9F554-85E5-4600-95F0-B072CA5EDB4D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3F238A-ECAA-4242-9036-4F62040B8B46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Investor Story: MVP stable, first paying users onboarded</a:t>
          </a:r>
        </a:p>
      </dsp:txBody>
      <dsp:txXfrm>
        <a:off x="1129902" y="4895945"/>
        <a:ext cx="35962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5A8E4-DFC7-4C73-90FD-A5B53F64EA14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E22F2-3F49-4A29-BE37-5C4E749A1B58}">
      <dsp:nvSpPr>
        <dsp:cNvPr id="0" name=""/>
        <dsp:cNvSpPr/>
      </dsp:nvSpPr>
      <dsp:spPr>
        <a:xfrm>
          <a:off x="0" y="71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Release journaling + analytics persistence</a:t>
          </a:r>
        </a:p>
      </dsp:txBody>
      <dsp:txXfrm>
        <a:off x="0" y="717"/>
        <a:ext cx="4726201" cy="1175474"/>
      </dsp:txXfrm>
    </dsp:sp>
    <dsp:sp modelId="{84708A68-001E-4C6F-B1C8-B4AEAF567D2A}">
      <dsp:nvSpPr>
        <dsp:cNvPr id="0" name=""/>
        <dsp:cNvSpPr/>
      </dsp:nvSpPr>
      <dsp:spPr>
        <a:xfrm>
          <a:off x="0" y="1176192"/>
          <a:ext cx="4726201" cy="0"/>
        </a:xfrm>
        <a:prstGeom prst="lin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CC599-EEC3-4275-A95D-C36F2D77A9CB}">
      <dsp:nvSpPr>
        <dsp:cNvPr id="0" name=""/>
        <dsp:cNvSpPr/>
      </dsp:nvSpPr>
      <dsp:spPr>
        <a:xfrm>
          <a:off x="0" y="1176192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Launch therapist collaboration portal</a:t>
          </a:r>
        </a:p>
      </dsp:txBody>
      <dsp:txXfrm>
        <a:off x="0" y="1176192"/>
        <a:ext cx="4726201" cy="1175474"/>
      </dsp:txXfrm>
    </dsp:sp>
    <dsp:sp modelId="{3CCB3AD6-EB06-414F-9C8C-1738FCC2314A}">
      <dsp:nvSpPr>
        <dsp:cNvPr id="0" name=""/>
        <dsp:cNvSpPr/>
      </dsp:nvSpPr>
      <dsp:spPr>
        <a:xfrm>
          <a:off x="0" y="2351667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A140FB-FCE4-4795-8294-39DDCC3D914D}">
      <dsp:nvSpPr>
        <dsp:cNvPr id="0" name=""/>
        <dsp:cNvSpPr/>
      </dsp:nvSpPr>
      <dsp:spPr>
        <a:xfrm>
          <a:off x="0" y="235166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Run HIPAA compliance validation &amp; penetration testing</a:t>
          </a:r>
        </a:p>
      </dsp:txBody>
      <dsp:txXfrm>
        <a:off x="0" y="2351667"/>
        <a:ext cx="4726201" cy="1175474"/>
      </dsp:txXfrm>
    </dsp:sp>
    <dsp:sp modelId="{08CAF151-3C89-4DE1-9460-4A6061551DB0}">
      <dsp:nvSpPr>
        <dsp:cNvPr id="0" name=""/>
        <dsp:cNvSpPr/>
      </dsp:nvSpPr>
      <dsp:spPr>
        <a:xfrm>
          <a:off x="0" y="3527141"/>
          <a:ext cx="4726201" cy="0"/>
        </a:xfrm>
        <a:prstGeom prst="lin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35495-78F9-4316-A6EA-B4E81288DC7B}">
      <dsp:nvSpPr>
        <dsp:cNvPr id="0" name=""/>
        <dsp:cNvSpPr/>
      </dsp:nvSpPr>
      <dsp:spPr>
        <a:xfrm>
          <a:off x="0" y="3527141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Users: 1,200 → 2,500 | Revenue: ~$2.5k MRR</a:t>
          </a:r>
        </a:p>
      </dsp:txBody>
      <dsp:txXfrm>
        <a:off x="0" y="3527141"/>
        <a:ext cx="4726201" cy="1175474"/>
      </dsp:txXfrm>
    </dsp:sp>
    <dsp:sp modelId="{47E45FD3-A5EA-4E5A-8611-DB14EFD6DBC7}">
      <dsp:nvSpPr>
        <dsp:cNvPr id="0" name=""/>
        <dsp:cNvSpPr/>
      </dsp:nvSpPr>
      <dsp:spPr>
        <a:xfrm>
          <a:off x="0" y="470261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DB272-D130-4A47-887A-85E20FE032FF}">
      <dsp:nvSpPr>
        <dsp:cNvPr id="0" name=""/>
        <dsp:cNvSpPr/>
      </dsp:nvSpPr>
      <dsp:spPr>
        <a:xfrm>
          <a:off x="0" y="4702616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Investor Story: Clinical credibility &amp; early retention</a:t>
          </a:r>
        </a:p>
      </dsp:txBody>
      <dsp:txXfrm>
        <a:off x="0" y="4702616"/>
        <a:ext cx="4726201" cy="117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7F771-43F9-47E9-B057-8D645870BC1F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027914-81EF-47A8-A698-FEC8A8E8EE3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91375-9E36-4616-99F3-D1E5AABA6726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Launch biometric fusion engine (wearable stress prediction)</a:t>
          </a:r>
        </a:p>
      </dsp:txBody>
      <dsp:txXfrm>
        <a:off x="1129902" y="4592"/>
        <a:ext cx="3596298" cy="978270"/>
      </dsp:txXfrm>
    </dsp:sp>
    <dsp:sp modelId="{05616517-F0D0-4947-B991-1C9F52E3EE22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19BD18-9B1D-4CDE-8BA4-F88606E7D38D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938BF-7D4D-4032-A483-4DAD1EC538A6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 adaptive UX (biometric UI, 3D wellness landscape)</a:t>
          </a:r>
        </a:p>
      </dsp:txBody>
      <dsp:txXfrm>
        <a:off x="1129902" y="1227431"/>
        <a:ext cx="3596298" cy="978270"/>
      </dsp:txXfrm>
    </dsp:sp>
    <dsp:sp modelId="{DD001FEC-C074-41AC-8565-2B2B07D49501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BAF4C0-0B1E-4B6E-94E4-B0C467E9E620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B90C-D53E-4F80-9649-4CB3DFEDBB10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Begin clinical pilot with therapists</a:t>
          </a:r>
        </a:p>
      </dsp:txBody>
      <dsp:txXfrm>
        <a:off x="1129902" y="2450269"/>
        <a:ext cx="3596298" cy="978270"/>
      </dsp:txXfrm>
    </dsp:sp>
    <dsp:sp modelId="{BE82C4DB-3FB4-4D3E-BC06-B531363A0B29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8D699C-B2DB-4DFE-A62A-55630E231C2F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99797-67D6-424B-8AB3-8942A0848D06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Users: 2,500 → 5,000 | Revenue: ~$6k MRR</a:t>
          </a:r>
        </a:p>
      </dsp:txBody>
      <dsp:txXfrm>
        <a:off x="1129902" y="3673107"/>
        <a:ext cx="3596298" cy="978270"/>
      </dsp:txXfrm>
    </dsp:sp>
    <dsp:sp modelId="{066A6779-ADDE-4BA8-AF20-00221C921305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BF8B3-0380-4139-B8FB-341F77F54605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7C3289-E02C-4B28-86B7-C05C1CA933CD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Investor Story: Chakrai evolves into predictive therapeutic</a:t>
          </a:r>
        </a:p>
      </dsp:txBody>
      <dsp:txXfrm>
        <a:off x="1129902" y="4895945"/>
        <a:ext cx="3596298" cy="9782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D23F5-7E4E-4913-846B-63D3BE60C43A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73117-DAEE-450D-AEB9-19152A926DCB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842CB-6551-4E1A-A82F-FA79F73D6CC5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Group therapy AI orchestration</a:t>
          </a:r>
        </a:p>
      </dsp:txBody>
      <dsp:txXfrm>
        <a:off x="1129902" y="4592"/>
        <a:ext cx="3596298" cy="978270"/>
      </dsp:txXfrm>
    </dsp:sp>
    <dsp:sp modelId="{06F838A0-4F26-4030-8AD5-2074B0925625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EFF57-98CE-436A-9EBC-94ABBBB33D07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82F89-2A3F-4AE0-A115-91B254EB86F6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Predictive crisis modeling (24–48hr warnings)</a:t>
          </a:r>
        </a:p>
      </dsp:txBody>
      <dsp:txXfrm>
        <a:off x="1129902" y="1227431"/>
        <a:ext cx="3596298" cy="978270"/>
      </dsp:txXfrm>
    </dsp:sp>
    <dsp:sp modelId="{27CA771E-C095-480D-A4E8-E7BE2AF5ED35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AE9C-F64A-40AF-8CFD-5583772BD3B6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7EA7E-6A84-43E2-834D-48A93DF2A2B3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Professional tier: export &amp; reporting features</a:t>
          </a:r>
        </a:p>
      </dsp:txBody>
      <dsp:txXfrm>
        <a:off x="1129902" y="2450269"/>
        <a:ext cx="3596298" cy="978270"/>
      </dsp:txXfrm>
    </dsp:sp>
    <dsp:sp modelId="{0D6E1C4B-9C50-4130-BB31-B43F22755818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44C28-795C-4AC8-B71B-FEF884AAC929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492A0-DA61-4C29-911E-7E4D9A9E7691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Users: 5,000 → 10,000+ | Revenue: ~$12k MRR</a:t>
          </a:r>
        </a:p>
      </dsp:txBody>
      <dsp:txXfrm>
        <a:off x="1129902" y="3673107"/>
        <a:ext cx="3596298" cy="978270"/>
      </dsp:txXfrm>
    </dsp:sp>
    <dsp:sp modelId="{881F97F9-DF56-4D1F-A7A9-988F0219B856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4946E-4FCB-4480-8448-24FD80E3A2AA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80B56-81FE-471C-B26A-A1637F666E53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Investor Story: ARR + clinical adoption → ready for $2–5M Seed+</a:t>
          </a:r>
        </a:p>
      </dsp:txBody>
      <dsp:txXfrm>
        <a:off x="1129902" y="4895945"/>
        <a:ext cx="3596298" cy="97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839" y="810623"/>
            <a:ext cx="3670821" cy="3570162"/>
          </a:xfrm>
        </p:spPr>
        <p:txBody>
          <a:bodyPr anchor="b">
            <a:normAutofit/>
          </a:bodyPr>
          <a:lstStyle/>
          <a:p>
            <a:pPr algn="l"/>
            <a:r>
              <a:rPr lang="en-US" sz="4700">
                <a:solidFill>
                  <a:schemeClr val="bg1"/>
                </a:solidFill>
              </a:rPr>
              <a:t>Chakrai 12-Month Milestone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7839" y="4547167"/>
            <a:ext cx="3670821" cy="1288482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chemeClr val="bg1"/>
                </a:solidFill>
              </a:rPr>
              <a:t>How $500k Seed Capital Translates into Product &amp; Growth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61241" y="673020"/>
            <a:ext cx="3625426" cy="5683329"/>
            <a:chOff x="1674895" y="1345036"/>
            <a:chExt cx="5428610" cy="42109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692" y="596822"/>
            <a:ext cx="3625425" cy="565387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565" y="115962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6F25423-B8EA-C454-A9EB-18CB89B1C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3221" y="1961576"/>
            <a:ext cx="2924367" cy="2924367"/>
          </a:xfrm>
          <a:prstGeom prst="rect">
            <a:avLst/>
          </a:prstGeom>
          <a:ln w="28575">
            <a:noFill/>
          </a:ln>
        </p:spPr>
      </p:pic>
      <p:sp>
        <p:nvSpPr>
          <p:cNvPr id="3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213" y="1286612"/>
            <a:ext cx="668584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8213" y="1286612"/>
            <a:ext cx="668584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8442" y="5416520"/>
            <a:ext cx="314346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8442" y="5416520"/>
            <a:ext cx="314346" cy="41912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logo with two heads and a eye&#10;&#10;AI-generated content may be incorrect.">
            <a:extLst>
              <a:ext uri="{FF2B5EF4-FFF2-40B4-BE49-F238E27FC236}">
                <a16:creationId xmlns:a16="http://schemas.microsoft.com/office/drawing/2014/main" id="{0D0124EF-5D9C-BF10-2C28-13B2F0D53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457" y="704973"/>
            <a:ext cx="4965340" cy="25224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Q1 (Months 1–3) – Foundation &amp; Launch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4777E1-E1C4-BAF0-DA6A-6382D27AB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725777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bg1"/>
                </a:solidFill>
              </a:rPr>
              <a:t>Q2 (Months 4–6) – Early Growth &amp; Clinical Validation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CA5AF5-5AC6-C452-0741-8DB3BBFD4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12655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Q3 (Months 7–9) – Predictive Health &amp; UX Revolution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BC5D7F-C208-9CF5-59B3-2EE4E8AA4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395508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chemeClr val="bg1"/>
                </a:solidFill>
              </a:rPr>
              <a:t>Q4 (Months 10–12) – Scale &amp; Prepare Next Raise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A7039D-A093-A807-2EFC-EC1F160D1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03328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222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Chakrai 12-Month Milestone Roadmap</vt:lpstr>
      <vt:lpstr>Q1 (Months 1–3) – Foundation &amp; Launch</vt:lpstr>
      <vt:lpstr>Q2 (Months 4–6) – Early Growth &amp; Clinical Validation</vt:lpstr>
      <vt:lpstr>Q3 (Months 7–9) – Predictive Health &amp; UX Revolution</vt:lpstr>
      <vt:lpstr>Q4 (Months 10–12) – Scale &amp; Prepare Next Raise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Daniel Sharpe</dc:creator>
  <cp:keywords/>
  <dc:description>generated using python-pptx</dc:description>
  <cp:lastModifiedBy>Daniel Sharpe</cp:lastModifiedBy>
  <cp:revision>2</cp:revision>
  <dcterms:created xsi:type="dcterms:W3CDTF">2013-01-27T09:14:16Z</dcterms:created>
  <dcterms:modified xsi:type="dcterms:W3CDTF">2025-09-09T15:35:56Z</dcterms:modified>
  <cp:category/>
</cp:coreProperties>
</file>