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402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D82DA"/>
                </a:solidFill>
              </a:defRPr>
            </a:pPr>
            <a:r>
              <a:t>Chakrai — Investor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AI Therapeutic Ecosystem for Predictive Mental Health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of Funds ($500k Seed)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Product &amp; Engineering — $225k (45%)</a:t>
            </a:r>
          </a:p>
          <a:p>
            <a:r>
              <a:t>• Compliance &amp; Security — $50k (10%)</a:t>
            </a:r>
          </a:p>
          <a:p>
            <a:r>
              <a:t>• Cloud &amp; Tools — $60k (12%)</a:t>
            </a:r>
          </a:p>
          <a:p>
            <a:r>
              <a:t>• Marketing &amp; Growth — $100k (20%)</a:t>
            </a:r>
          </a:p>
          <a:p>
            <a:r>
              <a:t>• Ops &amp; Admin — $40k (8%)</a:t>
            </a:r>
          </a:p>
          <a:p>
            <a:r>
              <a:t>• Contingency — $25k (5%)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B2C: App stores, influencer partnerships, community-led wellness challenges</a:t>
            </a:r>
          </a:p>
          <a:p>
            <a:r>
              <a:t>• B2B2C: Therapist networks, employer wellness programs</a:t>
            </a:r>
          </a:p>
          <a:p>
            <a:r>
              <a:t>• Clinical validation pilots with therapists/academic partners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Calm / Headspace — mindfulness content; limited clinical or predictive depth</a:t>
            </a:r>
          </a:p>
          <a:p>
            <a:r>
              <a:t>• Wysa / Woebot — AI chat focus; enterprise-heavy</a:t>
            </a:r>
          </a:p>
          <a:p>
            <a:endParaRPr/>
          </a:p>
          <a:p>
            <a:r>
              <a:t>Chakrai: 190-point clinical analysis + biometric prediction + therapist portal + HIPAA-grade security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Bulletproof device fingerprinting &amp; user isolation</a:t>
            </a:r>
          </a:p>
          <a:p>
            <a:r>
              <a:t>• HIPAA/GDPR-aligned architecture, auditability, encryption</a:t>
            </a:r>
          </a:p>
          <a:p>
            <a:r>
              <a:t>• Zero data contamination by design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Daniel Sharpe — CEO &amp; Founder: A seasoned product and engineering leader. Daniel holds an M.S. in Computer Science. </a:t>
            </a:r>
          </a:p>
          <a:p>
            <a:r>
              <a:rPr lang="en-US" dirty="0"/>
              <a:t>Advisory Board: Chakrai will be assembling an advisory board of leading clinical psychologists, digital health experts, and regulatory specialists. The advisory board will guide clinical validation, regulatory strategy, and product-market ﬁt. Additional advisors are in discussions, with a focus on expanding clinical and operational expertise. Chakrai’s lean, AI-augmented operating model allows for rapid, cost-effective scaling—combining deep domain expertise with advanced engineering and clinical partnerships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Ask &amp;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Raise: $500k seed (minimum close $250k)</a:t>
            </a:r>
          </a:p>
          <a:p>
            <a:r>
              <a:t>• Use: Ship Chakrai 2.0, biometric prediction, therapist pilots, early ARR</a:t>
            </a:r>
          </a:p>
          <a:p>
            <a:r>
              <a:t>• Target valuation range: $5–8M post-money for 6–10% equity</a:t>
            </a:r>
          </a:p>
          <a:p>
            <a:r>
              <a:t>• Minimum check: $25k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Daniel Sharpe — daniel@yobot.bot</a:t>
            </a:r>
          </a:p>
          <a:p>
            <a:r>
              <a:t>Scottsdale, AZ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• Mental health access is fragmented; demand outpaces human clinician supply.</a:t>
            </a:r>
          </a:p>
          <a:p>
            <a:r>
              <a:t>• Consumers want immediate, personalized support that respects privacy.</a:t>
            </a:r>
          </a:p>
          <a:p>
            <a:r>
              <a:t>• Providers need scalable tools for assessment, monitoring, and outcomes.</a:t>
            </a:r>
          </a:p>
          <a:p>
            <a:endParaRPr/>
          </a:p>
          <a:p>
            <a:r>
              <a:t>Chakrai: AI-native, clinically-informed platform delivering continuous support,</a:t>
            </a:r>
          </a:p>
          <a:p>
            <a:r>
              <a:t>predictive insights, and therapist augmentation at consumer scale.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Conversational AI therapy with memory continuity</a:t>
            </a:r>
          </a:p>
          <a:p>
            <a:r>
              <a:t>• Journaling, mood tracking, analytics, crisis detection</a:t>
            </a:r>
          </a:p>
          <a:p>
            <a:r>
              <a:t>• Voice-first interface (Whisper + ElevenLabs)</a:t>
            </a:r>
          </a:p>
          <a:p>
            <a:r>
              <a:t>• Therapist portal, clinical exports, EHR-ready</a:t>
            </a:r>
          </a:p>
          <a:p>
            <a:r>
              <a:t>• PWA architecture with privacy-first, HIPAA-aligned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We Win — Key Differentiators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190-point clinical personality analysis for deep personalization</a:t>
            </a:r>
          </a:p>
          <a:p>
            <a:r>
              <a:t>• Biometric Fusion &amp; predictive modeling for proactive intervention</a:t>
            </a:r>
          </a:p>
          <a:p>
            <a:r>
              <a:t>• Therapist B2B2C portal for distribution + outcomes</a:t>
            </a:r>
          </a:p>
          <a:p>
            <a:r>
              <a:t>• Bulletproof device fingerprinting &amp; data isolation</a:t>
            </a:r>
          </a:p>
          <a:p>
            <a:r>
              <a:t>• Tiered pricing with clear upgrade paths (Free, Premium, Professional)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Market Opportunity (TAM / SAM / SOM)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TAM: ~$10B global digital mental health market; strong double-digit CAGR.</a:t>
            </a:r>
          </a:p>
          <a:p>
            <a:r>
              <a:t>• SAM: ~$3B US market across wellness apps, digital therapy, and telehealth.</a:t>
            </a:r>
          </a:p>
          <a:p>
            <a:r>
              <a:t>• SOM (3-year target): $100M ARR via blended B2C + B2B2C approach.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Business Model — Tiered Subscriptions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Free — Basic wellness + mood tracking</a:t>
            </a:r>
          </a:p>
          <a:p>
            <a:r>
              <a:t>• Premium ($9.99/mo) — 190+ dimensional analysis, unlimited insights, progress tracking</a:t>
            </a:r>
          </a:p>
          <a:p>
            <a:r>
              <a:t>• Professional ($29.99/mo) — Therapist tools, clinical exports, API &amp; integrations</a:t>
            </a:r>
          </a:p>
          <a:p>
            <a:r>
              <a:t>• Enterprise — White-label, SSO, integrations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12-Month Product &amp; Growth Roadmap</a:t>
            </a:r>
          </a:p>
        </p:txBody>
      </p:sp>
      <p:pic>
        <p:nvPicPr>
          <p:cNvPr id="3" name="Picture 2" descr="Chakrai_12_Month_Milestones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720"/>
            <a:ext cx="8229600" cy="4044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Strategy (Year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Cumulative revenue ≈ $50k; MRR grows to ≈ $12k by Month 12</a:t>
            </a:r>
          </a:p>
          <a:p>
            <a:r>
              <a:t>• Planned burn ≈ $41.6k/month; 12-month runway on $500k raise</a:t>
            </a:r>
          </a:p>
          <a:p>
            <a:r>
              <a:t>• Next raise targeted Month 6–9 once traction is clear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Financial Snapshot — Burn, Revenue, Runway</a:t>
            </a:r>
          </a:p>
        </p:txBody>
      </p:sp>
      <p:pic>
        <p:nvPicPr>
          <p:cNvPr id="3" name="Picture 2" descr="Chakrai_Financial_Snap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097280"/>
            <a:ext cx="8412480" cy="27007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664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Chakrai — Investor Deck</vt:lpstr>
      <vt:lpstr>Problem &amp; Opportunity</vt:lpstr>
      <vt:lpstr>Product Overview</vt:lpstr>
      <vt:lpstr>Why We Win — Key Differentiators</vt:lpstr>
      <vt:lpstr>Market Opportunity (TAM / SAM / SOM)</vt:lpstr>
      <vt:lpstr>Business Model — Tiered Subscriptions</vt:lpstr>
      <vt:lpstr>12-Month Product &amp; Growth Roadmap</vt:lpstr>
      <vt:lpstr>Financial Strategy (Year 1)</vt:lpstr>
      <vt:lpstr>Financial Snapshot — Burn, Revenue, Runway</vt:lpstr>
      <vt:lpstr>Use of Funds ($500k Seed)</vt:lpstr>
      <vt:lpstr>Go-to-Market</vt:lpstr>
      <vt:lpstr>Competitive Landscape</vt:lpstr>
      <vt:lpstr>Security &amp; Compliance</vt:lpstr>
      <vt:lpstr>Team</vt:lpstr>
      <vt:lpstr>The Ask &amp; Terms</vt:lpstr>
      <vt:lpstr>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Sharpe</cp:lastModifiedBy>
  <cp:revision>2</cp:revision>
  <dcterms:created xsi:type="dcterms:W3CDTF">2013-01-27T09:14:16Z</dcterms:created>
  <dcterms:modified xsi:type="dcterms:W3CDTF">2025-09-10T03:59:19Z</dcterms:modified>
  <cp:category/>
</cp:coreProperties>
</file>