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2" r:id="rId7"/>
    <p:sldId id="27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51.png"/><Relationship Id="rId10" Type="http://schemas.openxmlformats.org/officeDocument/2006/relationships/image" Target="../media/image67.svg"/><Relationship Id="rId4" Type="http://schemas.openxmlformats.org/officeDocument/2006/relationships/image" Target="../media/image62.svg"/><Relationship Id="rId9" Type="http://schemas.openxmlformats.org/officeDocument/2006/relationships/image" Target="../media/image66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hyperlink" Target="mailto:daniel@yobot.bot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6.svg"/><Relationship Id="rId5" Type="http://schemas.openxmlformats.org/officeDocument/2006/relationships/image" Target="../media/image10.png"/><Relationship Id="rId4" Type="http://schemas.openxmlformats.org/officeDocument/2006/relationships/image" Target="../media/image4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9.sv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3.svg"/><Relationship Id="rId11" Type="http://schemas.openxmlformats.org/officeDocument/2006/relationships/image" Target="../media/image68.png"/><Relationship Id="rId5" Type="http://schemas.openxmlformats.org/officeDocument/2006/relationships/image" Target="../media/image51.png"/><Relationship Id="rId10" Type="http://schemas.openxmlformats.org/officeDocument/2006/relationships/image" Target="../media/image67.svg"/><Relationship Id="rId4" Type="http://schemas.openxmlformats.org/officeDocument/2006/relationships/image" Target="../media/image62.svg"/><Relationship Id="rId9" Type="http://schemas.openxmlformats.org/officeDocument/2006/relationships/image" Target="../media/image66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73.sv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hyperlink" Target="mailto:daniel@yobot.bot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6.svg"/><Relationship Id="rId5" Type="http://schemas.openxmlformats.org/officeDocument/2006/relationships/image" Target="../media/image10.png"/><Relationship Id="rId4" Type="http://schemas.openxmlformats.org/officeDocument/2006/relationships/image" Target="../media/image4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E7FD0-BE44-43F2-807C-CEC740DD2EE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AA9064-4C8E-4B85-8851-E7334660ACFB}">
      <dgm:prSet/>
      <dgm:spPr/>
      <dgm:t>
        <a:bodyPr/>
        <a:lstStyle/>
        <a:p>
          <a:pPr algn="ctr"/>
          <a:r>
            <a:rPr lang="en-US" dirty="0"/>
            <a:t>• Mental health access is fragmented; demand outpaces human clinician supply.</a:t>
          </a:r>
        </a:p>
      </dgm:t>
    </dgm:pt>
    <dgm:pt modelId="{C2A1E64E-D6F0-4F8C-82D0-C10DFC31BE2E}" type="parTrans" cxnId="{2B075268-0D2F-402B-B122-29B21BECDAB1}">
      <dgm:prSet/>
      <dgm:spPr/>
      <dgm:t>
        <a:bodyPr/>
        <a:lstStyle/>
        <a:p>
          <a:endParaRPr lang="en-US"/>
        </a:p>
      </dgm:t>
    </dgm:pt>
    <dgm:pt modelId="{94A0D57F-1FF3-4E8C-856E-3DE9157DBE4D}" type="sibTrans" cxnId="{2B075268-0D2F-402B-B122-29B21BECDAB1}">
      <dgm:prSet/>
      <dgm:spPr/>
      <dgm:t>
        <a:bodyPr/>
        <a:lstStyle/>
        <a:p>
          <a:endParaRPr lang="en-US"/>
        </a:p>
      </dgm:t>
    </dgm:pt>
    <dgm:pt modelId="{DA2B17E1-8202-4766-84D7-BC7965B8F104}">
      <dgm:prSet/>
      <dgm:spPr/>
      <dgm:t>
        <a:bodyPr/>
        <a:lstStyle/>
        <a:p>
          <a:pPr algn="ctr"/>
          <a:r>
            <a:rPr lang="en-US" dirty="0"/>
            <a:t>• Consumers want immediate, personalized support that respects privacy.</a:t>
          </a:r>
        </a:p>
      </dgm:t>
    </dgm:pt>
    <dgm:pt modelId="{88B4000F-853E-4A6D-BA4E-46A7D72B4BB8}" type="parTrans" cxnId="{0DEFB508-7ADF-4287-9981-5DB6697968D1}">
      <dgm:prSet/>
      <dgm:spPr/>
      <dgm:t>
        <a:bodyPr/>
        <a:lstStyle/>
        <a:p>
          <a:endParaRPr lang="en-US"/>
        </a:p>
      </dgm:t>
    </dgm:pt>
    <dgm:pt modelId="{B243EFBE-EE90-4C6C-9F28-3A74C3FBF403}" type="sibTrans" cxnId="{0DEFB508-7ADF-4287-9981-5DB6697968D1}">
      <dgm:prSet/>
      <dgm:spPr/>
      <dgm:t>
        <a:bodyPr/>
        <a:lstStyle/>
        <a:p>
          <a:endParaRPr lang="en-US"/>
        </a:p>
      </dgm:t>
    </dgm:pt>
    <dgm:pt modelId="{1519AE00-00CC-4AFE-A3B8-B6D33FB4814D}">
      <dgm:prSet/>
      <dgm:spPr/>
      <dgm:t>
        <a:bodyPr/>
        <a:lstStyle/>
        <a:p>
          <a:pPr algn="ctr"/>
          <a:r>
            <a:rPr lang="en-US" dirty="0"/>
            <a:t>• Providers need scalable tools for assessment, monitoring, and outcomes.</a:t>
          </a:r>
        </a:p>
      </dgm:t>
    </dgm:pt>
    <dgm:pt modelId="{64782645-CA3A-402B-B9BF-E0BDCB5E0AB9}" type="parTrans" cxnId="{7106924A-97EF-47B0-BDD2-E3260799927E}">
      <dgm:prSet/>
      <dgm:spPr/>
      <dgm:t>
        <a:bodyPr/>
        <a:lstStyle/>
        <a:p>
          <a:endParaRPr lang="en-US"/>
        </a:p>
      </dgm:t>
    </dgm:pt>
    <dgm:pt modelId="{31A30711-54F9-45F4-9A66-5F3147C0A06E}" type="sibTrans" cxnId="{7106924A-97EF-47B0-BDD2-E3260799927E}">
      <dgm:prSet/>
      <dgm:spPr/>
      <dgm:t>
        <a:bodyPr/>
        <a:lstStyle/>
        <a:p>
          <a:endParaRPr lang="en-US"/>
        </a:p>
      </dgm:t>
    </dgm:pt>
    <dgm:pt modelId="{E8B23C24-E9EA-47E6-A5D3-F522ADB20786}">
      <dgm:prSet/>
      <dgm:spPr/>
      <dgm:t>
        <a:bodyPr/>
        <a:lstStyle/>
        <a:p>
          <a:pPr algn="ctr"/>
          <a:r>
            <a:rPr lang="en-US" dirty="0" err="1"/>
            <a:t>Chakrai</a:t>
          </a:r>
          <a:r>
            <a:rPr lang="en-US" dirty="0"/>
            <a:t>: AI-native, clinically-informed platform delivering continuous support,</a:t>
          </a:r>
        </a:p>
      </dgm:t>
    </dgm:pt>
    <dgm:pt modelId="{94B22143-E369-4073-87BC-A1BD2F3A028F}" type="parTrans" cxnId="{1104B5C8-DB88-49CE-8C81-E389F665C117}">
      <dgm:prSet/>
      <dgm:spPr/>
      <dgm:t>
        <a:bodyPr/>
        <a:lstStyle/>
        <a:p>
          <a:endParaRPr lang="en-US"/>
        </a:p>
      </dgm:t>
    </dgm:pt>
    <dgm:pt modelId="{0FEE4FBA-0DB5-4B80-8251-3F8C33EE4DBD}" type="sibTrans" cxnId="{1104B5C8-DB88-49CE-8C81-E389F665C117}">
      <dgm:prSet/>
      <dgm:spPr/>
      <dgm:t>
        <a:bodyPr/>
        <a:lstStyle/>
        <a:p>
          <a:endParaRPr lang="en-US"/>
        </a:p>
      </dgm:t>
    </dgm:pt>
    <dgm:pt modelId="{48B2346F-6D55-4996-B648-9DD07A401909}">
      <dgm:prSet/>
      <dgm:spPr/>
      <dgm:t>
        <a:bodyPr/>
        <a:lstStyle/>
        <a:p>
          <a:pPr algn="ctr"/>
          <a:r>
            <a:rPr lang="en-US" dirty="0"/>
            <a:t>predictive insights, and therapist augmentation at consumer scale.</a:t>
          </a:r>
        </a:p>
      </dgm:t>
    </dgm:pt>
    <dgm:pt modelId="{5D1FB56C-AF56-4BC9-A002-3B98B7239E78}" type="parTrans" cxnId="{7452F9E9-A13B-46E4-90F9-3D06B66398DC}">
      <dgm:prSet/>
      <dgm:spPr/>
      <dgm:t>
        <a:bodyPr/>
        <a:lstStyle/>
        <a:p>
          <a:endParaRPr lang="en-US"/>
        </a:p>
      </dgm:t>
    </dgm:pt>
    <dgm:pt modelId="{4B48D43D-D7CE-4482-B406-F4FAF7461EAF}" type="sibTrans" cxnId="{7452F9E9-A13B-46E4-90F9-3D06B66398DC}">
      <dgm:prSet/>
      <dgm:spPr/>
      <dgm:t>
        <a:bodyPr/>
        <a:lstStyle/>
        <a:p>
          <a:endParaRPr lang="en-US"/>
        </a:p>
      </dgm:t>
    </dgm:pt>
    <dgm:pt modelId="{C7F11E3E-8F3F-4A57-864C-475D0B7A6811}" type="pres">
      <dgm:prSet presAssocID="{8D7E7FD0-BE44-43F2-807C-CEC740DD2EE5}" presName="linear" presStyleCnt="0">
        <dgm:presLayoutVars>
          <dgm:animLvl val="lvl"/>
          <dgm:resizeHandles val="exact"/>
        </dgm:presLayoutVars>
      </dgm:prSet>
      <dgm:spPr/>
    </dgm:pt>
    <dgm:pt modelId="{49DEF994-1E44-4C63-81E5-B99BDAE5E17A}" type="pres">
      <dgm:prSet presAssocID="{96AA9064-4C8E-4B85-8851-E7334660ACFB}" presName="parentText" presStyleLbl="node1" presStyleIdx="0" presStyleCnt="5" custLinFactY="32177" custLinFactNeighborY="100000">
        <dgm:presLayoutVars>
          <dgm:chMax val="0"/>
          <dgm:bulletEnabled val="1"/>
        </dgm:presLayoutVars>
      </dgm:prSet>
      <dgm:spPr/>
    </dgm:pt>
    <dgm:pt modelId="{A123BC9E-AE8D-4C7A-B6A5-37B2A73B4A26}" type="pres">
      <dgm:prSet presAssocID="{94A0D57F-1FF3-4E8C-856E-3DE9157DBE4D}" presName="spacer" presStyleCnt="0"/>
      <dgm:spPr/>
    </dgm:pt>
    <dgm:pt modelId="{FCF57DE6-E76A-4120-BEAB-172FAAF70D55}" type="pres">
      <dgm:prSet presAssocID="{DA2B17E1-8202-4766-84D7-BC7965B8F104}" presName="parentText" presStyleLbl="node1" presStyleIdx="1" presStyleCnt="5" custLinFactY="35654" custLinFactNeighborY="100000">
        <dgm:presLayoutVars>
          <dgm:chMax val="0"/>
          <dgm:bulletEnabled val="1"/>
        </dgm:presLayoutVars>
      </dgm:prSet>
      <dgm:spPr/>
    </dgm:pt>
    <dgm:pt modelId="{3F3D1721-58BA-417D-8FF3-669CAF537951}" type="pres">
      <dgm:prSet presAssocID="{B243EFBE-EE90-4C6C-9F28-3A74C3FBF403}" presName="spacer" presStyleCnt="0"/>
      <dgm:spPr/>
    </dgm:pt>
    <dgm:pt modelId="{C9F4FFFA-82FB-4453-B754-64E475261B8E}" type="pres">
      <dgm:prSet presAssocID="{1519AE00-00CC-4AFE-A3B8-B6D33FB4814D}" presName="parentText" presStyleLbl="node1" presStyleIdx="2" presStyleCnt="5" custLinFactY="41591" custLinFactNeighborY="100000">
        <dgm:presLayoutVars>
          <dgm:chMax val="0"/>
          <dgm:bulletEnabled val="1"/>
        </dgm:presLayoutVars>
      </dgm:prSet>
      <dgm:spPr/>
    </dgm:pt>
    <dgm:pt modelId="{CF99C33F-8A19-416C-BA3A-C083A3DEF951}" type="pres">
      <dgm:prSet presAssocID="{31A30711-54F9-45F4-9A66-5F3147C0A06E}" presName="spacer" presStyleCnt="0"/>
      <dgm:spPr/>
    </dgm:pt>
    <dgm:pt modelId="{4EF0941B-8D5A-4E12-8F14-D27CB119ED3E}" type="pres">
      <dgm:prSet presAssocID="{E8B23C24-E9EA-47E6-A5D3-F522ADB20786}" presName="parentText" presStyleLbl="node1" presStyleIdx="3" presStyleCnt="5" custLinFactY="46829" custLinFactNeighborY="100000">
        <dgm:presLayoutVars>
          <dgm:chMax val="0"/>
          <dgm:bulletEnabled val="1"/>
        </dgm:presLayoutVars>
      </dgm:prSet>
      <dgm:spPr/>
    </dgm:pt>
    <dgm:pt modelId="{1022593E-43F7-4303-A072-E03950D47CDC}" type="pres">
      <dgm:prSet presAssocID="{0FEE4FBA-0DB5-4B80-8251-3F8C33EE4DBD}" presName="spacer" presStyleCnt="0"/>
      <dgm:spPr/>
    </dgm:pt>
    <dgm:pt modelId="{1A5FD844-7A15-48BB-BC3D-C542D010A7A5}" type="pres">
      <dgm:prSet presAssocID="{48B2346F-6D55-4996-B648-9DD07A401909}" presName="parentText" presStyleLbl="node1" presStyleIdx="4" presStyleCnt="5" custLinFactY="55703" custLinFactNeighborX="-293" custLinFactNeighborY="100000">
        <dgm:presLayoutVars>
          <dgm:chMax val="0"/>
          <dgm:bulletEnabled val="1"/>
        </dgm:presLayoutVars>
      </dgm:prSet>
      <dgm:spPr/>
    </dgm:pt>
  </dgm:ptLst>
  <dgm:cxnLst>
    <dgm:cxn modelId="{0DEFB508-7ADF-4287-9981-5DB6697968D1}" srcId="{8D7E7FD0-BE44-43F2-807C-CEC740DD2EE5}" destId="{DA2B17E1-8202-4766-84D7-BC7965B8F104}" srcOrd="1" destOrd="0" parTransId="{88B4000F-853E-4A6D-BA4E-46A7D72B4BB8}" sibTransId="{B243EFBE-EE90-4C6C-9F28-3A74C3FBF403}"/>
    <dgm:cxn modelId="{BDC85F5E-01F3-4430-9FA6-57823236CA2E}" type="presOf" srcId="{48B2346F-6D55-4996-B648-9DD07A401909}" destId="{1A5FD844-7A15-48BB-BC3D-C542D010A7A5}" srcOrd="0" destOrd="0" presId="urn:microsoft.com/office/officeart/2005/8/layout/vList2"/>
    <dgm:cxn modelId="{4B789D42-A1C0-4241-B9FE-7A73E433B207}" type="presOf" srcId="{1519AE00-00CC-4AFE-A3B8-B6D33FB4814D}" destId="{C9F4FFFA-82FB-4453-B754-64E475261B8E}" srcOrd="0" destOrd="0" presId="urn:microsoft.com/office/officeart/2005/8/layout/vList2"/>
    <dgm:cxn modelId="{2B075268-0D2F-402B-B122-29B21BECDAB1}" srcId="{8D7E7FD0-BE44-43F2-807C-CEC740DD2EE5}" destId="{96AA9064-4C8E-4B85-8851-E7334660ACFB}" srcOrd="0" destOrd="0" parTransId="{C2A1E64E-D6F0-4F8C-82D0-C10DFC31BE2E}" sibTransId="{94A0D57F-1FF3-4E8C-856E-3DE9157DBE4D}"/>
    <dgm:cxn modelId="{7106924A-97EF-47B0-BDD2-E3260799927E}" srcId="{8D7E7FD0-BE44-43F2-807C-CEC740DD2EE5}" destId="{1519AE00-00CC-4AFE-A3B8-B6D33FB4814D}" srcOrd="2" destOrd="0" parTransId="{64782645-CA3A-402B-B9BF-E0BDCB5E0AB9}" sibTransId="{31A30711-54F9-45F4-9A66-5F3147C0A06E}"/>
    <dgm:cxn modelId="{9A0539B9-E166-4A59-AC68-8F64653BA2CD}" type="presOf" srcId="{E8B23C24-E9EA-47E6-A5D3-F522ADB20786}" destId="{4EF0941B-8D5A-4E12-8F14-D27CB119ED3E}" srcOrd="0" destOrd="0" presId="urn:microsoft.com/office/officeart/2005/8/layout/vList2"/>
    <dgm:cxn modelId="{32CDA2BA-1431-4FA7-9C0F-CE22DF01A5AE}" type="presOf" srcId="{96AA9064-4C8E-4B85-8851-E7334660ACFB}" destId="{49DEF994-1E44-4C63-81E5-B99BDAE5E17A}" srcOrd="0" destOrd="0" presId="urn:microsoft.com/office/officeart/2005/8/layout/vList2"/>
    <dgm:cxn modelId="{1104B5C8-DB88-49CE-8C81-E389F665C117}" srcId="{8D7E7FD0-BE44-43F2-807C-CEC740DD2EE5}" destId="{E8B23C24-E9EA-47E6-A5D3-F522ADB20786}" srcOrd="3" destOrd="0" parTransId="{94B22143-E369-4073-87BC-A1BD2F3A028F}" sibTransId="{0FEE4FBA-0DB5-4B80-8251-3F8C33EE4DBD}"/>
    <dgm:cxn modelId="{7452F9E9-A13B-46E4-90F9-3D06B66398DC}" srcId="{8D7E7FD0-BE44-43F2-807C-CEC740DD2EE5}" destId="{48B2346F-6D55-4996-B648-9DD07A401909}" srcOrd="4" destOrd="0" parTransId="{5D1FB56C-AF56-4BC9-A002-3B98B7239E78}" sibTransId="{4B48D43D-D7CE-4482-B406-F4FAF7461EAF}"/>
    <dgm:cxn modelId="{9B4D9AF9-A2A3-4A6B-9325-D87A46FD0385}" type="presOf" srcId="{DA2B17E1-8202-4766-84D7-BC7965B8F104}" destId="{FCF57DE6-E76A-4120-BEAB-172FAAF70D55}" srcOrd="0" destOrd="0" presId="urn:microsoft.com/office/officeart/2005/8/layout/vList2"/>
    <dgm:cxn modelId="{7B0BB8FE-AB69-4283-AD29-BD3A7506B669}" type="presOf" srcId="{8D7E7FD0-BE44-43F2-807C-CEC740DD2EE5}" destId="{C7F11E3E-8F3F-4A57-864C-475D0B7A6811}" srcOrd="0" destOrd="0" presId="urn:microsoft.com/office/officeart/2005/8/layout/vList2"/>
    <dgm:cxn modelId="{671F389A-EAD3-4DE8-88BF-A1539F576936}" type="presParOf" srcId="{C7F11E3E-8F3F-4A57-864C-475D0B7A6811}" destId="{49DEF994-1E44-4C63-81E5-B99BDAE5E17A}" srcOrd="0" destOrd="0" presId="urn:microsoft.com/office/officeart/2005/8/layout/vList2"/>
    <dgm:cxn modelId="{A8CB551E-5125-4729-BF33-0F8661E1685E}" type="presParOf" srcId="{C7F11E3E-8F3F-4A57-864C-475D0B7A6811}" destId="{A123BC9E-AE8D-4C7A-B6A5-37B2A73B4A26}" srcOrd="1" destOrd="0" presId="urn:microsoft.com/office/officeart/2005/8/layout/vList2"/>
    <dgm:cxn modelId="{37A6BA41-65B0-4204-9B1A-1F8E2C22FC16}" type="presParOf" srcId="{C7F11E3E-8F3F-4A57-864C-475D0B7A6811}" destId="{FCF57DE6-E76A-4120-BEAB-172FAAF70D55}" srcOrd="2" destOrd="0" presId="urn:microsoft.com/office/officeart/2005/8/layout/vList2"/>
    <dgm:cxn modelId="{11CC4729-EBA9-4337-931B-227EE29A56BA}" type="presParOf" srcId="{C7F11E3E-8F3F-4A57-864C-475D0B7A6811}" destId="{3F3D1721-58BA-417D-8FF3-669CAF537951}" srcOrd="3" destOrd="0" presId="urn:microsoft.com/office/officeart/2005/8/layout/vList2"/>
    <dgm:cxn modelId="{03BF6664-8A44-4D4B-8BA2-26B04C925A21}" type="presParOf" srcId="{C7F11E3E-8F3F-4A57-864C-475D0B7A6811}" destId="{C9F4FFFA-82FB-4453-B754-64E475261B8E}" srcOrd="4" destOrd="0" presId="urn:microsoft.com/office/officeart/2005/8/layout/vList2"/>
    <dgm:cxn modelId="{7CD1D3BD-0DE1-48FB-BA71-D494338C271A}" type="presParOf" srcId="{C7F11E3E-8F3F-4A57-864C-475D0B7A6811}" destId="{CF99C33F-8A19-416C-BA3A-C083A3DEF951}" srcOrd="5" destOrd="0" presId="urn:microsoft.com/office/officeart/2005/8/layout/vList2"/>
    <dgm:cxn modelId="{7BDE0255-3618-48C3-AA6E-D35F151377CE}" type="presParOf" srcId="{C7F11E3E-8F3F-4A57-864C-475D0B7A6811}" destId="{4EF0941B-8D5A-4E12-8F14-D27CB119ED3E}" srcOrd="6" destOrd="0" presId="urn:microsoft.com/office/officeart/2005/8/layout/vList2"/>
    <dgm:cxn modelId="{0D1669D9-8D9E-413B-B343-822B63F307D2}" type="presParOf" srcId="{C7F11E3E-8F3F-4A57-864C-475D0B7A6811}" destId="{1022593E-43F7-4303-A072-E03950D47CDC}" srcOrd="7" destOrd="0" presId="urn:microsoft.com/office/officeart/2005/8/layout/vList2"/>
    <dgm:cxn modelId="{567734DD-4057-49DF-8EDD-021D49563BFD}" type="presParOf" srcId="{C7F11E3E-8F3F-4A57-864C-475D0B7A6811}" destId="{1A5FD844-7A15-48BB-BC3D-C542D010A7A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80CC6F6-A409-4927-AA7E-B6545531FC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926B249-A4D1-435A-8D92-4642814E689C}">
      <dgm:prSet/>
      <dgm:spPr/>
      <dgm:t>
        <a:bodyPr/>
        <a:lstStyle/>
        <a:p>
          <a:r>
            <a:rPr lang="en-US"/>
            <a:t>• Bulletproof device fingerprinting &amp; user isolation</a:t>
          </a:r>
        </a:p>
      </dgm:t>
    </dgm:pt>
    <dgm:pt modelId="{8A655EDB-7457-4352-94AC-C05CB0F14277}" type="parTrans" cxnId="{411AAA52-B88B-462E-9E62-8B2290C9C6A7}">
      <dgm:prSet/>
      <dgm:spPr/>
      <dgm:t>
        <a:bodyPr/>
        <a:lstStyle/>
        <a:p>
          <a:endParaRPr lang="en-US"/>
        </a:p>
      </dgm:t>
    </dgm:pt>
    <dgm:pt modelId="{A70926DE-C2B7-4A0D-B12C-1A461469D11B}" type="sibTrans" cxnId="{411AAA52-B88B-462E-9E62-8B2290C9C6A7}">
      <dgm:prSet/>
      <dgm:spPr/>
      <dgm:t>
        <a:bodyPr/>
        <a:lstStyle/>
        <a:p>
          <a:endParaRPr lang="en-US"/>
        </a:p>
      </dgm:t>
    </dgm:pt>
    <dgm:pt modelId="{3B2814C3-EB97-44D1-BA74-B9017A5507A5}">
      <dgm:prSet/>
      <dgm:spPr/>
      <dgm:t>
        <a:bodyPr/>
        <a:lstStyle/>
        <a:p>
          <a:r>
            <a:rPr lang="en-US"/>
            <a:t>• HIPAA/GDPR-aligned architecture, auditability, encryption</a:t>
          </a:r>
        </a:p>
      </dgm:t>
    </dgm:pt>
    <dgm:pt modelId="{1880733B-1E57-45DA-889C-D22E80F6A586}" type="parTrans" cxnId="{D255DCD4-4B2B-43A5-AD0C-9716FC63D46E}">
      <dgm:prSet/>
      <dgm:spPr/>
      <dgm:t>
        <a:bodyPr/>
        <a:lstStyle/>
        <a:p>
          <a:endParaRPr lang="en-US"/>
        </a:p>
      </dgm:t>
    </dgm:pt>
    <dgm:pt modelId="{F23828C2-0A9F-4A13-B193-09D89F70CEAA}" type="sibTrans" cxnId="{D255DCD4-4B2B-43A5-AD0C-9716FC63D46E}">
      <dgm:prSet/>
      <dgm:spPr/>
      <dgm:t>
        <a:bodyPr/>
        <a:lstStyle/>
        <a:p>
          <a:endParaRPr lang="en-US"/>
        </a:p>
      </dgm:t>
    </dgm:pt>
    <dgm:pt modelId="{24AE2955-48FD-49A4-B851-06B65D434A8D}">
      <dgm:prSet/>
      <dgm:spPr/>
      <dgm:t>
        <a:bodyPr/>
        <a:lstStyle/>
        <a:p>
          <a:r>
            <a:rPr lang="en-US"/>
            <a:t>• Zero data contamination by design</a:t>
          </a:r>
        </a:p>
      </dgm:t>
    </dgm:pt>
    <dgm:pt modelId="{E40D53DC-333A-447A-94BF-5335674D4939}" type="parTrans" cxnId="{67521520-DFF4-4E5C-A657-54FC877177A7}">
      <dgm:prSet/>
      <dgm:spPr/>
      <dgm:t>
        <a:bodyPr/>
        <a:lstStyle/>
        <a:p>
          <a:endParaRPr lang="en-US"/>
        </a:p>
      </dgm:t>
    </dgm:pt>
    <dgm:pt modelId="{1EE5033C-CF85-4325-AAD7-F67753E4A223}" type="sibTrans" cxnId="{67521520-DFF4-4E5C-A657-54FC877177A7}">
      <dgm:prSet/>
      <dgm:spPr/>
      <dgm:t>
        <a:bodyPr/>
        <a:lstStyle/>
        <a:p>
          <a:endParaRPr lang="en-US"/>
        </a:p>
      </dgm:t>
    </dgm:pt>
    <dgm:pt modelId="{33CF7EEB-C44F-4479-AB80-81339024828C}" type="pres">
      <dgm:prSet presAssocID="{B80CC6F6-A409-4927-AA7E-B6545531FC35}" presName="root" presStyleCnt="0">
        <dgm:presLayoutVars>
          <dgm:dir/>
          <dgm:resizeHandles val="exact"/>
        </dgm:presLayoutVars>
      </dgm:prSet>
      <dgm:spPr/>
    </dgm:pt>
    <dgm:pt modelId="{B779F693-C8A8-4C51-8785-2AAF0C4AC64B}" type="pres">
      <dgm:prSet presAssocID="{5926B249-A4D1-435A-8D92-4642814E689C}" presName="compNode" presStyleCnt="0"/>
      <dgm:spPr/>
    </dgm:pt>
    <dgm:pt modelId="{7FB2E77C-C76E-4147-A513-CC558DEDCBB9}" type="pres">
      <dgm:prSet presAssocID="{5926B249-A4D1-435A-8D92-4642814E689C}" presName="bgRect" presStyleLbl="bgShp" presStyleIdx="0" presStyleCnt="3"/>
      <dgm:spPr/>
    </dgm:pt>
    <dgm:pt modelId="{3E9120AB-DDA9-473F-8067-ED36DD7AA1A4}" type="pres">
      <dgm:prSet presAssocID="{5926B249-A4D1-435A-8D92-4642814E6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9037A678-D270-4F71-8EA8-502C433B8433}" type="pres">
      <dgm:prSet presAssocID="{5926B249-A4D1-435A-8D92-4642814E689C}" presName="spaceRect" presStyleCnt="0"/>
      <dgm:spPr/>
    </dgm:pt>
    <dgm:pt modelId="{4B5A90EE-AE8C-4CCB-984D-2B3E3CEFB712}" type="pres">
      <dgm:prSet presAssocID="{5926B249-A4D1-435A-8D92-4642814E689C}" presName="parTx" presStyleLbl="revTx" presStyleIdx="0" presStyleCnt="3">
        <dgm:presLayoutVars>
          <dgm:chMax val="0"/>
          <dgm:chPref val="0"/>
        </dgm:presLayoutVars>
      </dgm:prSet>
      <dgm:spPr/>
    </dgm:pt>
    <dgm:pt modelId="{276500AB-AB04-4AC3-B93D-D935288F3164}" type="pres">
      <dgm:prSet presAssocID="{A70926DE-C2B7-4A0D-B12C-1A461469D11B}" presName="sibTrans" presStyleCnt="0"/>
      <dgm:spPr/>
    </dgm:pt>
    <dgm:pt modelId="{9317BB56-8C8B-4BA6-931C-35FD0F04660C}" type="pres">
      <dgm:prSet presAssocID="{3B2814C3-EB97-44D1-BA74-B9017A5507A5}" presName="compNode" presStyleCnt="0"/>
      <dgm:spPr/>
    </dgm:pt>
    <dgm:pt modelId="{27A8B7D8-361D-4AF5-81C3-DB81ED659735}" type="pres">
      <dgm:prSet presAssocID="{3B2814C3-EB97-44D1-BA74-B9017A5507A5}" presName="bgRect" presStyleLbl="bgShp" presStyleIdx="1" presStyleCnt="3"/>
      <dgm:spPr/>
    </dgm:pt>
    <dgm:pt modelId="{78DA2A9E-C4FF-4A2B-AA46-11506592C353}" type="pres">
      <dgm:prSet presAssocID="{3B2814C3-EB97-44D1-BA74-B9017A5507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CB44459-6A7D-4087-BF2E-544E65358937}" type="pres">
      <dgm:prSet presAssocID="{3B2814C3-EB97-44D1-BA74-B9017A5507A5}" presName="spaceRect" presStyleCnt="0"/>
      <dgm:spPr/>
    </dgm:pt>
    <dgm:pt modelId="{4160E9A7-4206-43BC-908E-381BCD5AC0D5}" type="pres">
      <dgm:prSet presAssocID="{3B2814C3-EB97-44D1-BA74-B9017A5507A5}" presName="parTx" presStyleLbl="revTx" presStyleIdx="1" presStyleCnt="3">
        <dgm:presLayoutVars>
          <dgm:chMax val="0"/>
          <dgm:chPref val="0"/>
        </dgm:presLayoutVars>
      </dgm:prSet>
      <dgm:spPr/>
    </dgm:pt>
    <dgm:pt modelId="{DF194BB4-4EFB-4A13-93BD-1A8F22925BC2}" type="pres">
      <dgm:prSet presAssocID="{F23828C2-0A9F-4A13-B193-09D89F70CEAA}" presName="sibTrans" presStyleCnt="0"/>
      <dgm:spPr/>
    </dgm:pt>
    <dgm:pt modelId="{CC4F66C5-1029-47B7-898C-90D90F903B42}" type="pres">
      <dgm:prSet presAssocID="{24AE2955-48FD-49A4-B851-06B65D434A8D}" presName="compNode" presStyleCnt="0"/>
      <dgm:spPr/>
    </dgm:pt>
    <dgm:pt modelId="{D2BB440E-05BB-4617-9B45-E6C2E12EBD01}" type="pres">
      <dgm:prSet presAssocID="{24AE2955-48FD-49A4-B851-06B65D434A8D}" presName="bgRect" presStyleLbl="bgShp" presStyleIdx="2" presStyleCnt="3"/>
      <dgm:spPr/>
    </dgm:pt>
    <dgm:pt modelId="{8E94DB0E-60D5-4CEC-B166-718799DDDECA}" type="pres">
      <dgm:prSet presAssocID="{24AE2955-48FD-49A4-B851-06B65D434A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1644D0E7-CF54-4168-A54C-584D80DACAA8}" type="pres">
      <dgm:prSet presAssocID="{24AE2955-48FD-49A4-B851-06B65D434A8D}" presName="spaceRect" presStyleCnt="0"/>
      <dgm:spPr/>
    </dgm:pt>
    <dgm:pt modelId="{C19B0BB6-AA74-462B-805D-8C89FDE5AAD3}" type="pres">
      <dgm:prSet presAssocID="{24AE2955-48FD-49A4-B851-06B65D434A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521520-DFF4-4E5C-A657-54FC877177A7}" srcId="{B80CC6F6-A409-4927-AA7E-B6545531FC35}" destId="{24AE2955-48FD-49A4-B851-06B65D434A8D}" srcOrd="2" destOrd="0" parTransId="{E40D53DC-333A-447A-94BF-5335674D4939}" sibTransId="{1EE5033C-CF85-4325-AAD7-F67753E4A223}"/>
    <dgm:cxn modelId="{8F34E739-B0F6-4235-A307-15B9B684C202}" type="presOf" srcId="{3B2814C3-EB97-44D1-BA74-B9017A5507A5}" destId="{4160E9A7-4206-43BC-908E-381BCD5AC0D5}" srcOrd="0" destOrd="0" presId="urn:microsoft.com/office/officeart/2018/2/layout/IconVerticalSolidList"/>
    <dgm:cxn modelId="{411AAA52-B88B-462E-9E62-8B2290C9C6A7}" srcId="{B80CC6F6-A409-4927-AA7E-B6545531FC35}" destId="{5926B249-A4D1-435A-8D92-4642814E689C}" srcOrd="0" destOrd="0" parTransId="{8A655EDB-7457-4352-94AC-C05CB0F14277}" sibTransId="{A70926DE-C2B7-4A0D-B12C-1A461469D11B}"/>
    <dgm:cxn modelId="{E055EA9A-793D-4E03-B7CB-14A997EA9BAB}" type="presOf" srcId="{24AE2955-48FD-49A4-B851-06B65D434A8D}" destId="{C19B0BB6-AA74-462B-805D-8C89FDE5AAD3}" srcOrd="0" destOrd="0" presId="urn:microsoft.com/office/officeart/2018/2/layout/IconVerticalSolidList"/>
    <dgm:cxn modelId="{D255DCD4-4B2B-43A5-AD0C-9716FC63D46E}" srcId="{B80CC6F6-A409-4927-AA7E-B6545531FC35}" destId="{3B2814C3-EB97-44D1-BA74-B9017A5507A5}" srcOrd="1" destOrd="0" parTransId="{1880733B-1E57-45DA-889C-D22E80F6A586}" sibTransId="{F23828C2-0A9F-4A13-B193-09D89F70CEAA}"/>
    <dgm:cxn modelId="{8443CEDC-6890-48F6-89F7-85E4BEA74CD3}" type="presOf" srcId="{B80CC6F6-A409-4927-AA7E-B6545531FC35}" destId="{33CF7EEB-C44F-4479-AB80-81339024828C}" srcOrd="0" destOrd="0" presId="urn:microsoft.com/office/officeart/2018/2/layout/IconVerticalSolidList"/>
    <dgm:cxn modelId="{6C4682ED-EEDC-433B-8353-2566EB710917}" type="presOf" srcId="{5926B249-A4D1-435A-8D92-4642814E689C}" destId="{4B5A90EE-AE8C-4CCB-984D-2B3E3CEFB712}" srcOrd="0" destOrd="0" presId="urn:microsoft.com/office/officeart/2018/2/layout/IconVerticalSolidList"/>
    <dgm:cxn modelId="{090C187E-2741-4F7F-BA62-0528F4A336C9}" type="presParOf" srcId="{33CF7EEB-C44F-4479-AB80-81339024828C}" destId="{B779F693-C8A8-4C51-8785-2AAF0C4AC64B}" srcOrd="0" destOrd="0" presId="urn:microsoft.com/office/officeart/2018/2/layout/IconVerticalSolidList"/>
    <dgm:cxn modelId="{FB7B0487-15E2-4C05-A3A4-524798190EBA}" type="presParOf" srcId="{B779F693-C8A8-4C51-8785-2AAF0C4AC64B}" destId="{7FB2E77C-C76E-4147-A513-CC558DEDCBB9}" srcOrd="0" destOrd="0" presId="urn:microsoft.com/office/officeart/2018/2/layout/IconVerticalSolidList"/>
    <dgm:cxn modelId="{DC66FCED-D34C-45A0-AE65-02DE265F6075}" type="presParOf" srcId="{B779F693-C8A8-4C51-8785-2AAF0C4AC64B}" destId="{3E9120AB-DDA9-473F-8067-ED36DD7AA1A4}" srcOrd="1" destOrd="0" presId="urn:microsoft.com/office/officeart/2018/2/layout/IconVerticalSolidList"/>
    <dgm:cxn modelId="{5655AAA9-858A-4C5B-A3ED-725577500EBB}" type="presParOf" srcId="{B779F693-C8A8-4C51-8785-2AAF0C4AC64B}" destId="{9037A678-D270-4F71-8EA8-502C433B8433}" srcOrd="2" destOrd="0" presId="urn:microsoft.com/office/officeart/2018/2/layout/IconVerticalSolidList"/>
    <dgm:cxn modelId="{AB954028-B2D2-4AD9-9FE2-CC00E19BFD55}" type="presParOf" srcId="{B779F693-C8A8-4C51-8785-2AAF0C4AC64B}" destId="{4B5A90EE-AE8C-4CCB-984D-2B3E3CEFB712}" srcOrd="3" destOrd="0" presId="urn:microsoft.com/office/officeart/2018/2/layout/IconVerticalSolidList"/>
    <dgm:cxn modelId="{265AB415-38B5-479A-B026-DDC3F3D78FF2}" type="presParOf" srcId="{33CF7EEB-C44F-4479-AB80-81339024828C}" destId="{276500AB-AB04-4AC3-B93D-D935288F3164}" srcOrd="1" destOrd="0" presId="urn:microsoft.com/office/officeart/2018/2/layout/IconVerticalSolidList"/>
    <dgm:cxn modelId="{B8081EAC-0C06-47B9-9BFA-61058A0D22A7}" type="presParOf" srcId="{33CF7EEB-C44F-4479-AB80-81339024828C}" destId="{9317BB56-8C8B-4BA6-931C-35FD0F04660C}" srcOrd="2" destOrd="0" presId="urn:microsoft.com/office/officeart/2018/2/layout/IconVerticalSolidList"/>
    <dgm:cxn modelId="{DAD532FE-9535-4EB7-87AD-5CC6B7A29CC9}" type="presParOf" srcId="{9317BB56-8C8B-4BA6-931C-35FD0F04660C}" destId="{27A8B7D8-361D-4AF5-81C3-DB81ED659735}" srcOrd="0" destOrd="0" presId="urn:microsoft.com/office/officeart/2018/2/layout/IconVerticalSolidList"/>
    <dgm:cxn modelId="{BCB67F5B-68F3-4A93-A8D0-DB986BD343E7}" type="presParOf" srcId="{9317BB56-8C8B-4BA6-931C-35FD0F04660C}" destId="{78DA2A9E-C4FF-4A2B-AA46-11506592C353}" srcOrd="1" destOrd="0" presId="urn:microsoft.com/office/officeart/2018/2/layout/IconVerticalSolidList"/>
    <dgm:cxn modelId="{705B7989-4847-478F-A1E6-DA1762A9BDE5}" type="presParOf" srcId="{9317BB56-8C8B-4BA6-931C-35FD0F04660C}" destId="{1CB44459-6A7D-4087-BF2E-544E65358937}" srcOrd="2" destOrd="0" presId="urn:microsoft.com/office/officeart/2018/2/layout/IconVerticalSolidList"/>
    <dgm:cxn modelId="{AF897D6D-471B-4CE3-8AB4-D64200DFFD01}" type="presParOf" srcId="{9317BB56-8C8B-4BA6-931C-35FD0F04660C}" destId="{4160E9A7-4206-43BC-908E-381BCD5AC0D5}" srcOrd="3" destOrd="0" presId="urn:microsoft.com/office/officeart/2018/2/layout/IconVerticalSolidList"/>
    <dgm:cxn modelId="{7A29058D-42AD-4319-8225-B134923F1854}" type="presParOf" srcId="{33CF7EEB-C44F-4479-AB80-81339024828C}" destId="{DF194BB4-4EFB-4A13-93BD-1A8F22925BC2}" srcOrd="3" destOrd="0" presId="urn:microsoft.com/office/officeart/2018/2/layout/IconVerticalSolidList"/>
    <dgm:cxn modelId="{680FEE27-3160-45F5-8122-3A6922ECA422}" type="presParOf" srcId="{33CF7EEB-C44F-4479-AB80-81339024828C}" destId="{CC4F66C5-1029-47B7-898C-90D90F903B42}" srcOrd="4" destOrd="0" presId="urn:microsoft.com/office/officeart/2018/2/layout/IconVerticalSolidList"/>
    <dgm:cxn modelId="{E624E621-5FF4-4151-9646-BBFEF0DC4EA9}" type="presParOf" srcId="{CC4F66C5-1029-47B7-898C-90D90F903B42}" destId="{D2BB440E-05BB-4617-9B45-E6C2E12EBD01}" srcOrd="0" destOrd="0" presId="urn:microsoft.com/office/officeart/2018/2/layout/IconVerticalSolidList"/>
    <dgm:cxn modelId="{A8033D89-5E03-4DDD-AD38-007F811BA78A}" type="presParOf" srcId="{CC4F66C5-1029-47B7-898C-90D90F903B42}" destId="{8E94DB0E-60D5-4CEC-B166-718799DDDECA}" srcOrd="1" destOrd="0" presId="urn:microsoft.com/office/officeart/2018/2/layout/IconVerticalSolidList"/>
    <dgm:cxn modelId="{558918C7-940A-4B47-84A9-B8CF7F3DA39B}" type="presParOf" srcId="{CC4F66C5-1029-47B7-898C-90D90F903B42}" destId="{1644D0E7-CF54-4168-A54C-584D80DACAA8}" srcOrd="2" destOrd="0" presId="urn:microsoft.com/office/officeart/2018/2/layout/IconVerticalSolidList"/>
    <dgm:cxn modelId="{6526BFC6-62CD-420B-A8B8-AF5DFCE25622}" type="presParOf" srcId="{CC4F66C5-1029-47B7-898C-90D90F903B42}" destId="{C19B0BB6-AA74-462B-805D-8C89FDE5AA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98C044-943A-44B4-9ADB-35B7F43E92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59BFF0-55D7-48E6-90CE-69ED5962C702}">
      <dgm:prSet/>
      <dgm:spPr/>
      <dgm:t>
        <a:bodyPr/>
        <a:lstStyle/>
        <a:p>
          <a:r>
            <a:rPr lang="en-US"/>
            <a:t>• </a:t>
          </a:r>
          <a:r>
            <a:rPr lang="en-US" b="1"/>
            <a:t>Daniel Sharpe </a:t>
          </a:r>
          <a:r>
            <a:rPr lang="en-US"/>
            <a:t>— CEO (product, strategy, Tech, Engineering, fundraising)</a:t>
          </a:r>
        </a:p>
      </dgm:t>
    </dgm:pt>
    <dgm:pt modelId="{9927B03B-8843-4E13-A3C5-794ABBBCF3F2}" type="parTrans" cxnId="{58310CC7-0962-465C-8E87-164C05E2F113}">
      <dgm:prSet/>
      <dgm:spPr/>
      <dgm:t>
        <a:bodyPr/>
        <a:lstStyle/>
        <a:p>
          <a:endParaRPr lang="en-US"/>
        </a:p>
      </dgm:t>
    </dgm:pt>
    <dgm:pt modelId="{4CB10D95-1CCC-42C4-A37A-2CB935D7CADE}" type="sibTrans" cxnId="{58310CC7-0962-465C-8E87-164C05E2F113}">
      <dgm:prSet/>
      <dgm:spPr/>
      <dgm:t>
        <a:bodyPr/>
        <a:lstStyle/>
        <a:p>
          <a:endParaRPr lang="en-US"/>
        </a:p>
      </dgm:t>
    </dgm:pt>
    <dgm:pt modelId="{1818061E-59DB-403C-9B20-8D7451DA5548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Advisors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Chakrai is being built with cutting-edge AI copilots across engineering, design, and operations.</a:t>
          </a:r>
        </a:p>
      </dgm:t>
    </dgm:pt>
    <dgm:pt modelId="{C3B906D3-8563-41D8-80D4-BD5F9E64C95A}" type="parTrans" cxnId="{7F8C93EB-9D87-4B81-A0B1-25A9E4DDE3B2}">
      <dgm:prSet/>
      <dgm:spPr/>
      <dgm:t>
        <a:bodyPr/>
        <a:lstStyle/>
        <a:p>
          <a:endParaRPr lang="en-US"/>
        </a:p>
      </dgm:t>
    </dgm:pt>
    <dgm:pt modelId="{F40D8BCA-56B7-4302-9427-479249FD7089}" type="sibTrans" cxnId="{7F8C93EB-9D87-4B81-A0B1-25A9E4DDE3B2}">
      <dgm:prSet/>
      <dgm:spPr/>
      <dgm:t>
        <a:bodyPr/>
        <a:lstStyle/>
        <a:p>
          <a:endParaRPr lang="en-US"/>
        </a:p>
      </dgm:t>
    </dgm:pt>
    <dgm:pt modelId="{8AC8AE33-FA9B-4100-BE79-E06F3AB9ECEE}">
      <dgm:prSet/>
      <dgm:spPr/>
      <dgm:t>
        <a:bodyPr/>
        <a:lstStyle/>
        <a:p>
          <a:r>
            <a:rPr lang="en-US" b="1" dirty="0"/>
            <a:t>AI Engineering Partner</a:t>
          </a:r>
          <a:r>
            <a:rPr lang="en-US" dirty="0"/>
            <a:t>: Accelerates full-stack            development and infrastructure.       </a:t>
          </a:r>
        </a:p>
      </dgm:t>
    </dgm:pt>
    <dgm:pt modelId="{79887AEB-EB67-422D-8FFB-BC6F8684BE8B}" type="parTrans" cxnId="{FA3B1701-9C5F-402E-B3B4-1C2CC948B2E3}">
      <dgm:prSet/>
      <dgm:spPr/>
      <dgm:t>
        <a:bodyPr/>
        <a:lstStyle/>
        <a:p>
          <a:endParaRPr lang="en-US"/>
        </a:p>
      </dgm:t>
    </dgm:pt>
    <dgm:pt modelId="{7513381B-4222-4B37-8831-17F860DFA6C9}" type="sibTrans" cxnId="{FA3B1701-9C5F-402E-B3B4-1C2CC948B2E3}">
      <dgm:prSet/>
      <dgm:spPr/>
      <dgm:t>
        <a:bodyPr/>
        <a:lstStyle/>
        <a:p>
          <a:endParaRPr lang="en-US"/>
        </a:p>
      </dgm:t>
    </dgm:pt>
    <dgm:pt modelId="{9BA20B35-B44B-4F93-92EC-905E9A399222}">
      <dgm:prSet/>
      <dgm:spPr/>
      <dgm:t>
        <a:bodyPr/>
        <a:lstStyle/>
        <a:p>
          <a:r>
            <a:rPr lang="en-US" b="1"/>
            <a:t>AI Design Studio</a:t>
          </a:r>
          <a:r>
            <a:rPr lang="en-US"/>
            <a:t>: Branding, UX, and rapid prototyping   at scale.</a:t>
          </a:r>
        </a:p>
      </dgm:t>
    </dgm:pt>
    <dgm:pt modelId="{5A310CEF-A8EA-453A-960F-F54AF8BB5F0B}" type="parTrans" cxnId="{6A442E26-0B67-40DE-A6F7-85D0E5CA0B0E}">
      <dgm:prSet/>
      <dgm:spPr/>
      <dgm:t>
        <a:bodyPr/>
        <a:lstStyle/>
        <a:p>
          <a:endParaRPr lang="en-US"/>
        </a:p>
      </dgm:t>
    </dgm:pt>
    <dgm:pt modelId="{A22B8D80-83CF-4E5C-8530-56CE1C42C679}" type="sibTrans" cxnId="{6A442E26-0B67-40DE-A6F7-85D0E5CA0B0E}">
      <dgm:prSet/>
      <dgm:spPr/>
      <dgm:t>
        <a:bodyPr/>
        <a:lstStyle/>
        <a:p>
          <a:endParaRPr lang="en-US"/>
        </a:p>
      </dgm:t>
    </dgm:pt>
    <dgm:pt modelId="{8929FBA2-B568-4212-8F2C-D512B956C3F6}">
      <dgm:prSet/>
      <dgm:spPr/>
      <dgm:t>
        <a:bodyPr/>
        <a:lstStyle/>
        <a:p>
          <a:r>
            <a:rPr lang="en-US" b="1" dirty="0"/>
            <a:t>AI Ops Assistant</a:t>
          </a:r>
          <a:r>
            <a:rPr lang="en-US" dirty="0"/>
            <a:t>: Automates research, market   modeling, and financial analysis.</a:t>
          </a:r>
        </a:p>
      </dgm:t>
    </dgm:pt>
    <dgm:pt modelId="{587F32FC-C225-496F-8D06-16244C8E3E2A}" type="parTrans" cxnId="{BD2693D7-8B2D-40A5-9192-38ADD3947038}">
      <dgm:prSet/>
      <dgm:spPr/>
      <dgm:t>
        <a:bodyPr/>
        <a:lstStyle/>
        <a:p>
          <a:endParaRPr lang="en-US"/>
        </a:p>
      </dgm:t>
    </dgm:pt>
    <dgm:pt modelId="{660A6DCA-3092-4154-995C-C589E1558549}" type="sibTrans" cxnId="{BD2693D7-8B2D-40A5-9192-38ADD3947038}">
      <dgm:prSet/>
      <dgm:spPr/>
      <dgm:t>
        <a:bodyPr/>
        <a:lstStyle/>
        <a:p>
          <a:endParaRPr lang="en-US"/>
        </a:p>
      </dgm:t>
    </dgm:pt>
    <dgm:pt modelId="{726A5C03-895A-496D-8151-0B0B29A617E0}">
      <dgm:prSet/>
      <dgm:spPr/>
      <dgm:t>
        <a:bodyPr/>
        <a:lstStyle/>
        <a:p>
          <a:r>
            <a:rPr lang="en-US" b="1" dirty="0"/>
            <a:t>Together</a:t>
          </a:r>
          <a:r>
            <a:rPr lang="en-US" dirty="0"/>
            <a:t>, this lean + AI-augmented model allows Chakrai to build faster, cheaper, and smarter than traditional startups.</a:t>
          </a:r>
        </a:p>
      </dgm:t>
    </dgm:pt>
    <dgm:pt modelId="{358EAB42-0E79-4698-B29C-6A3DA5BA0D83}" type="parTrans" cxnId="{05DF046C-7CAB-47B3-B510-3E73D14EF06E}">
      <dgm:prSet/>
      <dgm:spPr/>
      <dgm:t>
        <a:bodyPr/>
        <a:lstStyle/>
        <a:p>
          <a:endParaRPr lang="en-US"/>
        </a:p>
      </dgm:t>
    </dgm:pt>
    <dgm:pt modelId="{32F5870C-BC63-468F-A902-1CDE9300AEB0}" type="sibTrans" cxnId="{05DF046C-7CAB-47B3-B510-3E73D14EF06E}">
      <dgm:prSet/>
      <dgm:spPr/>
      <dgm:t>
        <a:bodyPr/>
        <a:lstStyle/>
        <a:p>
          <a:endParaRPr lang="en-US"/>
        </a:p>
      </dgm:t>
    </dgm:pt>
    <dgm:pt modelId="{DE023264-6E53-4586-9FF7-DF0666183006}" type="pres">
      <dgm:prSet presAssocID="{F798C044-943A-44B4-9ADB-35B7F43E92E9}" presName="root" presStyleCnt="0">
        <dgm:presLayoutVars>
          <dgm:dir/>
          <dgm:resizeHandles val="exact"/>
        </dgm:presLayoutVars>
      </dgm:prSet>
      <dgm:spPr/>
    </dgm:pt>
    <dgm:pt modelId="{60E88424-DA9B-46AD-8ADA-6B944FB85A3F}" type="pres">
      <dgm:prSet presAssocID="{4259BFF0-55D7-48E6-90CE-69ED5962C702}" presName="compNode" presStyleCnt="0"/>
      <dgm:spPr/>
    </dgm:pt>
    <dgm:pt modelId="{71968209-9CEE-4E34-A0E6-7D8619BAEF98}" type="pres">
      <dgm:prSet presAssocID="{4259BFF0-55D7-48E6-90CE-69ED5962C70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437CDAD-96F4-44BC-B825-21E3607618B8}" type="pres">
      <dgm:prSet presAssocID="{4259BFF0-55D7-48E6-90CE-69ED5962C702}" presName="spaceRect" presStyleCnt="0"/>
      <dgm:spPr/>
    </dgm:pt>
    <dgm:pt modelId="{DB4FEEFD-E6B0-4B0F-A6B8-5D71F0D6FA20}" type="pres">
      <dgm:prSet presAssocID="{4259BFF0-55D7-48E6-90CE-69ED5962C702}" presName="textRect" presStyleLbl="revTx" presStyleIdx="0" presStyleCnt="6">
        <dgm:presLayoutVars>
          <dgm:chMax val="1"/>
          <dgm:chPref val="1"/>
        </dgm:presLayoutVars>
      </dgm:prSet>
      <dgm:spPr/>
    </dgm:pt>
    <dgm:pt modelId="{D482C53D-FAF1-403E-9E82-F413842D018D}" type="pres">
      <dgm:prSet presAssocID="{4CB10D95-1CCC-42C4-A37A-2CB935D7CADE}" presName="sibTrans" presStyleCnt="0"/>
      <dgm:spPr/>
    </dgm:pt>
    <dgm:pt modelId="{F9E3AF4D-FF01-4AEA-84B0-DC867A9C0B96}" type="pres">
      <dgm:prSet presAssocID="{1818061E-59DB-403C-9B20-8D7451DA5548}" presName="compNode" presStyleCnt="0"/>
      <dgm:spPr/>
    </dgm:pt>
    <dgm:pt modelId="{C3F690F8-BD8B-4B62-869D-FE50F27946BD}" type="pres">
      <dgm:prSet presAssocID="{1818061E-59DB-403C-9B20-8D7451DA554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DBA8C8-E59C-4A86-9413-508E1ECA970D}" type="pres">
      <dgm:prSet presAssocID="{1818061E-59DB-403C-9B20-8D7451DA5548}" presName="spaceRect" presStyleCnt="0"/>
      <dgm:spPr/>
    </dgm:pt>
    <dgm:pt modelId="{F6E14C40-6CBF-4F75-BAEB-0A6F6A4B20C5}" type="pres">
      <dgm:prSet presAssocID="{1818061E-59DB-403C-9B20-8D7451DA5548}" presName="textRect" presStyleLbl="revTx" presStyleIdx="1" presStyleCnt="6">
        <dgm:presLayoutVars>
          <dgm:chMax val="1"/>
          <dgm:chPref val="1"/>
        </dgm:presLayoutVars>
      </dgm:prSet>
      <dgm:spPr/>
    </dgm:pt>
    <dgm:pt modelId="{BEB90C10-21CA-4F9F-B4F5-E4223C29D0F1}" type="pres">
      <dgm:prSet presAssocID="{F40D8BCA-56B7-4302-9427-479249FD7089}" presName="sibTrans" presStyleCnt="0"/>
      <dgm:spPr/>
    </dgm:pt>
    <dgm:pt modelId="{05A5549C-DB52-46ED-BB52-363B84C3B53C}" type="pres">
      <dgm:prSet presAssocID="{8AC8AE33-FA9B-4100-BE79-E06F3AB9ECEE}" presName="compNode" presStyleCnt="0"/>
      <dgm:spPr/>
    </dgm:pt>
    <dgm:pt modelId="{D7E5A794-47E8-4E9E-95FE-C60BC29817BF}" type="pres">
      <dgm:prSet presAssocID="{8AC8AE33-FA9B-4100-BE79-E06F3AB9EC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97A405-69E6-4292-9BCC-7E71873B130A}" type="pres">
      <dgm:prSet presAssocID="{8AC8AE33-FA9B-4100-BE79-E06F3AB9ECEE}" presName="spaceRect" presStyleCnt="0"/>
      <dgm:spPr/>
    </dgm:pt>
    <dgm:pt modelId="{703B5CD6-C2B1-4551-98D6-035315064E15}" type="pres">
      <dgm:prSet presAssocID="{8AC8AE33-FA9B-4100-BE79-E06F3AB9ECEE}" presName="textRect" presStyleLbl="revTx" presStyleIdx="2" presStyleCnt="6">
        <dgm:presLayoutVars>
          <dgm:chMax val="1"/>
          <dgm:chPref val="1"/>
        </dgm:presLayoutVars>
      </dgm:prSet>
      <dgm:spPr/>
    </dgm:pt>
    <dgm:pt modelId="{410C62A6-F3DD-43CD-AE0D-DB330FC4B98B}" type="pres">
      <dgm:prSet presAssocID="{7513381B-4222-4B37-8831-17F860DFA6C9}" presName="sibTrans" presStyleCnt="0"/>
      <dgm:spPr/>
    </dgm:pt>
    <dgm:pt modelId="{1066BAB8-9535-4A38-8C06-2018FE5B933D}" type="pres">
      <dgm:prSet presAssocID="{9BA20B35-B44B-4F93-92EC-905E9A399222}" presName="compNode" presStyleCnt="0"/>
      <dgm:spPr/>
    </dgm:pt>
    <dgm:pt modelId="{35EFB843-9028-4C67-9701-E77B1FBDD43F}" type="pres">
      <dgm:prSet presAssocID="{9BA20B35-B44B-4F93-92EC-905E9A3992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407EEBE-BA52-40A3-A573-9321027430D4}" type="pres">
      <dgm:prSet presAssocID="{9BA20B35-B44B-4F93-92EC-905E9A399222}" presName="spaceRect" presStyleCnt="0"/>
      <dgm:spPr/>
    </dgm:pt>
    <dgm:pt modelId="{11050B1D-EF8E-4C2E-AABE-31D0E440ED16}" type="pres">
      <dgm:prSet presAssocID="{9BA20B35-B44B-4F93-92EC-905E9A399222}" presName="textRect" presStyleLbl="revTx" presStyleIdx="3" presStyleCnt="6">
        <dgm:presLayoutVars>
          <dgm:chMax val="1"/>
          <dgm:chPref val="1"/>
        </dgm:presLayoutVars>
      </dgm:prSet>
      <dgm:spPr/>
    </dgm:pt>
    <dgm:pt modelId="{60B794C3-2A73-44C7-968B-0CB3CC2345CD}" type="pres">
      <dgm:prSet presAssocID="{A22B8D80-83CF-4E5C-8530-56CE1C42C679}" presName="sibTrans" presStyleCnt="0"/>
      <dgm:spPr/>
    </dgm:pt>
    <dgm:pt modelId="{E221B66E-4BAE-42B3-9001-CA0DCCE2BE09}" type="pres">
      <dgm:prSet presAssocID="{8929FBA2-B568-4212-8F2C-D512B956C3F6}" presName="compNode" presStyleCnt="0"/>
      <dgm:spPr/>
    </dgm:pt>
    <dgm:pt modelId="{CCFB9E19-4F51-4166-9EA6-E207F991CEEA}" type="pres">
      <dgm:prSet presAssocID="{8929FBA2-B568-4212-8F2C-D512B956C3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D51C9C-A207-4225-AEF3-E6A909A16FD9}" type="pres">
      <dgm:prSet presAssocID="{8929FBA2-B568-4212-8F2C-D512B956C3F6}" presName="spaceRect" presStyleCnt="0"/>
      <dgm:spPr/>
    </dgm:pt>
    <dgm:pt modelId="{59DC9C99-2CA8-4871-89F2-B44A71BE3D7E}" type="pres">
      <dgm:prSet presAssocID="{8929FBA2-B568-4212-8F2C-D512B956C3F6}" presName="textRect" presStyleLbl="revTx" presStyleIdx="4" presStyleCnt="6">
        <dgm:presLayoutVars>
          <dgm:chMax val="1"/>
          <dgm:chPref val="1"/>
        </dgm:presLayoutVars>
      </dgm:prSet>
      <dgm:spPr/>
    </dgm:pt>
    <dgm:pt modelId="{0537D7E3-C2DB-4287-9B3D-ABA38DF626A6}" type="pres">
      <dgm:prSet presAssocID="{660A6DCA-3092-4154-995C-C589E1558549}" presName="sibTrans" presStyleCnt="0"/>
      <dgm:spPr/>
    </dgm:pt>
    <dgm:pt modelId="{C9AF1250-7753-426C-87CA-9DC8DF5D2FA3}" type="pres">
      <dgm:prSet presAssocID="{726A5C03-895A-496D-8151-0B0B29A617E0}" presName="compNode" presStyleCnt="0"/>
      <dgm:spPr/>
    </dgm:pt>
    <dgm:pt modelId="{299931E9-6E37-49FD-B75F-92E364BB377B}" type="pres">
      <dgm:prSet presAssocID="{726A5C03-895A-496D-8151-0B0B29A617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A4C7D0F-8042-4174-9E53-4045C6E0CBC5}" type="pres">
      <dgm:prSet presAssocID="{726A5C03-895A-496D-8151-0B0B29A617E0}" presName="spaceRect" presStyleCnt="0"/>
      <dgm:spPr/>
    </dgm:pt>
    <dgm:pt modelId="{953E4B46-B3FB-440C-8DF9-C49EBECD322F}" type="pres">
      <dgm:prSet presAssocID="{726A5C03-895A-496D-8151-0B0B29A617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A3B1701-9C5F-402E-B3B4-1C2CC948B2E3}" srcId="{F798C044-943A-44B4-9ADB-35B7F43E92E9}" destId="{8AC8AE33-FA9B-4100-BE79-E06F3AB9ECEE}" srcOrd="2" destOrd="0" parTransId="{79887AEB-EB67-422D-8FFB-BC6F8684BE8B}" sibTransId="{7513381B-4222-4B37-8831-17F860DFA6C9}"/>
    <dgm:cxn modelId="{6A442E26-0B67-40DE-A6F7-85D0E5CA0B0E}" srcId="{F798C044-943A-44B4-9ADB-35B7F43E92E9}" destId="{9BA20B35-B44B-4F93-92EC-905E9A399222}" srcOrd="3" destOrd="0" parTransId="{5A310CEF-A8EA-453A-960F-F54AF8BB5F0B}" sibTransId="{A22B8D80-83CF-4E5C-8530-56CE1C42C679}"/>
    <dgm:cxn modelId="{CD7DAD69-D2BF-4853-9566-63FEADE36BF2}" type="presOf" srcId="{726A5C03-895A-496D-8151-0B0B29A617E0}" destId="{953E4B46-B3FB-440C-8DF9-C49EBECD322F}" srcOrd="0" destOrd="0" presId="urn:microsoft.com/office/officeart/2018/2/layout/IconLabelList"/>
    <dgm:cxn modelId="{05DF046C-7CAB-47B3-B510-3E73D14EF06E}" srcId="{F798C044-943A-44B4-9ADB-35B7F43E92E9}" destId="{726A5C03-895A-496D-8151-0B0B29A617E0}" srcOrd="5" destOrd="0" parTransId="{358EAB42-0E79-4698-B29C-6A3DA5BA0D83}" sibTransId="{32F5870C-BC63-468F-A902-1CDE9300AEB0}"/>
    <dgm:cxn modelId="{060161A8-9C3B-4850-A753-5F9A965401C9}" type="presOf" srcId="{1818061E-59DB-403C-9B20-8D7451DA5548}" destId="{F6E14C40-6CBF-4F75-BAEB-0A6F6A4B20C5}" srcOrd="0" destOrd="0" presId="urn:microsoft.com/office/officeart/2018/2/layout/IconLabelList"/>
    <dgm:cxn modelId="{3DFE27B7-E61B-42B8-A2E3-799391F99539}" type="presOf" srcId="{8929FBA2-B568-4212-8F2C-D512B956C3F6}" destId="{59DC9C99-2CA8-4871-89F2-B44A71BE3D7E}" srcOrd="0" destOrd="0" presId="urn:microsoft.com/office/officeart/2018/2/layout/IconLabelList"/>
    <dgm:cxn modelId="{58310CC7-0962-465C-8E87-164C05E2F113}" srcId="{F798C044-943A-44B4-9ADB-35B7F43E92E9}" destId="{4259BFF0-55D7-48E6-90CE-69ED5962C702}" srcOrd="0" destOrd="0" parTransId="{9927B03B-8843-4E13-A3C5-794ABBBCF3F2}" sibTransId="{4CB10D95-1CCC-42C4-A37A-2CB935D7CADE}"/>
    <dgm:cxn modelId="{BD2693D7-8B2D-40A5-9192-38ADD3947038}" srcId="{F798C044-943A-44B4-9ADB-35B7F43E92E9}" destId="{8929FBA2-B568-4212-8F2C-D512B956C3F6}" srcOrd="4" destOrd="0" parTransId="{587F32FC-C225-496F-8D06-16244C8E3E2A}" sibTransId="{660A6DCA-3092-4154-995C-C589E1558549}"/>
    <dgm:cxn modelId="{E147DBE0-D560-4837-8A79-6337EC8CE7D0}" type="presOf" srcId="{8AC8AE33-FA9B-4100-BE79-E06F3AB9ECEE}" destId="{703B5CD6-C2B1-4551-98D6-035315064E15}" srcOrd="0" destOrd="0" presId="urn:microsoft.com/office/officeart/2018/2/layout/IconLabelList"/>
    <dgm:cxn modelId="{EBDBE6E0-4A74-4C74-82CB-338D6021D4C4}" type="presOf" srcId="{4259BFF0-55D7-48E6-90CE-69ED5962C702}" destId="{DB4FEEFD-E6B0-4B0F-A6B8-5D71F0D6FA20}" srcOrd="0" destOrd="0" presId="urn:microsoft.com/office/officeart/2018/2/layout/IconLabelList"/>
    <dgm:cxn modelId="{7F8C93EB-9D87-4B81-A0B1-25A9E4DDE3B2}" srcId="{F798C044-943A-44B4-9ADB-35B7F43E92E9}" destId="{1818061E-59DB-403C-9B20-8D7451DA5548}" srcOrd="1" destOrd="0" parTransId="{C3B906D3-8563-41D8-80D4-BD5F9E64C95A}" sibTransId="{F40D8BCA-56B7-4302-9427-479249FD7089}"/>
    <dgm:cxn modelId="{B4AD7CEE-4D8A-46AE-A352-77B1AB4F5217}" type="presOf" srcId="{F798C044-943A-44B4-9ADB-35B7F43E92E9}" destId="{DE023264-6E53-4586-9FF7-DF0666183006}" srcOrd="0" destOrd="0" presId="urn:microsoft.com/office/officeart/2018/2/layout/IconLabelList"/>
    <dgm:cxn modelId="{95FCDFF7-4821-4154-ACD3-F8E8836956A2}" type="presOf" srcId="{9BA20B35-B44B-4F93-92EC-905E9A399222}" destId="{11050B1D-EF8E-4C2E-AABE-31D0E440ED16}" srcOrd="0" destOrd="0" presId="urn:microsoft.com/office/officeart/2018/2/layout/IconLabelList"/>
    <dgm:cxn modelId="{773844BF-BFD4-43C9-9C58-565B4D31A615}" type="presParOf" srcId="{DE023264-6E53-4586-9FF7-DF0666183006}" destId="{60E88424-DA9B-46AD-8ADA-6B944FB85A3F}" srcOrd="0" destOrd="0" presId="urn:microsoft.com/office/officeart/2018/2/layout/IconLabelList"/>
    <dgm:cxn modelId="{6319EB3F-C218-4487-9B62-E69FF659872B}" type="presParOf" srcId="{60E88424-DA9B-46AD-8ADA-6B944FB85A3F}" destId="{71968209-9CEE-4E34-A0E6-7D8619BAEF98}" srcOrd="0" destOrd="0" presId="urn:microsoft.com/office/officeart/2018/2/layout/IconLabelList"/>
    <dgm:cxn modelId="{FDE1EEB2-FD0C-4307-A00A-AA2425DD9973}" type="presParOf" srcId="{60E88424-DA9B-46AD-8ADA-6B944FB85A3F}" destId="{0437CDAD-96F4-44BC-B825-21E3607618B8}" srcOrd="1" destOrd="0" presId="urn:microsoft.com/office/officeart/2018/2/layout/IconLabelList"/>
    <dgm:cxn modelId="{7A352C48-7438-4C77-BFC4-77B97D1A3529}" type="presParOf" srcId="{60E88424-DA9B-46AD-8ADA-6B944FB85A3F}" destId="{DB4FEEFD-E6B0-4B0F-A6B8-5D71F0D6FA20}" srcOrd="2" destOrd="0" presId="urn:microsoft.com/office/officeart/2018/2/layout/IconLabelList"/>
    <dgm:cxn modelId="{9FADF47B-7C5A-41DB-8521-E9B0B45E14B5}" type="presParOf" srcId="{DE023264-6E53-4586-9FF7-DF0666183006}" destId="{D482C53D-FAF1-403E-9E82-F413842D018D}" srcOrd="1" destOrd="0" presId="urn:microsoft.com/office/officeart/2018/2/layout/IconLabelList"/>
    <dgm:cxn modelId="{67B20548-0356-41DA-B4EE-72CB674472EC}" type="presParOf" srcId="{DE023264-6E53-4586-9FF7-DF0666183006}" destId="{F9E3AF4D-FF01-4AEA-84B0-DC867A9C0B96}" srcOrd="2" destOrd="0" presId="urn:microsoft.com/office/officeart/2018/2/layout/IconLabelList"/>
    <dgm:cxn modelId="{5C9F4CC5-DD5F-4ECA-81EC-206E1CD98F7C}" type="presParOf" srcId="{F9E3AF4D-FF01-4AEA-84B0-DC867A9C0B96}" destId="{C3F690F8-BD8B-4B62-869D-FE50F27946BD}" srcOrd="0" destOrd="0" presId="urn:microsoft.com/office/officeart/2018/2/layout/IconLabelList"/>
    <dgm:cxn modelId="{BDFCF1A9-5E16-400A-B98F-7F933D0A194B}" type="presParOf" srcId="{F9E3AF4D-FF01-4AEA-84B0-DC867A9C0B96}" destId="{8CDBA8C8-E59C-4A86-9413-508E1ECA970D}" srcOrd="1" destOrd="0" presId="urn:microsoft.com/office/officeart/2018/2/layout/IconLabelList"/>
    <dgm:cxn modelId="{A64994A7-04F0-436D-AEDF-D5B679A9BB6E}" type="presParOf" srcId="{F9E3AF4D-FF01-4AEA-84B0-DC867A9C0B96}" destId="{F6E14C40-6CBF-4F75-BAEB-0A6F6A4B20C5}" srcOrd="2" destOrd="0" presId="urn:microsoft.com/office/officeart/2018/2/layout/IconLabelList"/>
    <dgm:cxn modelId="{3FD59F87-2D0C-4298-8E0A-42E9994AEC42}" type="presParOf" srcId="{DE023264-6E53-4586-9FF7-DF0666183006}" destId="{BEB90C10-21CA-4F9F-B4F5-E4223C29D0F1}" srcOrd="3" destOrd="0" presId="urn:microsoft.com/office/officeart/2018/2/layout/IconLabelList"/>
    <dgm:cxn modelId="{FED650F7-7F82-4012-98C6-C0BC47DADCE8}" type="presParOf" srcId="{DE023264-6E53-4586-9FF7-DF0666183006}" destId="{05A5549C-DB52-46ED-BB52-363B84C3B53C}" srcOrd="4" destOrd="0" presId="urn:microsoft.com/office/officeart/2018/2/layout/IconLabelList"/>
    <dgm:cxn modelId="{86228EEA-1D4C-45BE-96AD-7C4BAAAB5278}" type="presParOf" srcId="{05A5549C-DB52-46ED-BB52-363B84C3B53C}" destId="{D7E5A794-47E8-4E9E-95FE-C60BC29817BF}" srcOrd="0" destOrd="0" presId="urn:microsoft.com/office/officeart/2018/2/layout/IconLabelList"/>
    <dgm:cxn modelId="{B0976543-6C6C-4F2D-B54E-C13F2DF3104D}" type="presParOf" srcId="{05A5549C-DB52-46ED-BB52-363B84C3B53C}" destId="{FD97A405-69E6-4292-9BCC-7E71873B130A}" srcOrd="1" destOrd="0" presId="urn:microsoft.com/office/officeart/2018/2/layout/IconLabelList"/>
    <dgm:cxn modelId="{08AFAF4B-9B86-4150-8038-97350CD71EFD}" type="presParOf" srcId="{05A5549C-DB52-46ED-BB52-363B84C3B53C}" destId="{703B5CD6-C2B1-4551-98D6-035315064E15}" srcOrd="2" destOrd="0" presId="urn:microsoft.com/office/officeart/2018/2/layout/IconLabelList"/>
    <dgm:cxn modelId="{8B92A33A-CE57-4484-ABD7-EF216982DF17}" type="presParOf" srcId="{DE023264-6E53-4586-9FF7-DF0666183006}" destId="{410C62A6-F3DD-43CD-AE0D-DB330FC4B98B}" srcOrd="5" destOrd="0" presId="urn:microsoft.com/office/officeart/2018/2/layout/IconLabelList"/>
    <dgm:cxn modelId="{7ED96C31-8B53-4B06-9C7B-18043F9E3760}" type="presParOf" srcId="{DE023264-6E53-4586-9FF7-DF0666183006}" destId="{1066BAB8-9535-4A38-8C06-2018FE5B933D}" srcOrd="6" destOrd="0" presId="urn:microsoft.com/office/officeart/2018/2/layout/IconLabelList"/>
    <dgm:cxn modelId="{BBFD5AA2-ED71-4AC6-8AA1-79A104C7C472}" type="presParOf" srcId="{1066BAB8-9535-4A38-8C06-2018FE5B933D}" destId="{35EFB843-9028-4C67-9701-E77B1FBDD43F}" srcOrd="0" destOrd="0" presId="urn:microsoft.com/office/officeart/2018/2/layout/IconLabelList"/>
    <dgm:cxn modelId="{552923A2-B44E-4AC6-AF68-39EEE2E7C326}" type="presParOf" srcId="{1066BAB8-9535-4A38-8C06-2018FE5B933D}" destId="{8407EEBE-BA52-40A3-A573-9321027430D4}" srcOrd="1" destOrd="0" presId="urn:microsoft.com/office/officeart/2018/2/layout/IconLabelList"/>
    <dgm:cxn modelId="{37E3EB30-C512-4D40-8A20-549786DDAAD8}" type="presParOf" srcId="{1066BAB8-9535-4A38-8C06-2018FE5B933D}" destId="{11050B1D-EF8E-4C2E-AABE-31D0E440ED16}" srcOrd="2" destOrd="0" presId="urn:microsoft.com/office/officeart/2018/2/layout/IconLabelList"/>
    <dgm:cxn modelId="{6B34DBCF-1003-4314-9C76-BABE2878A81F}" type="presParOf" srcId="{DE023264-6E53-4586-9FF7-DF0666183006}" destId="{60B794C3-2A73-44C7-968B-0CB3CC2345CD}" srcOrd="7" destOrd="0" presId="urn:microsoft.com/office/officeart/2018/2/layout/IconLabelList"/>
    <dgm:cxn modelId="{DF4AF69D-7677-4FA1-8674-5C824BC30BB9}" type="presParOf" srcId="{DE023264-6E53-4586-9FF7-DF0666183006}" destId="{E221B66E-4BAE-42B3-9001-CA0DCCE2BE09}" srcOrd="8" destOrd="0" presId="urn:microsoft.com/office/officeart/2018/2/layout/IconLabelList"/>
    <dgm:cxn modelId="{1C85F173-E4BB-47CA-B405-9D486BDA4250}" type="presParOf" srcId="{E221B66E-4BAE-42B3-9001-CA0DCCE2BE09}" destId="{CCFB9E19-4F51-4166-9EA6-E207F991CEEA}" srcOrd="0" destOrd="0" presId="urn:microsoft.com/office/officeart/2018/2/layout/IconLabelList"/>
    <dgm:cxn modelId="{7B14463A-F437-4B0C-B7AD-BAAD624F5FEF}" type="presParOf" srcId="{E221B66E-4BAE-42B3-9001-CA0DCCE2BE09}" destId="{B6D51C9C-A207-4225-AEF3-E6A909A16FD9}" srcOrd="1" destOrd="0" presId="urn:microsoft.com/office/officeart/2018/2/layout/IconLabelList"/>
    <dgm:cxn modelId="{AA24E0EB-109B-47B7-B61B-BF556FCE17DA}" type="presParOf" srcId="{E221B66E-4BAE-42B3-9001-CA0DCCE2BE09}" destId="{59DC9C99-2CA8-4871-89F2-B44A71BE3D7E}" srcOrd="2" destOrd="0" presId="urn:microsoft.com/office/officeart/2018/2/layout/IconLabelList"/>
    <dgm:cxn modelId="{6E8C6DA7-F2ED-4C55-B5CA-38D3BF09F1D7}" type="presParOf" srcId="{DE023264-6E53-4586-9FF7-DF0666183006}" destId="{0537D7E3-C2DB-4287-9B3D-ABA38DF626A6}" srcOrd="9" destOrd="0" presId="urn:microsoft.com/office/officeart/2018/2/layout/IconLabelList"/>
    <dgm:cxn modelId="{9D8B5534-A487-499A-B03D-0C962A23E4CD}" type="presParOf" srcId="{DE023264-6E53-4586-9FF7-DF0666183006}" destId="{C9AF1250-7753-426C-87CA-9DC8DF5D2FA3}" srcOrd="10" destOrd="0" presId="urn:microsoft.com/office/officeart/2018/2/layout/IconLabelList"/>
    <dgm:cxn modelId="{60EE0905-556A-44BF-B984-2667F7E6A9D2}" type="presParOf" srcId="{C9AF1250-7753-426C-87CA-9DC8DF5D2FA3}" destId="{299931E9-6E37-49FD-B75F-92E364BB377B}" srcOrd="0" destOrd="0" presId="urn:microsoft.com/office/officeart/2018/2/layout/IconLabelList"/>
    <dgm:cxn modelId="{B4703AFD-14B1-40AE-A284-310934FFC124}" type="presParOf" srcId="{C9AF1250-7753-426C-87CA-9DC8DF5D2FA3}" destId="{5A4C7D0F-8042-4174-9E53-4045C6E0CBC5}" srcOrd="1" destOrd="0" presId="urn:microsoft.com/office/officeart/2018/2/layout/IconLabelList"/>
    <dgm:cxn modelId="{A88DCD56-25C9-4C46-9258-E2BFD8C84606}" type="presParOf" srcId="{C9AF1250-7753-426C-87CA-9DC8DF5D2FA3}" destId="{953E4B46-B3FB-440C-8DF9-C49EBECD32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39EF4E-7730-4D25-BFE5-C6BC01DB06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13C1B0-308E-48C4-89B6-744E264A68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Raise: $500k seed (minimum close $250k)</a:t>
          </a:r>
        </a:p>
      </dgm:t>
    </dgm:pt>
    <dgm:pt modelId="{861CA444-AD50-41A6-AF98-5C0077EF6D09}" type="parTrans" cxnId="{388B1FCF-4A53-44ED-BAB2-9515C9D5B81D}">
      <dgm:prSet/>
      <dgm:spPr/>
      <dgm:t>
        <a:bodyPr/>
        <a:lstStyle/>
        <a:p>
          <a:endParaRPr lang="en-US"/>
        </a:p>
      </dgm:t>
    </dgm:pt>
    <dgm:pt modelId="{46C3DC92-2E1D-4E90-A808-B9356F960AE9}" type="sibTrans" cxnId="{388B1FCF-4A53-44ED-BAB2-9515C9D5B81D}">
      <dgm:prSet/>
      <dgm:spPr/>
      <dgm:t>
        <a:bodyPr/>
        <a:lstStyle/>
        <a:p>
          <a:endParaRPr lang="en-US"/>
        </a:p>
      </dgm:t>
    </dgm:pt>
    <dgm:pt modelId="{B9E47DF2-25D1-4D34-BF12-7E19613A8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Use: Ship Chakrai 2.0, biometric prediction, therapist pilots, early ARR</a:t>
          </a:r>
        </a:p>
      </dgm:t>
    </dgm:pt>
    <dgm:pt modelId="{28D822FB-9BBD-491C-BE70-772C46B61B56}" type="parTrans" cxnId="{6E231BAD-FB2F-4A38-AC54-A32752215472}">
      <dgm:prSet/>
      <dgm:spPr/>
      <dgm:t>
        <a:bodyPr/>
        <a:lstStyle/>
        <a:p>
          <a:endParaRPr lang="en-US"/>
        </a:p>
      </dgm:t>
    </dgm:pt>
    <dgm:pt modelId="{536F539F-FCDB-42AA-9696-184DD9E1A32C}" type="sibTrans" cxnId="{6E231BAD-FB2F-4A38-AC54-A32752215472}">
      <dgm:prSet/>
      <dgm:spPr/>
      <dgm:t>
        <a:bodyPr/>
        <a:lstStyle/>
        <a:p>
          <a:endParaRPr lang="en-US"/>
        </a:p>
      </dgm:t>
    </dgm:pt>
    <dgm:pt modelId="{AD31BADF-0BA2-418B-9376-CBE911242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Target valuation range: $5–8M post-money for 6–10% equity</a:t>
          </a:r>
        </a:p>
      </dgm:t>
    </dgm:pt>
    <dgm:pt modelId="{B5BCD352-C365-46BF-B328-BD55EC14C04F}" type="parTrans" cxnId="{A1106680-7DF3-4189-8644-991A7220E224}">
      <dgm:prSet/>
      <dgm:spPr/>
      <dgm:t>
        <a:bodyPr/>
        <a:lstStyle/>
        <a:p>
          <a:endParaRPr lang="en-US"/>
        </a:p>
      </dgm:t>
    </dgm:pt>
    <dgm:pt modelId="{5A033FEC-1ED4-4CBB-B342-D2A58EAEE062}" type="sibTrans" cxnId="{A1106680-7DF3-4189-8644-991A7220E224}">
      <dgm:prSet/>
      <dgm:spPr/>
      <dgm:t>
        <a:bodyPr/>
        <a:lstStyle/>
        <a:p>
          <a:endParaRPr lang="en-US"/>
        </a:p>
      </dgm:t>
    </dgm:pt>
    <dgm:pt modelId="{B99DD71D-5047-4716-A5A7-34CD71BE6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Minimum check: $25k</a:t>
          </a:r>
        </a:p>
      </dgm:t>
    </dgm:pt>
    <dgm:pt modelId="{C20D67A4-C115-4284-A74E-35E6B9F17C87}" type="parTrans" cxnId="{F1D773EE-2F48-4D64-8826-10D224E508B8}">
      <dgm:prSet/>
      <dgm:spPr/>
      <dgm:t>
        <a:bodyPr/>
        <a:lstStyle/>
        <a:p>
          <a:endParaRPr lang="en-US"/>
        </a:p>
      </dgm:t>
    </dgm:pt>
    <dgm:pt modelId="{71940E21-7C1B-4103-A7A2-E058D8F225D9}" type="sibTrans" cxnId="{F1D773EE-2F48-4D64-8826-10D224E508B8}">
      <dgm:prSet/>
      <dgm:spPr/>
      <dgm:t>
        <a:bodyPr/>
        <a:lstStyle/>
        <a:p>
          <a:endParaRPr lang="en-US"/>
        </a:p>
      </dgm:t>
    </dgm:pt>
    <dgm:pt modelId="{6A6E79D6-0AAD-40F8-9C04-64C67752A1A2}" type="pres">
      <dgm:prSet presAssocID="{CE39EF4E-7730-4D25-BFE5-C6BC01DB067B}" presName="root" presStyleCnt="0">
        <dgm:presLayoutVars>
          <dgm:dir/>
          <dgm:resizeHandles val="exact"/>
        </dgm:presLayoutVars>
      </dgm:prSet>
      <dgm:spPr/>
    </dgm:pt>
    <dgm:pt modelId="{BDED08D7-C762-4122-ACD0-B4DB6A3F8D14}" type="pres">
      <dgm:prSet presAssocID="{C013C1B0-308E-48C4-89B6-744E264A687F}" presName="compNode" presStyleCnt="0"/>
      <dgm:spPr/>
    </dgm:pt>
    <dgm:pt modelId="{5CF8DA21-21A2-4232-AC87-826B7D01AD28}" type="pres">
      <dgm:prSet presAssocID="{C013C1B0-308E-48C4-89B6-744E264A687F}" presName="bgRect" presStyleLbl="bgShp" presStyleIdx="0" presStyleCnt="4"/>
      <dgm:spPr/>
    </dgm:pt>
    <dgm:pt modelId="{E60F6690-EA62-42D2-92B8-73CA5FF5161A}" type="pres">
      <dgm:prSet presAssocID="{C013C1B0-308E-48C4-89B6-744E264A68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F311579F-6D7D-4D97-BE43-D16FCD4FB1FE}" type="pres">
      <dgm:prSet presAssocID="{C013C1B0-308E-48C4-89B6-744E264A687F}" presName="spaceRect" presStyleCnt="0"/>
      <dgm:spPr/>
    </dgm:pt>
    <dgm:pt modelId="{B349EF32-EFEA-4FA8-AAFB-8934C9EBED9C}" type="pres">
      <dgm:prSet presAssocID="{C013C1B0-308E-48C4-89B6-744E264A687F}" presName="parTx" presStyleLbl="revTx" presStyleIdx="0" presStyleCnt="4">
        <dgm:presLayoutVars>
          <dgm:chMax val="0"/>
          <dgm:chPref val="0"/>
        </dgm:presLayoutVars>
      </dgm:prSet>
      <dgm:spPr/>
    </dgm:pt>
    <dgm:pt modelId="{CE77C150-3660-42C4-BAD0-3CE0B9652AC1}" type="pres">
      <dgm:prSet presAssocID="{46C3DC92-2E1D-4E90-A808-B9356F960AE9}" presName="sibTrans" presStyleCnt="0"/>
      <dgm:spPr/>
    </dgm:pt>
    <dgm:pt modelId="{B9833FCA-ABD4-4BFE-A3B5-80C87807ACEC}" type="pres">
      <dgm:prSet presAssocID="{B9E47DF2-25D1-4D34-BF12-7E19613A8438}" presName="compNode" presStyleCnt="0"/>
      <dgm:spPr/>
    </dgm:pt>
    <dgm:pt modelId="{6BB8634D-9D71-41F5-97DD-0628242FDCE4}" type="pres">
      <dgm:prSet presAssocID="{B9E47DF2-25D1-4D34-BF12-7E19613A8438}" presName="bgRect" presStyleLbl="bgShp" presStyleIdx="1" presStyleCnt="4"/>
      <dgm:spPr/>
    </dgm:pt>
    <dgm:pt modelId="{158FD400-9E1B-40DF-850F-2D8AF9834186}" type="pres">
      <dgm:prSet presAssocID="{B9E47DF2-25D1-4D34-BF12-7E19613A84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72FBCF7-8755-4D41-8193-856A8B434C83}" type="pres">
      <dgm:prSet presAssocID="{B9E47DF2-25D1-4D34-BF12-7E19613A8438}" presName="spaceRect" presStyleCnt="0"/>
      <dgm:spPr/>
    </dgm:pt>
    <dgm:pt modelId="{453A91DA-F36E-4169-B7AB-4F29CD85E703}" type="pres">
      <dgm:prSet presAssocID="{B9E47DF2-25D1-4D34-BF12-7E19613A8438}" presName="parTx" presStyleLbl="revTx" presStyleIdx="1" presStyleCnt="4">
        <dgm:presLayoutVars>
          <dgm:chMax val="0"/>
          <dgm:chPref val="0"/>
        </dgm:presLayoutVars>
      </dgm:prSet>
      <dgm:spPr/>
    </dgm:pt>
    <dgm:pt modelId="{CD66775A-325F-446C-B19A-0E1A97D0327D}" type="pres">
      <dgm:prSet presAssocID="{536F539F-FCDB-42AA-9696-184DD9E1A32C}" presName="sibTrans" presStyleCnt="0"/>
      <dgm:spPr/>
    </dgm:pt>
    <dgm:pt modelId="{6E7779E5-BC40-4717-B4EE-CE37A44BB03A}" type="pres">
      <dgm:prSet presAssocID="{AD31BADF-0BA2-418B-9376-CBE911242771}" presName="compNode" presStyleCnt="0"/>
      <dgm:spPr/>
    </dgm:pt>
    <dgm:pt modelId="{26C24F38-D6EE-4FEC-A50C-4EAD02F1FF74}" type="pres">
      <dgm:prSet presAssocID="{AD31BADF-0BA2-418B-9376-CBE911242771}" presName="bgRect" presStyleLbl="bgShp" presStyleIdx="2" presStyleCnt="4"/>
      <dgm:spPr/>
    </dgm:pt>
    <dgm:pt modelId="{4C4F69AE-4126-4DB6-9FEF-71EE221F3388}" type="pres">
      <dgm:prSet presAssocID="{AD31BADF-0BA2-418B-9376-CBE91124277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FFF773C-AD13-4EA4-925B-D3E6CA7DB499}" type="pres">
      <dgm:prSet presAssocID="{AD31BADF-0BA2-418B-9376-CBE911242771}" presName="spaceRect" presStyleCnt="0"/>
      <dgm:spPr/>
    </dgm:pt>
    <dgm:pt modelId="{572A1318-093A-4FCD-A217-60D65AA90AB6}" type="pres">
      <dgm:prSet presAssocID="{AD31BADF-0BA2-418B-9376-CBE911242771}" presName="parTx" presStyleLbl="revTx" presStyleIdx="2" presStyleCnt="4">
        <dgm:presLayoutVars>
          <dgm:chMax val="0"/>
          <dgm:chPref val="0"/>
        </dgm:presLayoutVars>
      </dgm:prSet>
      <dgm:spPr/>
    </dgm:pt>
    <dgm:pt modelId="{B3263A2D-A5C5-41FA-B15D-BCBD752A5456}" type="pres">
      <dgm:prSet presAssocID="{5A033FEC-1ED4-4CBB-B342-D2A58EAEE062}" presName="sibTrans" presStyleCnt="0"/>
      <dgm:spPr/>
    </dgm:pt>
    <dgm:pt modelId="{97FB1CA9-2150-48F9-9A62-6C19992BB2C9}" type="pres">
      <dgm:prSet presAssocID="{B99DD71D-5047-4716-A5A7-34CD71BE6634}" presName="compNode" presStyleCnt="0"/>
      <dgm:spPr/>
    </dgm:pt>
    <dgm:pt modelId="{2A14CBC6-E792-4784-AF76-178B8D2CA584}" type="pres">
      <dgm:prSet presAssocID="{B99DD71D-5047-4716-A5A7-34CD71BE6634}" presName="bgRect" presStyleLbl="bgShp" presStyleIdx="3" presStyleCnt="4"/>
      <dgm:spPr/>
    </dgm:pt>
    <dgm:pt modelId="{9668F300-23A5-4231-A276-B9CF46D4E56A}" type="pres">
      <dgm:prSet presAssocID="{B99DD71D-5047-4716-A5A7-34CD71BE66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EBE506C-7DC5-4F8C-BAC1-32284DC64219}" type="pres">
      <dgm:prSet presAssocID="{B99DD71D-5047-4716-A5A7-34CD71BE6634}" presName="spaceRect" presStyleCnt="0"/>
      <dgm:spPr/>
    </dgm:pt>
    <dgm:pt modelId="{131079DA-D17D-483E-A93F-0313B8BD20D5}" type="pres">
      <dgm:prSet presAssocID="{B99DD71D-5047-4716-A5A7-34CD71BE66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677D44-5D96-40E9-BAFA-0A39A59F97C8}" type="presOf" srcId="{AD31BADF-0BA2-418B-9376-CBE911242771}" destId="{572A1318-093A-4FCD-A217-60D65AA90AB6}" srcOrd="0" destOrd="0" presId="urn:microsoft.com/office/officeart/2018/2/layout/IconVerticalSolidList"/>
    <dgm:cxn modelId="{1272B054-0EBC-45FE-876A-85A35BD85F1E}" type="presOf" srcId="{B99DD71D-5047-4716-A5A7-34CD71BE6634}" destId="{131079DA-D17D-483E-A93F-0313B8BD20D5}" srcOrd="0" destOrd="0" presId="urn:microsoft.com/office/officeart/2018/2/layout/IconVerticalSolidList"/>
    <dgm:cxn modelId="{10DC4E59-7BF5-4701-913E-D2AB3D06E206}" type="presOf" srcId="{B9E47DF2-25D1-4D34-BF12-7E19613A8438}" destId="{453A91DA-F36E-4169-B7AB-4F29CD85E703}" srcOrd="0" destOrd="0" presId="urn:microsoft.com/office/officeart/2018/2/layout/IconVerticalSolidList"/>
    <dgm:cxn modelId="{A1106680-7DF3-4189-8644-991A7220E224}" srcId="{CE39EF4E-7730-4D25-BFE5-C6BC01DB067B}" destId="{AD31BADF-0BA2-418B-9376-CBE911242771}" srcOrd="2" destOrd="0" parTransId="{B5BCD352-C365-46BF-B328-BD55EC14C04F}" sibTransId="{5A033FEC-1ED4-4CBB-B342-D2A58EAEE062}"/>
    <dgm:cxn modelId="{55AC3FA3-4D24-4F51-9ED0-DE0DE9E76757}" type="presOf" srcId="{CE39EF4E-7730-4D25-BFE5-C6BC01DB067B}" destId="{6A6E79D6-0AAD-40F8-9C04-64C67752A1A2}" srcOrd="0" destOrd="0" presId="urn:microsoft.com/office/officeart/2018/2/layout/IconVerticalSolidList"/>
    <dgm:cxn modelId="{6E231BAD-FB2F-4A38-AC54-A32752215472}" srcId="{CE39EF4E-7730-4D25-BFE5-C6BC01DB067B}" destId="{B9E47DF2-25D1-4D34-BF12-7E19613A8438}" srcOrd="1" destOrd="0" parTransId="{28D822FB-9BBD-491C-BE70-772C46B61B56}" sibTransId="{536F539F-FCDB-42AA-9696-184DD9E1A32C}"/>
    <dgm:cxn modelId="{251CF7B6-7383-4FF9-9421-84F4B1908717}" type="presOf" srcId="{C013C1B0-308E-48C4-89B6-744E264A687F}" destId="{B349EF32-EFEA-4FA8-AAFB-8934C9EBED9C}" srcOrd="0" destOrd="0" presId="urn:microsoft.com/office/officeart/2018/2/layout/IconVerticalSolidList"/>
    <dgm:cxn modelId="{388B1FCF-4A53-44ED-BAB2-9515C9D5B81D}" srcId="{CE39EF4E-7730-4D25-BFE5-C6BC01DB067B}" destId="{C013C1B0-308E-48C4-89B6-744E264A687F}" srcOrd="0" destOrd="0" parTransId="{861CA444-AD50-41A6-AF98-5C0077EF6D09}" sibTransId="{46C3DC92-2E1D-4E90-A808-B9356F960AE9}"/>
    <dgm:cxn modelId="{F1D773EE-2F48-4D64-8826-10D224E508B8}" srcId="{CE39EF4E-7730-4D25-BFE5-C6BC01DB067B}" destId="{B99DD71D-5047-4716-A5A7-34CD71BE6634}" srcOrd="3" destOrd="0" parTransId="{C20D67A4-C115-4284-A74E-35E6B9F17C87}" sibTransId="{71940E21-7C1B-4103-A7A2-E058D8F225D9}"/>
    <dgm:cxn modelId="{C1D2390B-E8DC-4918-8862-79C08F301295}" type="presParOf" srcId="{6A6E79D6-0AAD-40F8-9C04-64C67752A1A2}" destId="{BDED08D7-C762-4122-ACD0-B4DB6A3F8D14}" srcOrd="0" destOrd="0" presId="urn:microsoft.com/office/officeart/2018/2/layout/IconVerticalSolidList"/>
    <dgm:cxn modelId="{99F9065E-B456-4AAF-BA9D-56B7402D707F}" type="presParOf" srcId="{BDED08D7-C762-4122-ACD0-B4DB6A3F8D14}" destId="{5CF8DA21-21A2-4232-AC87-826B7D01AD28}" srcOrd="0" destOrd="0" presId="urn:microsoft.com/office/officeart/2018/2/layout/IconVerticalSolidList"/>
    <dgm:cxn modelId="{1E5B8864-02D1-4195-95F1-5263B9B0DEEE}" type="presParOf" srcId="{BDED08D7-C762-4122-ACD0-B4DB6A3F8D14}" destId="{E60F6690-EA62-42D2-92B8-73CA5FF5161A}" srcOrd="1" destOrd="0" presId="urn:microsoft.com/office/officeart/2018/2/layout/IconVerticalSolidList"/>
    <dgm:cxn modelId="{49FD04C1-81EB-4B8D-BC37-82A27F09B458}" type="presParOf" srcId="{BDED08D7-C762-4122-ACD0-B4DB6A3F8D14}" destId="{F311579F-6D7D-4D97-BE43-D16FCD4FB1FE}" srcOrd="2" destOrd="0" presId="urn:microsoft.com/office/officeart/2018/2/layout/IconVerticalSolidList"/>
    <dgm:cxn modelId="{4A160CBE-53AF-4496-AF8F-94336814D686}" type="presParOf" srcId="{BDED08D7-C762-4122-ACD0-B4DB6A3F8D14}" destId="{B349EF32-EFEA-4FA8-AAFB-8934C9EBED9C}" srcOrd="3" destOrd="0" presId="urn:microsoft.com/office/officeart/2018/2/layout/IconVerticalSolidList"/>
    <dgm:cxn modelId="{3A9A92AC-9C8C-4609-8839-DB9F718069EA}" type="presParOf" srcId="{6A6E79D6-0AAD-40F8-9C04-64C67752A1A2}" destId="{CE77C150-3660-42C4-BAD0-3CE0B9652AC1}" srcOrd="1" destOrd="0" presId="urn:microsoft.com/office/officeart/2018/2/layout/IconVerticalSolidList"/>
    <dgm:cxn modelId="{2E1D1BE9-3FEF-4466-9231-9B88BF1A6B0B}" type="presParOf" srcId="{6A6E79D6-0AAD-40F8-9C04-64C67752A1A2}" destId="{B9833FCA-ABD4-4BFE-A3B5-80C87807ACEC}" srcOrd="2" destOrd="0" presId="urn:microsoft.com/office/officeart/2018/2/layout/IconVerticalSolidList"/>
    <dgm:cxn modelId="{00765406-28DB-4A39-860F-3633C9528914}" type="presParOf" srcId="{B9833FCA-ABD4-4BFE-A3B5-80C87807ACEC}" destId="{6BB8634D-9D71-41F5-97DD-0628242FDCE4}" srcOrd="0" destOrd="0" presId="urn:microsoft.com/office/officeart/2018/2/layout/IconVerticalSolidList"/>
    <dgm:cxn modelId="{B8DAEA9E-3406-40BD-A07D-3E8F9BDE6273}" type="presParOf" srcId="{B9833FCA-ABD4-4BFE-A3B5-80C87807ACEC}" destId="{158FD400-9E1B-40DF-850F-2D8AF9834186}" srcOrd="1" destOrd="0" presId="urn:microsoft.com/office/officeart/2018/2/layout/IconVerticalSolidList"/>
    <dgm:cxn modelId="{F31337F1-95B7-49C8-B602-9878B86A1F61}" type="presParOf" srcId="{B9833FCA-ABD4-4BFE-A3B5-80C87807ACEC}" destId="{C72FBCF7-8755-4D41-8193-856A8B434C83}" srcOrd="2" destOrd="0" presId="urn:microsoft.com/office/officeart/2018/2/layout/IconVerticalSolidList"/>
    <dgm:cxn modelId="{3F38861F-6C2A-4E08-A65A-C95DBD7A7594}" type="presParOf" srcId="{B9833FCA-ABD4-4BFE-A3B5-80C87807ACEC}" destId="{453A91DA-F36E-4169-B7AB-4F29CD85E703}" srcOrd="3" destOrd="0" presId="urn:microsoft.com/office/officeart/2018/2/layout/IconVerticalSolidList"/>
    <dgm:cxn modelId="{C6717204-EDAA-4740-9563-1A6374144CE8}" type="presParOf" srcId="{6A6E79D6-0AAD-40F8-9C04-64C67752A1A2}" destId="{CD66775A-325F-446C-B19A-0E1A97D0327D}" srcOrd="3" destOrd="0" presId="urn:microsoft.com/office/officeart/2018/2/layout/IconVerticalSolidList"/>
    <dgm:cxn modelId="{B98A8898-5C42-4339-B9D8-41E813403876}" type="presParOf" srcId="{6A6E79D6-0AAD-40F8-9C04-64C67752A1A2}" destId="{6E7779E5-BC40-4717-B4EE-CE37A44BB03A}" srcOrd="4" destOrd="0" presId="urn:microsoft.com/office/officeart/2018/2/layout/IconVerticalSolidList"/>
    <dgm:cxn modelId="{F12CA587-B3C8-40F1-A31E-34DF352021BC}" type="presParOf" srcId="{6E7779E5-BC40-4717-B4EE-CE37A44BB03A}" destId="{26C24F38-D6EE-4FEC-A50C-4EAD02F1FF74}" srcOrd="0" destOrd="0" presId="urn:microsoft.com/office/officeart/2018/2/layout/IconVerticalSolidList"/>
    <dgm:cxn modelId="{CE6315D9-C2D7-4F13-81AA-6C50D31F9698}" type="presParOf" srcId="{6E7779E5-BC40-4717-B4EE-CE37A44BB03A}" destId="{4C4F69AE-4126-4DB6-9FEF-71EE221F3388}" srcOrd="1" destOrd="0" presId="urn:microsoft.com/office/officeart/2018/2/layout/IconVerticalSolidList"/>
    <dgm:cxn modelId="{86644E7E-27C3-4960-A1FF-763763B8579C}" type="presParOf" srcId="{6E7779E5-BC40-4717-B4EE-CE37A44BB03A}" destId="{0FFF773C-AD13-4EA4-925B-D3E6CA7DB499}" srcOrd="2" destOrd="0" presId="urn:microsoft.com/office/officeart/2018/2/layout/IconVerticalSolidList"/>
    <dgm:cxn modelId="{64E4F2B6-66C7-43A8-A6A3-12055752A4BA}" type="presParOf" srcId="{6E7779E5-BC40-4717-B4EE-CE37A44BB03A}" destId="{572A1318-093A-4FCD-A217-60D65AA90AB6}" srcOrd="3" destOrd="0" presId="urn:microsoft.com/office/officeart/2018/2/layout/IconVerticalSolidList"/>
    <dgm:cxn modelId="{E9501B32-A802-452D-A102-C76304FC464A}" type="presParOf" srcId="{6A6E79D6-0AAD-40F8-9C04-64C67752A1A2}" destId="{B3263A2D-A5C5-41FA-B15D-BCBD752A5456}" srcOrd="5" destOrd="0" presId="urn:microsoft.com/office/officeart/2018/2/layout/IconVerticalSolidList"/>
    <dgm:cxn modelId="{E7BD24A1-7DF6-460B-93ED-D8A339D295D3}" type="presParOf" srcId="{6A6E79D6-0AAD-40F8-9C04-64C67752A1A2}" destId="{97FB1CA9-2150-48F9-9A62-6C19992BB2C9}" srcOrd="6" destOrd="0" presId="urn:microsoft.com/office/officeart/2018/2/layout/IconVerticalSolidList"/>
    <dgm:cxn modelId="{83696707-AC22-4A01-B995-3701359C609A}" type="presParOf" srcId="{97FB1CA9-2150-48F9-9A62-6C19992BB2C9}" destId="{2A14CBC6-E792-4784-AF76-178B8D2CA584}" srcOrd="0" destOrd="0" presId="urn:microsoft.com/office/officeart/2018/2/layout/IconVerticalSolidList"/>
    <dgm:cxn modelId="{7A9560CE-3DD3-4FE5-B15A-48AAC29661DE}" type="presParOf" srcId="{97FB1CA9-2150-48F9-9A62-6C19992BB2C9}" destId="{9668F300-23A5-4231-A276-B9CF46D4E56A}" srcOrd="1" destOrd="0" presId="urn:microsoft.com/office/officeart/2018/2/layout/IconVerticalSolidList"/>
    <dgm:cxn modelId="{64F3A22A-F826-4ED1-854E-49D771B6E5AC}" type="presParOf" srcId="{97FB1CA9-2150-48F9-9A62-6C19992BB2C9}" destId="{FEBE506C-7DC5-4F8C-BAC1-32284DC64219}" srcOrd="2" destOrd="0" presId="urn:microsoft.com/office/officeart/2018/2/layout/IconVerticalSolidList"/>
    <dgm:cxn modelId="{A0578BE8-490B-4518-8390-7907C54672D4}" type="presParOf" srcId="{97FB1CA9-2150-48F9-9A62-6C19992BB2C9}" destId="{131079DA-D17D-483E-A93F-0313B8BD20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B8D15C9-1743-4C8C-94B5-8AEB48267DD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609D91-7B3A-4439-BCB1-051786156F94}">
      <dgm:prSet/>
      <dgm:spPr/>
      <dgm:t>
        <a:bodyPr/>
        <a:lstStyle/>
        <a:p>
          <a:r>
            <a:rPr lang="en-US"/>
            <a:t>Daniel Sharpe — </a:t>
          </a:r>
          <a:br>
            <a:rPr lang="en-US"/>
          </a:br>
          <a:r>
            <a:rPr lang="en-US">
              <a:hlinkClick xmlns:r="http://schemas.openxmlformats.org/officeDocument/2006/relationships" r:id="rId1"/>
            </a:rPr>
            <a:t>daniel@yobot.bot</a:t>
          </a:r>
          <a:br>
            <a:rPr lang="en-US"/>
          </a:br>
          <a:r>
            <a:rPr lang="en-US"/>
            <a:t>602-785-0165</a:t>
          </a:r>
        </a:p>
      </dgm:t>
    </dgm:pt>
    <dgm:pt modelId="{B47B7933-3D91-4C6A-96ED-684D9D5C00BA}" type="parTrans" cxnId="{6731FDBF-56DE-4CE9-8DF4-CAE44114001B}">
      <dgm:prSet/>
      <dgm:spPr/>
      <dgm:t>
        <a:bodyPr/>
        <a:lstStyle/>
        <a:p>
          <a:endParaRPr lang="en-US"/>
        </a:p>
      </dgm:t>
    </dgm:pt>
    <dgm:pt modelId="{32EA8C08-DB7D-45FD-A713-7409467DC134}" type="sibTrans" cxnId="{6731FDBF-56DE-4CE9-8DF4-CAE44114001B}">
      <dgm:prSet/>
      <dgm:spPr/>
      <dgm:t>
        <a:bodyPr/>
        <a:lstStyle/>
        <a:p>
          <a:endParaRPr lang="en-US"/>
        </a:p>
      </dgm:t>
    </dgm:pt>
    <dgm:pt modelId="{2911C1DD-3F43-431C-A77B-7213CFD0E176}">
      <dgm:prSet/>
      <dgm:spPr/>
      <dgm:t>
        <a:bodyPr/>
        <a:lstStyle/>
        <a:p>
          <a:r>
            <a:rPr lang="en-US"/>
            <a:t>Scottsdale, AZ 85262</a:t>
          </a:r>
        </a:p>
      </dgm:t>
    </dgm:pt>
    <dgm:pt modelId="{9B1378F7-75EB-4A14-9A26-494168A38B1D}" type="parTrans" cxnId="{5A99DC33-EE34-4E13-B8BF-060F0EEF71C0}">
      <dgm:prSet/>
      <dgm:spPr/>
      <dgm:t>
        <a:bodyPr/>
        <a:lstStyle/>
        <a:p>
          <a:endParaRPr lang="en-US"/>
        </a:p>
      </dgm:t>
    </dgm:pt>
    <dgm:pt modelId="{4BEBD77F-C988-4848-AA34-6C4F3DAEB01D}" type="sibTrans" cxnId="{5A99DC33-EE34-4E13-B8BF-060F0EEF71C0}">
      <dgm:prSet/>
      <dgm:spPr/>
      <dgm:t>
        <a:bodyPr/>
        <a:lstStyle/>
        <a:p>
          <a:endParaRPr lang="en-US"/>
        </a:p>
      </dgm:t>
    </dgm:pt>
    <dgm:pt modelId="{93E64F34-65B3-477F-B8D1-0B8B5556E0C8}" type="pres">
      <dgm:prSet presAssocID="{2B8D15C9-1743-4C8C-94B5-8AEB48267DDD}" presName="vert0" presStyleCnt="0">
        <dgm:presLayoutVars>
          <dgm:dir/>
          <dgm:animOne val="branch"/>
          <dgm:animLvl val="lvl"/>
        </dgm:presLayoutVars>
      </dgm:prSet>
      <dgm:spPr/>
    </dgm:pt>
    <dgm:pt modelId="{21271E02-CB17-44DE-B5BD-5EA1B65E90F9}" type="pres">
      <dgm:prSet presAssocID="{E5609D91-7B3A-4439-BCB1-051786156F94}" presName="thickLine" presStyleLbl="alignNode1" presStyleIdx="0" presStyleCnt="2"/>
      <dgm:spPr/>
    </dgm:pt>
    <dgm:pt modelId="{E9CE29A9-9A46-48B8-BCF5-DC8842680BE2}" type="pres">
      <dgm:prSet presAssocID="{E5609D91-7B3A-4439-BCB1-051786156F94}" presName="horz1" presStyleCnt="0"/>
      <dgm:spPr/>
    </dgm:pt>
    <dgm:pt modelId="{B73DB0B2-D9EF-4E05-9043-3C9F9243C47C}" type="pres">
      <dgm:prSet presAssocID="{E5609D91-7B3A-4439-BCB1-051786156F94}" presName="tx1" presStyleLbl="revTx" presStyleIdx="0" presStyleCnt="2"/>
      <dgm:spPr/>
    </dgm:pt>
    <dgm:pt modelId="{8733179B-1F9F-49BB-A55F-713AFCA866EC}" type="pres">
      <dgm:prSet presAssocID="{E5609D91-7B3A-4439-BCB1-051786156F94}" presName="vert1" presStyleCnt="0"/>
      <dgm:spPr/>
    </dgm:pt>
    <dgm:pt modelId="{48C4A0BB-2B75-4F08-8619-636BF8D8E774}" type="pres">
      <dgm:prSet presAssocID="{2911C1DD-3F43-431C-A77B-7213CFD0E176}" presName="thickLine" presStyleLbl="alignNode1" presStyleIdx="1" presStyleCnt="2"/>
      <dgm:spPr/>
    </dgm:pt>
    <dgm:pt modelId="{223DE710-BDBB-4648-9613-E60D4981CE06}" type="pres">
      <dgm:prSet presAssocID="{2911C1DD-3F43-431C-A77B-7213CFD0E176}" presName="horz1" presStyleCnt="0"/>
      <dgm:spPr/>
    </dgm:pt>
    <dgm:pt modelId="{A497370C-3B50-44B3-983B-1AB1881C6561}" type="pres">
      <dgm:prSet presAssocID="{2911C1DD-3F43-431C-A77B-7213CFD0E176}" presName="tx1" presStyleLbl="revTx" presStyleIdx="1" presStyleCnt="2"/>
      <dgm:spPr/>
    </dgm:pt>
    <dgm:pt modelId="{E4DCBC04-C2FF-4B5B-B6AA-7C201CBC4D90}" type="pres">
      <dgm:prSet presAssocID="{2911C1DD-3F43-431C-A77B-7213CFD0E176}" presName="vert1" presStyleCnt="0"/>
      <dgm:spPr/>
    </dgm:pt>
  </dgm:ptLst>
  <dgm:cxnLst>
    <dgm:cxn modelId="{65E16D1B-BEFB-4B06-BF05-207C5CA50E31}" type="presOf" srcId="{2911C1DD-3F43-431C-A77B-7213CFD0E176}" destId="{A497370C-3B50-44B3-983B-1AB1881C6561}" srcOrd="0" destOrd="0" presId="urn:microsoft.com/office/officeart/2008/layout/LinedList"/>
    <dgm:cxn modelId="{5A99DC33-EE34-4E13-B8BF-060F0EEF71C0}" srcId="{2B8D15C9-1743-4C8C-94B5-8AEB48267DDD}" destId="{2911C1DD-3F43-431C-A77B-7213CFD0E176}" srcOrd="1" destOrd="0" parTransId="{9B1378F7-75EB-4A14-9A26-494168A38B1D}" sibTransId="{4BEBD77F-C988-4848-AA34-6C4F3DAEB01D}"/>
    <dgm:cxn modelId="{072B6A57-4C99-4303-BC33-607F9C34FF8C}" type="presOf" srcId="{E5609D91-7B3A-4439-BCB1-051786156F94}" destId="{B73DB0B2-D9EF-4E05-9043-3C9F9243C47C}" srcOrd="0" destOrd="0" presId="urn:microsoft.com/office/officeart/2008/layout/LinedList"/>
    <dgm:cxn modelId="{BC6B8A81-C5BB-493D-90B6-176DE4B8CD01}" type="presOf" srcId="{2B8D15C9-1743-4C8C-94B5-8AEB48267DDD}" destId="{93E64F34-65B3-477F-B8D1-0B8B5556E0C8}" srcOrd="0" destOrd="0" presId="urn:microsoft.com/office/officeart/2008/layout/LinedList"/>
    <dgm:cxn modelId="{6731FDBF-56DE-4CE9-8DF4-CAE44114001B}" srcId="{2B8D15C9-1743-4C8C-94B5-8AEB48267DDD}" destId="{E5609D91-7B3A-4439-BCB1-051786156F94}" srcOrd="0" destOrd="0" parTransId="{B47B7933-3D91-4C6A-96ED-684D9D5C00BA}" sibTransId="{32EA8C08-DB7D-45FD-A713-7409467DC134}"/>
    <dgm:cxn modelId="{E2FFDF59-C9E6-47E1-96C1-08B2FE45BD46}" type="presParOf" srcId="{93E64F34-65B3-477F-B8D1-0B8B5556E0C8}" destId="{21271E02-CB17-44DE-B5BD-5EA1B65E90F9}" srcOrd="0" destOrd="0" presId="urn:microsoft.com/office/officeart/2008/layout/LinedList"/>
    <dgm:cxn modelId="{2778862C-495C-49DA-9C86-779A8A7A546C}" type="presParOf" srcId="{93E64F34-65B3-477F-B8D1-0B8B5556E0C8}" destId="{E9CE29A9-9A46-48B8-BCF5-DC8842680BE2}" srcOrd="1" destOrd="0" presId="urn:microsoft.com/office/officeart/2008/layout/LinedList"/>
    <dgm:cxn modelId="{A750A91C-513B-4263-AD4F-785605B186A9}" type="presParOf" srcId="{E9CE29A9-9A46-48B8-BCF5-DC8842680BE2}" destId="{B73DB0B2-D9EF-4E05-9043-3C9F9243C47C}" srcOrd="0" destOrd="0" presId="urn:microsoft.com/office/officeart/2008/layout/LinedList"/>
    <dgm:cxn modelId="{3BD16C77-E664-4C1B-9A35-FF0F6AA03D66}" type="presParOf" srcId="{E9CE29A9-9A46-48B8-BCF5-DC8842680BE2}" destId="{8733179B-1F9F-49BB-A55F-713AFCA866EC}" srcOrd="1" destOrd="0" presId="urn:microsoft.com/office/officeart/2008/layout/LinedList"/>
    <dgm:cxn modelId="{E4DC3355-617D-4BE2-8DAA-DE0F17B273A5}" type="presParOf" srcId="{93E64F34-65B3-477F-B8D1-0B8B5556E0C8}" destId="{48C4A0BB-2B75-4F08-8619-636BF8D8E774}" srcOrd="2" destOrd="0" presId="urn:microsoft.com/office/officeart/2008/layout/LinedList"/>
    <dgm:cxn modelId="{538E088E-6C91-49BC-BF7A-FD3259B2448A}" type="presParOf" srcId="{93E64F34-65B3-477F-B8D1-0B8B5556E0C8}" destId="{223DE710-BDBB-4648-9613-E60D4981CE06}" srcOrd="3" destOrd="0" presId="urn:microsoft.com/office/officeart/2008/layout/LinedList"/>
    <dgm:cxn modelId="{509B8B10-31F9-4597-9583-D29898320486}" type="presParOf" srcId="{223DE710-BDBB-4648-9613-E60D4981CE06}" destId="{A497370C-3B50-44B3-983B-1AB1881C6561}" srcOrd="0" destOrd="0" presId="urn:microsoft.com/office/officeart/2008/layout/LinedList"/>
    <dgm:cxn modelId="{855FA2FA-685B-471B-A686-35BEFD48DD3D}" type="presParOf" srcId="{223DE710-BDBB-4648-9613-E60D4981CE06}" destId="{E4DCBC04-C2FF-4B5B-B6AA-7C201CBC4D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D2CB1-9AF5-4074-96E1-784B7487AD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D6E40E-8EC0-4E60-BA4C-954A6BC7042B}">
      <dgm:prSet/>
      <dgm:spPr/>
      <dgm:t>
        <a:bodyPr/>
        <a:lstStyle/>
        <a:p>
          <a:r>
            <a:rPr lang="en-US"/>
            <a:t>• Conversational AI therapy with memory continuity</a:t>
          </a:r>
        </a:p>
      </dgm:t>
    </dgm:pt>
    <dgm:pt modelId="{EFC93A57-773C-415E-A5F7-C93138A57D3A}" type="parTrans" cxnId="{BAD88B07-3E62-4B07-87E7-DD3F497EA29D}">
      <dgm:prSet/>
      <dgm:spPr/>
      <dgm:t>
        <a:bodyPr/>
        <a:lstStyle/>
        <a:p>
          <a:endParaRPr lang="en-US"/>
        </a:p>
      </dgm:t>
    </dgm:pt>
    <dgm:pt modelId="{F5EAC4BA-D1B1-4124-AA0F-1F5D571AB641}" type="sibTrans" cxnId="{BAD88B07-3E62-4B07-87E7-DD3F497EA29D}">
      <dgm:prSet/>
      <dgm:spPr/>
      <dgm:t>
        <a:bodyPr/>
        <a:lstStyle/>
        <a:p>
          <a:endParaRPr lang="en-US"/>
        </a:p>
      </dgm:t>
    </dgm:pt>
    <dgm:pt modelId="{6E3EC0EA-C8F1-480A-83D8-7BB468F105AC}">
      <dgm:prSet/>
      <dgm:spPr/>
      <dgm:t>
        <a:bodyPr/>
        <a:lstStyle/>
        <a:p>
          <a:r>
            <a:rPr lang="en-US"/>
            <a:t>• Journaling, mood tracking, analytics, crisis detection</a:t>
          </a:r>
        </a:p>
      </dgm:t>
    </dgm:pt>
    <dgm:pt modelId="{763F44C9-9BE5-4B61-9C90-855C12C15A0D}" type="parTrans" cxnId="{943ED39A-7F03-414D-93FF-C82D66022FC4}">
      <dgm:prSet/>
      <dgm:spPr/>
      <dgm:t>
        <a:bodyPr/>
        <a:lstStyle/>
        <a:p>
          <a:endParaRPr lang="en-US"/>
        </a:p>
      </dgm:t>
    </dgm:pt>
    <dgm:pt modelId="{5BEA2DBA-751B-4CF1-AF5A-0EBBCAB0A38E}" type="sibTrans" cxnId="{943ED39A-7F03-414D-93FF-C82D66022FC4}">
      <dgm:prSet/>
      <dgm:spPr/>
      <dgm:t>
        <a:bodyPr/>
        <a:lstStyle/>
        <a:p>
          <a:endParaRPr lang="en-US"/>
        </a:p>
      </dgm:t>
    </dgm:pt>
    <dgm:pt modelId="{124958E7-A995-4DFF-ADF9-EA59E31620FD}">
      <dgm:prSet/>
      <dgm:spPr/>
      <dgm:t>
        <a:bodyPr/>
        <a:lstStyle/>
        <a:p>
          <a:r>
            <a:rPr lang="en-US"/>
            <a:t>• Voice-first interface (Whisper + ElevenLabs)</a:t>
          </a:r>
        </a:p>
      </dgm:t>
    </dgm:pt>
    <dgm:pt modelId="{3D238936-B8C4-4570-8EBB-1974D9E2857C}" type="parTrans" cxnId="{D3A0CDF6-6E15-46C9-8AA3-B6B0289F257F}">
      <dgm:prSet/>
      <dgm:spPr/>
      <dgm:t>
        <a:bodyPr/>
        <a:lstStyle/>
        <a:p>
          <a:endParaRPr lang="en-US"/>
        </a:p>
      </dgm:t>
    </dgm:pt>
    <dgm:pt modelId="{8704206E-C9F1-4117-8C2A-A2A11AC9F494}" type="sibTrans" cxnId="{D3A0CDF6-6E15-46C9-8AA3-B6B0289F257F}">
      <dgm:prSet/>
      <dgm:spPr/>
      <dgm:t>
        <a:bodyPr/>
        <a:lstStyle/>
        <a:p>
          <a:endParaRPr lang="en-US"/>
        </a:p>
      </dgm:t>
    </dgm:pt>
    <dgm:pt modelId="{943D500D-AAA2-4AC6-991D-A5CB54DDB6B9}">
      <dgm:prSet/>
      <dgm:spPr/>
      <dgm:t>
        <a:bodyPr/>
        <a:lstStyle/>
        <a:p>
          <a:r>
            <a:rPr lang="en-US"/>
            <a:t>• Therapist portal, clinical exports, EHR-ready</a:t>
          </a:r>
        </a:p>
      </dgm:t>
    </dgm:pt>
    <dgm:pt modelId="{67F8B969-F618-4F1B-838C-55FDECFB2170}" type="parTrans" cxnId="{2C7E232B-B7A7-4C7F-8648-F1B163DA093F}">
      <dgm:prSet/>
      <dgm:spPr/>
      <dgm:t>
        <a:bodyPr/>
        <a:lstStyle/>
        <a:p>
          <a:endParaRPr lang="en-US"/>
        </a:p>
      </dgm:t>
    </dgm:pt>
    <dgm:pt modelId="{068878CE-2BC1-4560-8B59-1623AE983657}" type="sibTrans" cxnId="{2C7E232B-B7A7-4C7F-8648-F1B163DA093F}">
      <dgm:prSet/>
      <dgm:spPr/>
      <dgm:t>
        <a:bodyPr/>
        <a:lstStyle/>
        <a:p>
          <a:endParaRPr lang="en-US"/>
        </a:p>
      </dgm:t>
    </dgm:pt>
    <dgm:pt modelId="{F3220143-E2E8-40FE-A901-5470BA8B5A68}">
      <dgm:prSet/>
      <dgm:spPr/>
      <dgm:t>
        <a:bodyPr/>
        <a:lstStyle/>
        <a:p>
          <a:r>
            <a:rPr lang="en-US"/>
            <a:t>• PWA architecture with privacy-first, HIPAA-aligned design</a:t>
          </a:r>
        </a:p>
      </dgm:t>
    </dgm:pt>
    <dgm:pt modelId="{D474714B-F0E1-4610-821A-405396BD97A6}" type="parTrans" cxnId="{4E64EC84-6B7F-4817-B0D4-E33B310E143D}">
      <dgm:prSet/>
      <dgm:spPr/>
      <dgm:t>
        <a:bodyPr/>
        <a:lstStyle/>
        <a:p>
          <a:endParaRPr lang="en-US"/>
        </a:p>
      </dgm:t>
    </dgm:pt>
    <dgm:pt modelId="{D44DFBC7-B86C-4834-85DE-7C5F1E745DFC}" type="sibTrans" cxnId="{4E64EC84-6B7F-4817-B0D4-E33B310E143D}">
      <dgm:prSet/>
      <dgm:spPr/>
      <dgm:t>
        <a:bodyPr/>
        <a:lstStyle/>
        <a:p>
          <a:endParaRPr lang="en-US"/>
        </a:p>
      </dgm:t>
    </dgm:pt>
    <dgm:pt modelId="{E12F2382-B0F0-4B7B-8080-A3C5138653AF}" type="pres">
      <dgm:prSet presAssocID="{10CD2CB1-9AF5-4074-96E1-784B7487AD71}" presName="root" presStyleCnt="0">
        <dgm:presLayoutVars>
          <dgm:dir/>
          <dgm:resizeHandles val="exact"/>
        </dgm:presLayoutVars>
      </dgm:prSet>
      <dgm:spPr/>
    </dgm:pt>
    <dgm:pt modelId="{2BE95059-0CCE-4F81-8676-5EDF9B51FCAF}" type="pres">
      <dgm:prSet presAssocID="{16D6E40E-8EC0-4E60-BA4C-954A6BC7042B}" presName="compNode" presStyleCnt="0"/>
      <dgm:spPr/>
    </dgm:pt>
    <dgm:pt modelId="{F8C8DC5C-CD0C-45E2-935C-2EB324F1920B}" type="pres">
      <dgm:prSet presAssocID="{16D6E40E-8EC0-4E60-BA4C-954A6BC7042B}" presName="bgRect" presStyleLbl="bgShp" presStyleIdx="0" presStyleCnt="5"/>
      <dgm:spPr/>
    </dgm:pt>
    <dgm:pt modelId="{D742B476-0AC1-49F3-B24B-4D076E8137AE}" type="pres">
      <dgm:prSet presAssocID="{16D6E40E-8EC0-4E60-BA4C-954A6BC7042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0932E8-3C65-47EA-8912-9AC26939C68B}" type="pres">
      <dgm:prSet presAssocID="{16D6E40E-8EC0-4E60-BA4C-954A6BC7042B}" presName="spaceRect" presStyleCnt="0"/>
      <dgm:spPr/>
    </dgm:pt>
    <dgm:pt modelId="{10993F36-16D1-4F66-8850-E8E168FB19BF}" type="pres">
      <dgm:prSet presAssocID="{16D6E40E-8EC0-4E60-BA4C-954A6BC7042B}" presName="parTx" presStyleLbl="revTx" presStyleIdx="0" presStyleCnt="5">
        <dgm:presLayoutVars>
          <dgm:chMax val="0"/>
          <dgm:chPref val="0"/>
        </dgm:presLayoutVars>
      </dgm:prSet>
      <dgm:spPr/>
    </dgm:pt>
    <dgm:pt modelId="{9850C60D-6144-4719-97A5-8EE00E414A72}" type="pres">
      <dgm:prSet presAssocID="{F5EAC4BA-D1B1-4124-AA0F-1F5D571AB641}" presName="sibTrans" presStyleCnt="0"/>
      <dgm:spPr/>
    </dgm:pt>
    <dgm:pt modelId="{F5F4C27B-42E2-49F3-ADC3-D284589D1C17}" type="pres">
      <dgm:prSet presAssocID="{6E3EC0EA-C8F1-480A-83D8-7BB468F105AC}" presName="compNode" presStyleCnt="0"/>
      <dgm:spPr/>
    </dgm:pt>
    <dgm:pt modelId="{AA2F5196-6A79-4940-B694-FDAD53422CDD}" type="pres">
      <dgm:prSet presAssocID="{6E3EC0EA-C8F1-480A-83D8-7BB468F105AC}" presName="bgRect" presStyleLbl="bgShp" presStyleIdx="1" presStyleCnt="5"/>
      <dgm:spPr/>
    </dgm:pt>
    <dgm:pt modelId="{560D7C50-5A40-4648-B6C2-B55E76BA8C35}" type="pres">
      <dgm:prSet presAssocID="{6E3EC0EA-C8F1-480A-83D8-7BB468F105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867427A-D6B8-4CBD-8729-0C4472D77790}" type="pres">
      <dgm:prSet presAssocID="{6E3EC0EA-C8F1-480A-83D8-7BB468F105AC}" presName="spaceRect" presStyleCnt="0"/>
      <dgm:spPr/>
    </dgm:pt>
    <dgm:pt modelId="{7D7A78BC-C4E2-48EE-897C-835AE34DE3B4}" type="pres">
      <dgm:prSet presAssocID="{6E3EC0EA-C8F1-480A-83D8-7BB468F105AC}" presName="parTx" presStyleLbl="revTx" presStyleIdx="1" presStyleCnt="5">
        <dgm:presLayoutVars>
          <dgm:chMax val="0"/>
          <dgm:chPref val="0"/>
        </dgm:presLayoutVars>
      </dgm:prSet>
      <dgm:spPr/>
    </dgm:pt>
    <dgm:pt modelId="{F46E2DCF-88EB-4BEF-B155-9BB8E28AAD72}" type="pres">
      <dgm:prSet presAssocID="{5BEA2DBA-751B-4CF1-AF5A-0EBBCAB0A38E}" presName="sibTrans" presStyleCnt="0"/>
      <dgm:spPr/>
    </dgm:pt>
    <dgm:pt modelId="{B5C3BABF-B544-4108-ADB7-2ED649124B22}" type="pres">
      <dgm:prSet presAssocID="{124958E7-A995-4DFF-ADF9-EA59E31620FD}" presName="compNode" presStyleCnt="0"/>
      <dgm:spPr/>
    </dgm:pt>
    <dgm:pt modelId="{2108A205-5965-4D2B-864A-D5F87A4A63A8}" type="pres">
      <dgm:prSet presAssocID="{124958E7-A995-4DFF-ADF9-EA59E31620FD}" presName="bgRect" presStyleLbl="bgShp" presStyleIdx="2" presStyleCnt="5"/>
      <dgm:spPr/>
    </dgm:pt>
    <dgm:pt modelId="{FD181CA6-3F79-405E-95F1-13D71EB479A1}" type="pres">
      <dgm:prSet presAssocID="{124958E7-A995-4DFF-ADF9-EA59E31620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4C8DF2C3-C610-4967-AE88-50484EB70D99}" type="pres">
      <dgm:prSet presAssocID="{124958E7-A995-4DFF-ADF9-EA59E31620FD}" presName="spaceRect" presStyleCnt="0"/>
      <dgm:spPr/>
    </dgm:pt>
    <dgm:pt modelId="{AC77D53F-32A8-4998-831D-5F6F98FD0246}" type="pres">
      <dgm:prSet presAssocID="{124958E7-A995-4DFF-ADF9-EA59E31620FD}" presName="parTx" presStyleLbl="revTx" presStyleIdx="2" presStyleCnt="5">
        <dgm:presLayoutVars>
          <dgm:chMax val="0"/>
          <dgm:chPref val="0"/>
        </dgm:presLayoutVars>
      </dgm:prSet>
      <dgm:spPr/>
    </dgm:pt>
    <dgm:pt modelId="{0092C621-F4FE-4C1F-AEEE-5D481D49DCA2}" type="pres">
      <dgm:prSet presAssocID="{8704206E-C9F1-4117-8C2A-A2A11AC9F494}" presName="sibTrans" presStyleCnt="0"/>
      <dgm:spPr/>
    </dgm:pt>
    <dgm:pt modelId="{084A05A0-3BEE-4AD5-B535-A3826B6DBA91}" type="pres">
      <dgm:prSet presAssocID="{943D500D-AAA2-4AC6-991D-A5CB54DDB6B9}" presName="compNode" presStyleCnt="0"/>
      <dgm:spPr/>
    </dgm:pt>
    <dgm:pt modelId="{825DA747-6A3D-41B1-A6BE-8EA40C621594}" type="pres">
      <dgm:prSet presAssocID="{943D500D-AAA2-4AC6-991D-A5CB54DDB6B9}" presName="bgRect" presStyleLbl="bgShp" presStyleIdx="3" presStyleCnt="5"/>
      <dgm:spPr/>
    </dgm:pt>
    <dgm:pt modelId="{26028510-B554-4A42-8A56-DC9F33A38B37}" type="pres">
      <dgm:prSet presAssocID="{943D500D-AAA2-4AC6-991D-A5CB54DDB6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A224184-9F39-4CBB-8B9C-964DE9ED42F9}" type="pres">
      <dgm:prSet presAssocID="{943D500D-AAA2-4AC6-991D-A5CB54DDB6B9}" presName="spaceRect" presStyleCnt="0"/>
      <dgm:spPr/>
    </dgm:pt>
    <dgm:pt modelId="{81D07200-8104-492F-B3C6-9601CAAF2053}" type="pres">
      <dgm:prSet presAssocID="{943D500D-AAA2-4AC6-991D-A5CB54DDB6B9}" presName="parTx" presStyleLbl="revTx" presStyleIdx="3" presStyleCnt="5">
        <dgm:presLayoutVars>
          <dgm:chMax val="0"/>
          <dgm:chPref val="0"/>
        </dgm:presLayoutVars>
      </dgm:prSet>
      <dgm:spPr/>
    </dgm:pt>
    <dgm:pt modelId="{A1316560-F077-4837-8169-CA4652E36EE8}" type="pres">
      <dgm:prSet presAssocID="{068878CE-2BC1-4560-8B59-1623AE983657}" presName="sibTrans" presStyleCnt="0"/>
      <dgm:spPr/>
    </dgm:pt>
    <dgm:pt modelId="{5A792620-30D6-4FAB-B188-AF05BE133203}" type="pres">
      <dgm:prSet presAssocID="{F3220143-E2E8-40FE-A901-5470BA8B5A68}" presName="compNode" presStyleCnt="0"/>
      <dgm:spPr/>
    </dgm:pt>
    <dgm:pt modelId="{3D193FC6-1F95-4144-A9A3-A365446A0958}" type="pres">
      <dgm:prSet presAssocID="{F3220143-E2E8-40FE-A901-5470BA8B5A68}" presName="bgRect" presStyleLbl="bgShp" presStyleIdx="4" presStyleCnt="5"/>
      <dgm:spPr/>
    </dgm:pt>
    <dgm:pt modelId="{21C3C396-2BA0-4369-8E21-656C32BC681A}" type="pres">
      <dgm:prSet presAssocID="{F3220143-E2E8-40FE-A901-5470BA8B5A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00EB2486-9B25-49A6-B584-92437D8BC4F8}" type="pres">
      <dgm:prSet presAssocID="{F3220143-E2E8-40FE-A901-5470BA8B5A68}" presName="spaceRect" presStyleCnt="0"/>
      <dgm:spPr/>
    </dgm:pt>
    <dgm:pt modelId="{85EF2F60-02C2-4685-B4AF-A725E9E71498}" type="pres">
      <dgm:prSet presAssocID="{F3220143-E2E8-40FE-A901-5470BA8B5A6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BD8507-81FF-4280-AA9C-BC9AD59762EB}" type="presOf" srcId="{124958E7-A995-4DFF-ADF9-EA59E31620FD}" destId="{AC77D53F-32A8-4998-831D-5F6F98FD0246}" srcOrd="0" destOrd="0" presId="urn:microsoft.com/office/officeart/2018/2/layout/IconVerticalSolidList"/>
    <dgm:cxn modelId="{BAD88B07-3E62-4B07-87E7-DD3F497EA29D}" srcId="{10CD2CB1-9AF5-4074-96E1-784B7487AD71}" destId="{16D6E40E-8EC0-4E60-BA4C-954A6BC7042B}" srcOrd="0" destOrd="0" parTransId="{EFC93A57-773C-415E-A5F7-C93138A57D3A}" sibTransId="{F5EAC4BA-D1B1-4124-AA0F-1F5D571AB641}"/>
    <dgm:cxn modelId="{2C7E232B-B7A7-4C7F-8648-F1B163DA093F}" srcId="{10CD2CB1-9AF5-4074-96E1-784B7487AD71}" destId="{943D500D-AAA2-4AC6-991D-A5CB54DDB6B9}" srcOrd="3" destOrd="0" parTransId="{67F8B969-F618-4F1B-838C-55FDECFB2170}" sibTransId="{068878CE-2BC1-4560-8B59-1623AE983657}"/>
    <dgm:cxn modelId="{53A1BD62-61F8-46E6-8F56-71BFD1F8ABA2}" type="presOf" srcId="{943D500D-AAA2-4AC6-991D-A5CB54DDB6B9}" destId="{81D07200-8104-492F-B3C6-9601CAAF2053}" srcOrd="0" destOrd="0" presId="urn:microsoft.com/office/officeart/2018/2/layout/IconVerticalSolidList"/>
    <dgm:cxn modelId="{EF4C8A58-3151-43DD-9CB1-40CFD2476835}" type="presOf" srcId="{6E3EC0EA-C8F1-480A-83D8-7BB468F105AC}" destId="{7D7A78BC-C4E2-48EE-897C-835AE34DE3B4}" srcOrd="0" destOrd="0" presId="urn:microsoft.com/office/officeart/2018/2/layout/IconVerticalSolidList"/>
    <dgm:cxn modelId="{4E64EC84-6B7F-4817-B0D4-E33B310E143D}" srcId="{10CD2CB1-9AF5-4074-96E1-784B7487AD71}" destId="{F3220143-E2E8-40FE-A901-5470BA8B5A68}" srcOrd="4" destOrd="0" parTransId="{D474714B-F0E1-4610-821A-405396BD97A6}" sibTransId="{D44DFBC7-B86C-4834-85DE-7C5F1E745DFC}"/>
    <dgm:cxn modelId="{2EAA538F-76CF-4AD6-9F61-275AAEF5584E}" type="presOf" srcId="{F3220143-E2E8-40FE-A901-5470BA8B5A68}" destId="{85EF2F60-02C2-4685-B4AF-A725E9E71498}" srcOrd="0" destOrd="0" presId="urn:microsoft.com/office/officeart/2018/2/layout/IconVerticalSolidList"/>
    <dgm:cxn modelId="{943ED39A-7F03-414D-93FF-C82D66022FC4}" srcId="{10CD2CB1-9AF5-4074-96E1-784B7487AD71}" destId="{6E3EC0EA-C8F1-480A-83D8-7BB468F105AC}" srcOrd="1" destOrd="0" parTransId="{763F44C9-9BE5-4B61-9C90-855C12C15A0D}" sibTransId="{5BEA2DBA-751B-4CF1-AF5A-0EBBCAB0A38E}"/>
    <dgm:cxn modelId="{9A9691B7-D772-4B0A-BED1-F04B17AE852F}" type="presOf" srcId="{16D6E40E-8EC0-4E60-BA4C-954A6BC7042B}" destId="{10993F36-16D1-4F66-8850-E8E168FB19BF}" srcOrd="0" destOrd="0" presId="urn:microsoft.com/office/officeart/2018/2/layout/IconVerticalSolidList"/>
    <dgm:cxn modelId="{D3A0CDF6-6E15-46C9-8AA3-B6B0289F257F}" srcId="{10CD2CB1-9AF5-4074-96E1-784B7487AD71}" destId="{124958E7-A995-4DFF-ADF9-EA59E31620FD}" srcOrd="2" destOrd="0" parTransId="{3D238936-B8C4-4570-8EBB-1974D9E2857C}" sibTransId="{8704206E-C9F1-4117-8C2A-A2A11AC9F494}"/>
    <dgm:cxn modelId="{B706DCF9-C921-411D-ABBE-36790D6EE375}" type="presOf" srcId="{10CD2CB1-9AF5-4074-96E1-784B7487AD71}" destId="{E12F2382-B0F0-4B7B-8080-A3C5138653AF}" srcOrd="0" destOrd="0" presId="urn:microsoft.com/office/officeart/2018/2/layout/IconVerticalSolidList"/>
    <dgm:cxn modelId="{8C56AF17-6218-4579-A14F-2C97D751AB4D}" type="presParOf" srcId="{E12F2382-B0F0-4B7B-8080-A3C5138653AF}" destId="{2BE95059-0CCE-4F81-8676-5EDF9B51FCAF}" srcOrd="0" destOrd="0" presId="urn:microsoft.com/office/officeart/2018/2/layout/IconVerticalSolidList"/>
    <dgm:cxn modelId="{258EAD7F-BA60-48EF-ADF7-1A5D007D0AE2}" type="presParOf" srcId="{2BE95059-0CCE-4F81-8676-5EDF9B51FCAF}" destId="{F8C8DC5C-CD0C-45E2-935C-2EB324F1920B}" srcOrd="0" destOrd="0" presId="urn:microsoft.com/office/officeart/2018/2/layout/IconVerticalSolidList"/>
    <dgm:cxn modelId="{AACCDB2E-7D3C-4E2F-96E7-B4161784C73B}" type="presParOf" srcId="{2BE95059-0CCE-4F81-8676-5EDF9B51FCAF}" destId="{D742B476-0AC1-49F3-B24B-4D076E8137AE}" srcOrd="1" destOrd="0" presId="urn:microsoft.com/office/officeart/2018/2/layout/IconVerticalSolidList"/>
    <dgm:cxn modelId="{618775B0-1DAC-4745-AA77-0BB88E918DCE}" type="presParOf" srcId="{2BE95059-0CCE-4F81-8676-5EDF9B51FCAF}" destId="{600932E8-3C65-47EA-8912-9AC26939C68B}" srcOrd="2" destOrd="0" presId="urn:microsoft.com/office/officeart/2018/2/layout/IconVerticalSolidList"/>
    <dgm:cxn modelId="{DAB5DB00-8E9A-4FF2-BE43-C151A2C9FB26}" type="presParOf" srcId="{2BE95059-0CCE-4F81-8676-5EDF9B51FCAF}" destId="{10993F36-16D1-4F66-8850-E8E168FB19BF}" srcOrd="3" destOrd="0" presId="urn:microsoft.com/office/officeart/2018/2/layout/IconVerticalSolidList"/>
    <dgm:cxn modelId="{66DD2071-732F-428A-8BD3-C73C09E01663}" type="presParOf" srcId="{E12F2382-B0F0-4B7B-8080-A3C5138653AF}" destId="{9850C60D-6144-4719-97A5-8EE00E414A72}" srcOrd="1" destOrd="0" presId="urn:microsoft.com/office/officeart/2018/2/layout/IconVerticalSolidList"/>
    <dgm:cxn modelId="{1C66CB89-0B36-46CB-B820-A551324C456D}" type="presParOf" srcId="{E12F2382-B0F0-4B7B-8080-A3C5138653AF}" destId="{F5F4C27B-42E2-49F3-ADC3-D284589D1C17}" srcOrd="2" destOrd="0" presId="urn:microsoft.com/office/officeart/2018/2/layout/IconVerticalSolidList"/>
    <dgm:cxn modelId="{C806E75C-C30B-4477-B019-D811C830DE57}" type="presParOf" srcId="{F5F4C27B-42E2-49F3-ADC3-D284589D1C17}" destId="{AA2F5196-6A79-4940-B694-FDAD53422CDD}" srcOrd="0" destOrd="0" presId="urn:microsoft.com/office/officeart/2018/2/layout/IconVerticalSolidList"/>
    <dgm:cxn modelId="{95B0D775-AECA-4572-9E0D-EFB09442F10D}" type="presParOf" srcId="{F5F4C27B-42E2-49F3-ADC3-D284589D1C17}" destId="{560D7C50-5A40-4648-B6C2-B55E76BA8C35}" srcOrd="1" destOrd="0" presId="urn:microsoft.com/office/officeart/2018/2/layout/IconVerticalSolidList"/>
    <dgm:cxn modelId="{6B2FCDBF-6A9C-435E-9CAF-602BBE4EB241}" type="presParOf" srcId="{F5F4C27B-42E2-49F3-ADC3-D284589D1C17}" destId="{D867427A-D6B8-4CBD-8729-0C4472D77790}" srcOrd="2" destOrd="0" presId="urn:microsoft.com/office/officeart/2018/2/layout/IconVerticalSolidList"/>
    <dgm:cxn modelId="{77633EC5-8F4C-4059-A775-05BB2348666E}" type="presParOf" srcId="{F5F4C27B-42E2-49F3-ADC3-D284589D1C17}" destId="{7D7A78BC-C4E2-48EE-897C-835AE34DE3B4}" srcOrd="3" destOrd="0" presId="urn:microsoft.com/office/officeart/2018/2/layout/IconVerticalSolidList"/>
    <dgm:cxn modelId="{B1A1CCFA-67D2-48C6-902C-BC4B13FFB9FD}" type="presParOf" srcId="{E12F2382-B0F0-4B7B-8080-A3C5138653AF}" destId="{F46E2DCF-88EB-4BEF-B155-9BB8E28AAD72}" srcOrd="3" destOrd="0" presId="urn:microsoft.com/office/officeart/2018/2/layout/IconVerticalSolidList"/>
    <dgm:cxn modelId="{A5BCCF5B-3B34-4606-836C-D8A3357EF9D3}" type="presParOf" srcId="{E12F2382-B0F0-4B7B-8080-A3C5138653AF}" destId="{B5C3BABF-B544-4108-ADB7-2ED649124B22}" srcOrd="4" destOrd="0" presId="urn:microsoft.com/office/officeart/2018/2/layout/IconVerticalSolidList"/>
    <dgm:cxn modelId="{32596DD6-9029-40FD-A5E3-707911E2A8C8}" type="presParOf" srcId="{B5C3BABF-B544-4108-ADB7-2ED649124B22}" destId="{2108A205-5965-4D2B-864A-D5F87A4A63A8}" srcOrd="0" destOrd="0" presId="urn:microsoft.com/office/officeart/2018/2/layout/IconVerticalSolidList"/>
    <dgm:cxn modelId="{619E23BB-64B8-4911-B58D-D95F220F2427}" type="presParOf" srcId="{B5C3BABF-B544-4108-ADB7-2ED649124B22}" destId="{FD181CA6-3F79-405E-95F1-13D71EB479A1}" srcOrd="1" destOrd="0" presId="urn:microsoft.com/office/officeart/2018/2/layout/IconVerticalSolidList"/>
    <dgm:cxn modelId="{DA107DB5-F66F-4A22-BB95-0DCFA04C6B03}" type="presParOf" srcId="{B5C3BABF-B544-4108-ADB7-2ED649124B22}" destId="{4C8DF2C3-C610-4967-AE88-50484EB70D99}" srcOrd="2" destOrd="0" presId="urn:microsoft.com/office/officeart/2018/2/layout/IconVerticalSolidList"/>
    <dgm:cxn modelId="{963D6419-3D1E-4C9C-9D06-954838456C17}" type="presParOf" srcId="{B5C3BABF-B544-4108-ADB7-2ED649124B22}" destId="{AC77D53F-32A8-4998-831D-5F6F98FD0246}" srcOrd="3" destOrd="0" presId="urn:microsoft.com/office/officeart/2018/2/layout/IconVerticalSolidList"/>
    <dgm:cxn modelId="{807D7249-B28F-45C0-B273-85CF31237F7F}" type="presParOf" srcId="{E12F2382-B0F0-4B7B-8080-A3C5138653AF}" destId="{0092C621-F4FE-4C1F-AEEE-5D481D49DCA2}" srcOrd="5" destOrd="0" presId="urn:microsoft.com/office/officeart/2018/2/layout/IconVerticalSolidList"/>
    <dgm:cxn modelId="{D69BE103-F9BF-4A1D-B4D2-5AF8355786A4}" type="presParOf" srcId="{E12F2382-B0F0-4B7B-8080-A3C5138653AF}" destId="{084A05A0-3BEE-4AD5-B535-A3826B6DBA91}" srcOrd="6" destOrd="0" presId="urn:microsoft.com/office/officeart/2018/2/layout/IconVerticalSolidList"/>
    <dgm:cxn modelId="{D8AE7AA7-E207-46BA-856A-7E30EDBB70D4}" type="presParOf" srcId="{084A05A0-3BEE-4AD5-B535-A3826B6DBA91}" destId="{825DA747-6A3D-41B1-A6BE-8EA40C621594}" srcOrd="0" destOrd="0" presId="urn:microsoft.com/office/officeart/2018/2/layout/IconVerticalSolidList"/>
    <dgm:cxn modelId="{B3723952-3D48-46A9-8B7A-DCAACC4C7FEE}" type="presParOf" srcId="{084A05A0-3BEE-4AD5-B535-A3826B6DBA91}" destId="{26028510-B554-4A42-8A56-DC9F33A38B37}" srcOrd="1" destOrd="0" presId="urn:microsoft.com/office/officeart/2018/2/layout/IconVerticalSolidList"/>
    <dgm:cxn modelId="{B0D5C5ED-B7E0-46DA-A786-182E72AC6AC5}" type="presParOf" srcId="{084A05A0-3BEE-4AD5-B535-A3826B6DBA91}" destId="{BA224184-9F39-4CBB-8B9C-964DE9ED42F9}" srcOrd="2" destOrd="0" presId="urn:microsoft.com/office/officeart/2018/2/layout/IconVerticalSolidList"/>
    <dgm:cxn modelId="{2EE1B3CE-E28E-4CD9-97D3-40FB04665DBA}" type="presParOf" srcId="{084A05A0-3BEE-4AD5-B535-A3826B6DBA91}" destId="{81D07200-8104-492F-B3C6-9601CAAF2053}" srcOrd="3" destOrd="0" presId="urn:microsoft.com/office/officeart/2018/2/layout/IconVerticalSolidList"/>
    <dgm:cxn modelId="{FAE765F7-568F-482E-8752-C3BCB89D70CF}" type="presParOf" srcId="{E12F2382-B0F0-4B7B-8080-A3C5138653AF}" destId="{A1316560-F077-4837-8169-CA4652E36EE8}" srcOrd="7" destOrd="0" presId="urn:microsoft.com/office/officeart/2018/2/layout/IconVerticalSolidList"/>
    <dgm:cxn modelId="{978FFCFF-4D5E-40B0-8DCA-E1277759C7AF}" type="presParOf" srcId="{E12F2382-B0F0-4B7B-8080-A3C5138653AF}" destId="{5A792620-30D6-4FAB-B188-AF05BE133203}" srcOrd="8" destOrd="0" presId="urn:microsoft.com/office/officeart/2018/2/layout/IconVerticalSolidList"/>
    <dgm:cxn modelId="{47A12CBC-D938-4440-8270-79F67CDE3792}" type="presParOf" srcId="{5A792620-30D6-4FAB-B188-AF05BE133203}" destId="{3D193FC6-1F95-4144-A9A3-A365446A0958}" srcOrd="0" destOrd="0" presId="urn:microsoft.com/office/officeart/2018/2/layout/IconVerticalSolidList"/>
    <dgm:cxn modelId="{92E5C0D4-DD6A-4EFF-A084-F0756441D5E7}" type="presParOf" srcId="{5A792620-30D6-4FAB-B188-AF05BE133203}" destId="{21C3C396-2BA0-4369-8E21-656C32BC681A}" srcOrd="1" destOrd="0" presId="urn:microsoft.com/office/officeart/2018/2/layout/IconVerticalSolidList"/>
    <dgm:cxn modelId="{24E64E2D-4827-4B28-AD7B-600ED6A4118F}" type="presParOf" srcId="{5A792620-30D6-4FAB-B188-AF05BE133203}" destId="{00EB2486-9B25-49A6-B584-92437D8BC4F8}" srcOrd="2" destOrd="0" presId="urn:microsoft.com/office/officeart/2018/2/layout/IconVerticalSolidList"/>
    <dgm:cxn modelId="{BE9B9D0E-63DE-4994-A259-B600B64EDA90}" type="presParOf" srcId="{5A792620-30D6-4FAB-B188-AF05BE133203}" destId="{85EF2F60-02C2-4685-B4AF-A725E9E714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E9AB7-0CAE-4F76-BD50-3C1DB32278EE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ED296ED-500C-4DCF-8851-97503E8C9053}">
      <dgm:prSet/>
      <dgm:spPr/>
      <dgm:t>
        <a:bodyPr/>
        <a:lstStyle/>
        <a:p>
          <a:r>
            <a:rPr lang="en-US"/>
            <a:t>• 190-point clinical personality analysis for deep personalization</a:t>
          </a:r>
        </a:p>
      </dgm:t>
    </dgm:pt>
    <dgm:pt modelId="{BC8E0D5B-887D-41F5-B3FD-BFB147BEDA82}" type="parTrans" cxnId="{ABAF7B54-85F8-4230-9504-294503F15E7A}">
      <dgm:prSet/>
      <dgm:spPr/>
      <dgm:t>
        <a:bodyPr/>
        <a:lstStyle/>
        <a:p>
          <a:endParaRPr lang="en-US"/>
        </a:p>
      </dgm:t>
    </dgm:pt>
    <dgm:pt modelId="{028197CA-CF17-4E6B-82B9-C5A4829BF8C7}" type="sibTrans" cxnId="{ABAF7B54-85F8-4230-9504-294503F15E7A}">
      <dgm:prSet/>
      <dgm:spPr/>
      <dgm:t>
        <a:bodyPr/>
        <a:lstStyle/>
        <a:p>
          <a:endParaRPr lang="en-US"/>
        </a:p>
      </dgm:t>
    </dgm:pt>
    <dgm:pt modelId="{719A20E4-6BD5-44F7-90E1-226BC857598E}">
      <dgm:prSet/>
      <dgm:spPr/>
      <dgm:t>
        <a:bodyPr/>
        <a:lstStyle/>
        <a:p>
          <a:r>
            <a:rPr lang="en-US"/>
            <a:t>• Biometric Fusion &amp; predictive modeling for proactive intervention</a:t>
          </a:r>
        </a:p>
      </dgm:t>
    </dgm:pt>
    <dgm:pt modelId="{5C45075D-2E6B-40F4-B4C6-E36DEE212EA9}" type="parTrans" cxnId="{42BEAC67-4B1E-4483-8092-7665F5A964EE}">
      <dgm:prSet/>
      <dgm:spPr/>
      <dgm:t>
        <a:bodyPr/>
        <a:lstStyle/>
        <a:p>
          <a:endParaRPr lang="en-US"/>
        </a:p>
      </dgm:t>
    </dgm:pt>
    <dgm:pt modelId="{37880854-74F5-4254-AD96-45A7CD69E256}" type="sibTrans" cxnId="{42BEAC67-4B1E-4483-8092-7665F5A964EE}">
      <dgm:prSet/>
      <dgm:spPr/>
      <dgm:t>
        <a:bodyPr/>
        <a:lstStyle/>
        <a:p>
          <a:endParaRPr lang="en-US"/>
        </a:p>
      </dgm:t>
    </dgm:pt>
    <dgm:pt modelId="{9C18352D-7D29-4E8D-9C3C-F3831112FB51}">
      <dgm:prSet/>
      <dgm:spPr/>
      <dgm:t>
        <a:bodyPr/>
        <a:lstStyle/>
        <a:p>
          <a:r>
            <a:rPr lang="en-US"/>
            <a:t>• Therapist B2B2C portal for distribution + outcomes</a:t>
          </a:r>
        </a:p>
      </dgm:t>
    </dgm:pt>
    <dgm:pt modelId="{7D8404D9-8E57-42A8-89C0-DFA463BCF290}" type="parTrans" cxnId="{D7F61213-065F-4732-96FC-2F14BFEC7C02}">
      <dgm:prSet/>
      <dgm:spPr/>
      <dgm:t>
        <a:bodyPr/>
        <a:lstStyle/>
        <a:p>
          <a:endParaRPr lang="en-US"/>
        </a:p>
      </dgm:t>
    </dgm:pt>
    <dgm:pt modelId="{322402F1-3A7E-4CC9-A3ED-9BFC2D097BA2}" type="sibTrans" cxnId="{D7F61213-065F-4732-96FC-2F14BFEC7C02}">
      <dgm:prSet/>
      <dgm:spPr/>
      <dgm:t>
        <a:bodyPr/>
        <a:lstStyle/>
        <a:p>
          <a:endParaRPr lang="en-US"/>
        </a:p>
      </dgm:t>
    </dgm:pt>
    <dgm:pt modelId="{1905DAB8-6DCC-4190-9E86-D7D9ED83AB9C}">
      <dgm:prSet/>
      <dgm:spPr/>
      <dgm:t>
        <a:bodyPr/>
        <a:lstStyle/>
        <a:p>
          <a:r>
            <a:rPr lang="en-US"/>
            <a:t>• Bulletproof device fingerprinting &amp; data isolation</a:t>
          </a:r>
        </a:p>
      </dgm:t>
    </dgm:pt>
    <dgm:pt modelId="{50FD7D5A-2492-4D5B-B818-C246ECD3BFAD}" type="parTrans" cxnId="{D439048F-0206-4DE1-B94D-9D53F16F51B9}">
      <dgm:prSet/>
      <dgm:spPr/>
      <dgm:t>
        <a:bodyPr/>
        <a:lstStyle/>
        <a:p>
          <a:endParaRPr lang="en-US"/>
        </a:p>
      </dgm:t>
    </dgm:pt>
    <dgm:pt modelId="{A843ECE1-E635-4A16-8E1A-786294B0B5F0}" type="sibTrans" cxnId="{D439048F-0206-4DE1-B94D-9D53F16F51B9}">
      <dgm:prSet/>
      <dgm:spPr/>
      <dgm:t>
        <a:bodyPr/>
        <a:lstStyle/>
        <a:p>
          <a:endParaRPr lang="en-US"/>
        </a:p>
      </dgm:t>
    </dgm:pt>
    <dgm:pt modelId="{D86EF510-5466-436E-B1C9-CBEB1A304BD4}">
      <dgm:prSet/>
      <dgm:spPr/>
      <dgm:t>
        <a:bodyPr/>
        <a:lstStyle/>
        <a:p>
          <a:r>
            <a:rPr lang="en-US"/>
            <a:t>• Tiered pricing with clear upgrade paths (Free, Premium, Professional)</a:t>
          </a:r>
        </a:p>
      </dgm:t>
    </dgm:pt>
    <dgm:pt modelId="{C83191CB-F0BB-412F-B6B9-240C301A7AF4}" type="parTrans" cxnId="{88DFC0AA-FC1D-49C3-A665-8E30F248A34F}">
      <dgm:prSet/>
      <dgm:spPr/>
      <dgm:t>
        <a:bodyPr/>
        <a:lstStyle/>
        <a:p>
          <a:endParaRPr lang="en-US"/>
        </a:p>
      </dgm:t>
    </dgm:pt>
    <dgm:pt modelId="{94CF7596-68D4-4EF7-BB47-21026365F28B}" type="sibTrans" cxnId="{88DFC0AA-FC1D-49C3-A665-8E30F248A34F}">
      <dgm:prSet/>
      <dgm:spPr/>
      <dgm:t>
        <a:bodyPr/>
        <a:lstStyle/>
        <a:p>
          <a:endParaRPr lang="en-US"/>
        </a:p>
      </dgm:t>
    </dgm:pt>
    <dgm:pt modelId="{73AD8BBF-FBAD-400C-BF72-598164F9C785}" type="pres">
      <dgm:prSet presAssocID="{4BDE9AB7-0CAE-4F76-BD50-3C1DB32278EE}" presName="vert0" presStyleCnt="0">
        <dgm:presLayoutVars>
          <dgm:dir/>
          <dgm:animOne val="branch"/>
          <dgm:animLvl val="lvl"/>
        </dgm:presLayoutVars>
      </dgm:prSet>
      <dgm:spPr/>
    </dgm:pt>
    <dgm:pt modelId="{E9A16AD9-6C22-4E0B-BCCB-0AF211F1DCF1}" type="pres">
      <dgm:prSet presAssocID="{EED296ED-500C-4DCF-8851-97503E8C9053}" presName="thickLine" presStyleLbl="alignNode1" presStyleIdx="0" presStyleCnt="5"/>
      <dgm:spPr/>
    </dgm:pt>
    <dgm:pt modelId="{A0850D81-F7A8-4399-BDA7-0474124D1E6F}" type="pres">
      <dgm:prSet presAssocID="{EED296ED-500C-4DCF-8851-97503E8C9053}" presName="horz1" presStyleCnt="0"/>
      <dgm:spPr/>
    </dgm:pt>
    <dgm:pt modelId="{02922640-F235-4E7A-81E0-654E44855BAA}" type="pres">
      <dgm:prSet presAssocID="{EED296ED-500C-4DCF-8851-97503E8C9053}" presName="tx1" presStyleLbl="revTx" presStyleIdx="0" presStyleCnt="5"/>
      <dgm:spPr/>
    </dgm:pt>
    <dgm:pt modelId="{9EEB178C-825E-42A4-9C52-034F09489690}" type="pres">
      <dgm:prSet presAssocID="{EED296ED-500C-4DCF-8851-97503E8C9053}" presName="vert1" presStyleCnt="0"/>
      <dgm:spPr/>
    </dgm:pt>
    <dgm:pt modelId="{316720E7-27C6-4DB2-9DE6-DDEE49119EAD}" type="pres">
      <dgm:prSet presAssocID="{719A20E4-6BD5-44F7-90E1-226BC857598E}" presName="thickLine" presStyleLbl="alignNode1" presStyleIdx="1" presStyleCnt="5"/>
      <dgm:spPr/>
    </dgm:pt>
    <dgm:pt modelId="{69E45384-5254-405A-B18B-FB5F5EA7A4CA}" type="pres">
      <dgm:prSet presAssocID="{719A20E4-6BD5-44F7-90E1-226BC857598E}" presName="horz1" presStyleCnt="0"/>
      <dgm:spPr/>
    </dgm:pt>
    <dgm:pt modelId="{1328F9D0-D7D1-4218-9BB5-75CBE6A4B014}" type="pres">
      <dgm:prSet presAssocID="{719A20E4-6BD5-44F7-90E1-226BC857598E}" presName="tx1" presStyleLbl="revTx" presStyleIdx="1" presStyleCnt="5"/>
      <dgm:spPr/>
    </dgm:pt>
    <dgm:pt modelId="{0DC0D195-AC0A-4E47-9EED-511445E14C52}" type="pres">
      <dgm:prSet presAssocID="{719A20E4-6BD5-44F7-90E1-226BC857598E}" presName="vert1" presStyleCnt="0"/>
      <dgm:spPr/>
    </dgm:pt>
    <dgm:pt modelId="{1987E9BA-9110-4615-8438-5E351C144DF4}" type="pres">
      <dgm:prSet presAssocID="{9C18352D-7D29-4E8D-9C3C-F3831112FB51}" presName="thickLine" presStyleLbl="alignNode1" presStyleIdx="2" presStyleCnt="5"/>
      <dgm:spPr/>
    </dgm:pt>
    <dgm:pt modelId="{DB34B784-B859-4FAF-9785-E562A5C7E442}" type="pres">
      <dgm:prSet presAssocID="{9C18352D-7D29-4E8D-9C3C-F3831112FB51}" presName="horz1" presStyleCnt="0"/>
      <dgm:spPr/>
    </dgm:pt>
    <dgm:pt modelId="{83A34D7B-F516-4693-B99A-8F32EB261F46}" type="pres">
      <dgm:prSet presAssocID="{9C18352D-7D29-4E8D-9C3C-F3831112FB51}" presName="tx1" presStyleLbl="revTx" presStyleIdx="2" presStyleCnt="5"/>
      <dgm:spPr/>
    </dgm:pt>
    <dgm:pt modelId="{433AE91F-2180-407E-8E27-0AAD7BE6A82A}" type="pres">
      <dgm:prSet presAssocID="{9C18352D-7D29-4E8D-9C3C-F3831112FB51}" presName="vert1" presStyleCnt="0"/>
      <dgm:spPr/>
    </dgm:pt>
    <dgm:pt modelId="{5FEC55FD-154C-41E2-A3B3-C0220B28A52A}" type="pres">
      <dgm:prSet presAssocID="{1905DAB8-6DCC-4190-9E86-D7D9ED83AB9C}" presName="thickLine" presStyleLbl="alignNode1" presStyleIdx="3" presStyleCnt="5"/>
      <dgm:spPr/>
    </dgm:pt>
    <dgm:pt modelId="{EFF0848B-7DFB-422C-882E-2DF079BB1124}" type="pres">
      <dgm:prSet presAssocID="{1905DAB8-6DCC-4190-9E86-D7D9ED83AB9C}" presName="horz1" presStyleCnt="0"/>
      <dgm:spPr/>
    </dgm:pt>
    <dgm:pt modelId="{70F5E0EA-926C-4558-A67D-9F51C4EA0D6E}" type="pres">
      <dgm:prSet presAssocID="{1905DAB8-6DCC-4190-9E86-D7D9ED83AB9C}" presName="tx1" presStyleLbl="revTx" presStyleIdx="3" presStyleCnt="5"/>
      <dgm:spPr/>
    </dgm:pt>
    <dgm:pt modelId="{4F385919-C49A-4C07-9B44-E1F62F70E9CB}" type="pres">
      <dgm:prSet presAssocID="{1905DAB8-6DCC-4190-9E86-D7D9ED83AB9C}" presName="vert1" presStyleCnt="0"/>
      <dgm:spPr/>
    </dgm:pt>
    <dgm:pt modelId="{D408A39C-B391-4879-BFBE-5EDC92FDCEFD}" type="pres">
      <dgm:prSet presAssocID="{D86EF510-5466-436E-B1C9-CBEB1A304BD4}" presName="thickLine" presStyleLbl="alignNode1" presStyleIdx="4" presStyleCnt="5"/>
      <dgm:spPr/>
    </dgm:pt>
    <dgm:pt modelId="{019F042C-74B1-40B4-9E01-1CD7B1BC7527}" type="pres">
      <dgm:prSet presAssocID="{D86EF510-5466-436E-B1C9-CBEB1A304BD4}" presName="horz1" presStyleCnt="0"/>
      <dgm:spPr/>
    </dgm:pt>
    <dgm:pt modelId="{379BF072-2136-4671-9CA1-33FCF429919F}" type="pres">
      <dgm:prSet presAssocID="{D86EF510-5466-436E-B1C9-CBEB1A304BD4}" presName="tx1" presStyleLbl="revTx" presStyleIdx="4" presStyleCnt="5"/>
      <dgm:spPr/>
    </dgm:pt>
    <dgm:pt modelId="{DB85FF74-6910-49FA-BB9E-2DBA26696398}" type="pres">
      <dgm:prSet presAssocID="{D86EF510-5466-436E-B1C9-CBEB1A304BD4}" presName="vert1" presStyleCnt="0"/>
      <dgm:spPr/>
    </dgm:pt>
  </dgm:ptLst>
  <dgm:cxnLst>
    <dgm:cxn modelId="{D7F61213-065F-4732-96FC-2F14BFEC7C02}" srcId="{4BDE9AB7-0CAE-4F76-BD50-3C1DB32278EE}" destId="{9C18352D-7D29-4E8D-9C3C-F3831112FB51}" srcOrd="2" destOrd="0" parTransId="{7D8404D9-8E57-42A8-89C0-DFA463BCF290}" sibTransId="{322402F1-3A7E-4CC9-A3ED-9BFC2D097BA2}"/>
    <dgm:cxn modelId="{585FE165-6264-49A9-9B51-CD7F46AE8A1C}" type="presOf" srcId="{1905DAB8-6DCC-4190-9E86-D7D9ED83AB9C}" destId="{70F5E0EA-926C-4558-A67D-9F51C4EA0D6E}" srcOrd="0" destOrd="0" presId="urn:microsoft.com/office/officeart/2008/layout/LinedList"/>
    <dgm:cxn modelId="{42BEAC67-4B1E-4483-8092-7665F5A964EE}" srcId="{4BDE9AB7-0CAE-4F76-BD50-3C1DB32278EE}" destId="{719A20E4-6BD5-44F7-90E1-226BC857598E}" srcOrd="1" destOrd="0" parTransId="{5C45075D-2E6B-40F4-B4C6-E36DEE212EA9}" sibTransId="{37880854-74F5-4254-AD96-45A7CD69E256}"/>
    <dgm:cxn modelId="{ABAF7B54-85F8-4230-9504-294503F15E7A}" srcId="{4BDE9AB7-0CAE-4F76-BD50-3C1DB32278EE}" destId="{EED296ED-500C-4DCF-8851-97503E8C9053}" srcOrd="0" destOrd="0" parTransId="{BC8E0D5B-887D-41F5-B3FD-BFB147BEDA82}" sibTransId="{028197CA-CF17-4E6B-82B9-C5A4829BF8C7}"/>
    <dgm:cxn modelId="{F6DF4E78-0A2B-4C3A-A18E-0826C43FE384}" type="presOf" srcId="{4BDE9AB7-0CAE-4F76-BD50-3C1DB32278EE}" destId="{73AD8BBF-FBAD-400C-BF72-598164F9C785}" srcOrd="0" destOrd="0" presId="urn:microsoft.com/office/officeart/2008/layout/LinedList"/>
    <dgm:cxn modelId="{D439048F-0206-4DE1-B94D-9D53F16F51B9}" srcId="{4BDE9AB7-0CAE-4F76-BD50-3C1DB32278EE}" destId="{1905DAB8-6DCC-4190-9E86-D7D9ED83AB9C}" srcOrd="3" destOrd="0" parTransId="{50FD7D5A-2492-4D5B-B818-C246ECD3BFAD}" sibTransId="{A843ECE1-E635-4A16-8E1A-786294B0B5F0}"/>
    <dgm:cxn modelId="{B59211A4-DEA2-41A6-AE1D-48AF589BBD43}" type="presOf" srcId="{D86EF510-5466-436E-B1C9-CBEB1A304BD4}" destId="{379BF072-2136-4671-9CA1-33FCF429919F}" srcOrd="0" destOrd="0" presId="urn:microsoft.com/office/officeart/2008/layout/LinedList"/>
    <dgm:cxn modelId="{88DFC0AA-FC1D-49C3-A665-8E30F248A34F}" srcId="{4BDE9AB7-0CAE-4F76-BD50-3C1DB32278EE}" destId="{D86EF510-5466-436E-B1C9-CBEB1A304BD4}" srcOrd="4" destOrd="0" parTransId="{C83191CB-F0BB-412F-B6B9-240C301A7AF4}" sibTransId="{94CF7596-68D4-4EF7-BB47-21026365F28B}"/>
    <dgm:cxn modelId="{7F58E6D5-9AD5-49BB-A5F7-54A247D41123}" type="presOf" srcId="{EED296ED-500C-4DCF-8851-97503E8C9053}" destId="{02922640-F235-4E7A-81E0-654E44855BAA}" srcOrd="0" destOrd="0" presId="urn:microsoft.com/office/officeart/2008/layout/LinedList"/>
    <dgm:cxn modelId="{CD914FE2-BE38-48E3-A0DE-CE89F996DFE2}" type="presOf" srcId="{9C18352D-7D29-4E8D-9C3C-F3831112FB51}" destId="{83A34D7B-F516-4693-B99A-8F32EB261F46}" srcOrd="0" destOrd="0" presId="urn:microsoft.com/office/officeart/2008/layout/LinedList"/>
    <dgm:cxn modelId="{9F206FEF-8DB2-483B-9F0D-BC0C73ADD9EC}" type="presOf" srcId="{719A20E4-6BD5-44F7-90E1-226BC857598E}" destId="{1328F9D0-D7D1-4218-9BB5-75CBE6A4B014}" srcOrd="0" destOrd="0" presId="urn:microsoft.com/office/officeart/2008/layout/LinedList"/>
    <dgm:cxn modelId="{BB5C1F77-D602-43F0-B051-8C3A8E1C666E}" type="presParOf" srcId="{73AD8BBF-FBAD-400C-BF72-598164F9C785}" destId="{E9A16AD9-6C22-4E0B-BCCB-0AF211F1DCF1}" srcOrd="0" destOrd="0" presId="urn:microsoft.com/office/officeart/2008/layout/LinedList"/>
    <dgm:cxn modelId="{1829FB52-50F6-454E-99E1-0740E4963657}" type="presParOf" srcId="{73AD8BBF-FBAD-400C-BF72-598164F9C785}" destId="{A0850D81-F7A8-4399-BDA7-0474124D1E6F}" srcOrd="1" destOrd="0" presId="urn:microsoft.com/office/officeart/2008/layout/LinedList"/>
    <dgm:cxn modelId="{1A3E1F06-4C31-40EF-933D-28E2289FB774}" type="presParOf" srcId="{A0850D81-F7A8-4399-BDA7-0474124D1E6F}" destId="{02922640-F235-4E7A-81E0-654E44855BAA}" srcOrd="0" destOrd="0" presId="urn:microsoft.com/office/officeart/2008/layout/LinedList"/>
    <dgm:cxn modelId="{9034DEC9-D112-4760-BE55-CA0D97394C90}" type="presParOf" srcId="{A0850D81-F7A8-4399-BDA7-0474124D1E6F}" destId="{9EEB178C-825E-42A4-9C52-034F09489690}" srcOrd="1" destOrd="0" presId="urn:microsoft.com/office/officeart/2008/layout/LinedList"/>
    <dgm:cxn modelId="{0A9E3CBE-02B6-47C3-B2F9-B9141E060E96}" type="presParOf" srcId="{73AD8BBF-FBAD-400C-BF72-598164F9C785}" destId="{316720E7-27C6-4DB2-9DE6-DDEE49119EAD}" srcOrd="2" destOrd="0" presId="urn:microsoft.com/office/officeart/2008/layout/LinedList"/>
    <dgm:cxn modelId="{86B09EE3-F6CF-44ED-A2E5-83D65D3DF9BC}" type="presParOf" srcId="{73AD8BBF-FBAD-400C-BF72-598164F9C785}" destId="{69E45384-5254-405A-B18B-FB5F5EA7A4CA}" srcOrd="3" destOrd="0" presId="urn:microsoft.com/office/officeart/2008/layout/LinedList"/>
    <dgm:cxn modelId="{E589825F-94C8-4233-9D1D-80261985FE4B}" type="presParOf" srcId="{69E45384-5254-405A-B18B-FB5F5EA7A4CA}" destId="{1328F9D0-D7D1-4218-9BB5-75CBE6A4B014}" srcOrd="0" destOrd="0" presId="urn:microsoft.com/office/officeart/2008/layout/LinedList"/>
    <dgm:cxn modelId="{B18112EB-9C84-49DA-8CC4-ECE5E4EF092F}" type="presParOf" srcId="{69E45384-5254-405A-B18B-FB5F5EA7A4CA}" destId="{0DC0D195-AC0A-4E47-9EED-511445E14C52}" srcOrd="1" destOrd="0" presId="urn:microsoft.com/office/officeart/2008/layout/LinedList"/>
    <dgm:cxn modelId="{7E8D841C-5492-4C54-9488-F8C80E286C8F}" type="presParOf" srcId="{73AD8BBF-FBAD-400C-BF72-598164F9C785}" destId="{1987E9BA-9110-4615-8438-5E351C144DF4}" srcOrd="4" destOrd="0" presId="urn:microsoft.com/office/officeart/2008/layout/LinedList"/>
    <dgm:cxn modelId="{D274B668-7AD1-403E-92C5-C6EBAA435178}" type="presParOf" srcId="{73AD8BBF-FBAD-400C-BF72-598164F9C785}" destId="{DB34B784-B859-4FAF-9785-E562A5C7E442}" srcOrd="5" destOrd="0" presId="urn:microsoft.com/office/officeart/2008/layout/LinedList"/>
    <dgm:cxn modelId="{699FFFA5-B146-4698-82A0-9E7855F90BD6}" type="presParOf" srcId="{DB34B784-B859-4FAF-9785-E562A5C7E442}" destId="{83A34D7B-F516-4693-B99A-8F32EB261F46}" srcOrd="0" destOrd="0" presId="urn:microsoft.com/office/officeart/2008/layout/LinedList"/>
    <dgm:cxn modelId="{86CF8683-8C2D-4546-AAFC-CE782F378AEE}" type="presParOf" srcId="{DB34B784-B859-4FAF-9785-E562A5C7E442}" destId="{433AE91F-2180-407E-8E27-0AAD7BE6A82A}" srcOrd="1" destOrd="0" presId="urn:microsoft.com/office/officeart/2008/layout/LinedList"/>
    <dgm:cxn modelId="{45734B55-1947-47EC-9C50-3488181F5896}" type="presParOf" srcId="{73AD8BBF-FBAD-400C-BF72-598164F9C785}" destId="{5FEC55FD-154C-41E2-A3B3-C0220B28A52A}" srcOrd="6" destOrd="0" presId="urn:microsoft.com/office/officeart/2008/layout/LinedList"/>
    <dgm:cxn modelId="{61D894B4-F2F5-4ECD-AD2B-EFBB42642A98}" type="presParOf" srcId="{73AD8BBF-FBAD-400C-BF72-598164F9C785}" destId="{EFF0848B-7DFB-422C-882E-2DF079BB1124}" srcOrd="7" destOrd="0" presId="urn:microsoft.com/office/officeart/2008/layout/LinedList"/>
    <dgm:cxn modelId="{71849311-267A-4BD6-B385-9E249D866A0E}" type="presParOf" srcId="{EFF0848B-7DFB-422C-882E-2DF079BB1124}" destId="{70F5E0EA-926C-4558-A67D-9F51C4EA0D6E}" srcOrd="0" destOrd="0" presId="urn:microsoft.com/office/officeart/2008/layout/LinedList"/>
    <dgm:cxn modelId="{0F2D9081-402C-4401-83BC-2F0750543E4E}" type="presParOf" srcId="{EFF0848B-7DFB-422C-882E-2DF079BB1124}" destId="{4F385919-C49A-4C07-9B44-E1F62F70E9CB}" srcOrd="1" destOrd="0" presId="urn:microsoft.com/office/officeart/2008/layout/LinedList"/>
    <dgm:cxn modelId="{DD709D16-C1D7-429F-A7D2-68D4740D155F}" type="presParOf" srcId="{73AD8BBF-FBAD-400C-BF72-598164F9C785}" destId="{D408A39C-B391-4879-BFBE-5EDC92FDCEFD}" srcOrd="8" destOrd="0" presId="urn:microsoft.com/office/officeart/2008/layout/LinedList"/>
    <dgm:cxn modelId="{3B65F4C1-F8DA-4771-8246-3D18DB950A8C}" type="presParOf" srcId="{73AD8BBF-FBAD-400C-BF72-598164F9C785}" destId="{019F042C-74B1-40B4-9E01-1CD7B1BC7527}" srcOrd="9" destOrd="0" presId="urn:microsoft.com/office/officeart/2008/layout/LinedList"/>
    <dgm:cxn modelId="{A91D43D6-B888-446A-BB0D-357FB4FFE9CC}" type="presParOf" srcId="{019F042C-74B1-40B4-9E01-1CD7B1BC7527}" destId="{379BF072-2136-4671-9CA1-33FCF429919F}" srcOrd="0" destOrd="0" presId="urn:microsoft.com/office/officeart/2008/layout/LinedList"/>
    <dgm:cxn modelId="{1A80B387-5B3F-4FBD-BD63-FA1E300171EC}" type="presParOf" srcId="{019F042C-74B1-40B4-9E01-1CD7B1BC7527}" destId="{DB85FF74-6910-49FA-BB9E-2DBA266963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99017D-874B-4127-901F-664EBE80F2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C5CCE0-A58B-4473-9F35-463391905903}">
      <dgm:prSet/>
      <dgm:spPr/>
      <dgm:t>
        <a:bodyPr/>
        <a:lstStyle/>
        <a:p>
          <a:r>
            <a:rPr lang="en-US"/>
            <a:t>Grand View Research projects the global mental </a:t>
          </a:r>
          <a:r>
            <a:rPr lang="en-US" u="sng"/>
            <a:t>health app market at $17.5B by 2030</a:t>
          </a:r>
          <a:endParaRPr lang="en-US"/>
        </a:p>
      </dgm:t>
    </dgm:pt>
    <dgm:pt modelId="{5263765A-487D-4B24-879D-FC70C59387FF}" type="parTrans" cxnId="{8EAE49D4-59BE-4846-B803-534FF4C98991}">
      <dgm:prSet/>
      <dgm:spPr/>
      <dgm:t>
        <a:bodyPr/>
        <a:lstStyle/>
        <a:p>
          <a:endParaRPr lang="en-US"/>
        </a:p>
      </dgm:t>
    </dgm:pt>
    <dgm:pt modelId="{AB2DC7B6-10AD-49FB-9BD0-18E1166772ED}" type="sibTrans" cxnId="{8EAE49D4-59BE-4846-B803-534FF4C98991}">
      <dgm:prSet/>
      <dgm:spPr/>
      <dgm:t>
        <a:bodyPr/>
        <a:lstStyle/>
        <a:p>
          <a:endParaRPr lang="en-US"/>
        </a:p>
      </dgm:t>
    </dgm:pt>
    <dgm:pt modelId="{6CD89344-35E3-48C8-99F7-AA82A46524C5}">
      <dgm:prSet/>
      <dgm:spPr/>
      <dgm:t>
        <a:bodyPr/>
        <a:lstStyle/>
        <a:p>
          <a:r>
            <a:rPr lang="en-US"/>
            <a:t>• TAM: ~$10B global digital mental health market; strong double-digit CAGR.</a:t>
          </a:r>
        </a:p>
      </dgm:t>
    </dgm:pt>
    <dgm:pt modelId="{485F6305-C79A-4A1A-854C-F657D8D5F6F5}" type="parTrans" cxnId="{957EF2C7-C0A7-4719-BF9D-FDE08FBB8ABB}">
      <dgm:prSet/>
      <dgm:spPr/>
      <dgm:t>
        <a:bodyPr/>
        <a:lstStyle/>
        <a:p>
          <a:endParaRPr lang="en-US"/>
        </a:p>
      </dgm:t>
    </dgm:pt>
    <dgm:pt modelId="{3CC0230C-D235-4FE3-96BD-E2FA596B9181}" type="sibTrans" cxnId="{957EF2C7-C0A7-4719-BF9D-FDE08FBB8ABB}">
      <dgm:prSet/>
      <dgm:spPr/>
      <dgm:t>
        <a:bodyPr/>
        <a:lstStyle/>
        <a:p>
          <a:endParaRPr lang="en-US"/>
        </a:p>
      </dgm:t>
    </dgm:pt>
    <dgm:pt modelId="{D1C1456C-89FD-46F6-A39F-F50FEB0C3DDA}">
      <dgm:prSet/>
      <dgm:spPr/>
      <dgm:t>
        <a:bodyPr/>
        <a:lstStyle/>
        <a:p>
          <a:r>
            <a:rPr lang="en-US"/>
            <a:t>• SAM: ~$3B US market across wellness apps, digital therapy, and telehealth.</a:t>
          </a:r>
        </a:p>
      </dgm:t>
    </dgm:pt>
    <dgm:pt modelId="{94C00880-3B15-40AF-909A-04AB787CD099}" type="parTrans" cxnId="{684FA581-96AA-480D-8AAF-14332A84F4A5}">
      <dgm:prSet/>
      <dgm:spPr/>
      <dgm:t>
        <a:bodyPr/>
        <a:lstStyle/>
        <a:p>
          <a:endParaRPr lang="en-US"/>
        </a:p>
      </dgm:t>
    </dgm:pt>
    <dgm:pt modelId="{7959DA49-FA36-4F11-8E72-1FFD2CCAAE91}" type="sibTrans" cxnId="{684FA581-96AA-480D-8AAF-14332A84F4A5}">
      <dgm:prSet/>
      <dgm:spPr/>
      <dgm:t>
        <a:bodyPr/>
        <a:lstStyle/>
        <a:p>
          <a:endParaRPr lang="en-US"/>
        </a:p>
      </dgm:t>
    </dgm:pt>
    <dgm:pt modelId="{D1E4FC99-2FAB-49AF-8E69-54727DD6DA41}">
      <dgm:prSet/>
      <dgm:spPr/>
      <dgm:t>
        <a:bodyPr/>
        <a:lstStyle/>
        <a:p>
          <a:r>
            <a:rPr lang="en-US"/>
            <a:t>• SOM (3-year target): $100M ARR via blended B2C + B2B2C approach.</a:t>
          </a:r>
        </a:p>
      </dgm:t>
    </dgm:pt>
    <dgm:pt modelId="{FE448C8D-CEC9-46A1-8720-6F18C93D2E67}" type="parTrans" cxnId="{83E8FB9C-4593-444B-97D5-C25241C568FB}">
      <dgm:prSet/>
      <dgm:spPr/>
      <dgm:t>
        <a:bodyPr/>
        <a:lstStyle/>
        <a:p>
          <a:endParaRPr lang="en-US"/>
        </a:p>
      </dgm:t>
    </dgm:pt>
    <dgm:pt modelId="{EDE90CB0-BEB6-4BE2-8F8E-09E5B9F56B40}" type="sibTrans" cxnId="{83E8FB9C-4593-444B-97D5-C25241C568FB}">
      <dgm:prSet/>
      <dgm:spPr/>
      <dgm:t>
        <a:bodyPr/>
        <a:lstStyle/>
        <a:p>
          <a:endParaRPr lang="en-US"/>
        </a:p>
      </dgm:t>
    </dgm:pt>
    <dgm:pt modelId="{58AB2AFB-6107-4BCA-BC31-993374D8DEA1}" type="pres">
      <dgm:prSet presAssocID="{7299017D-874B-4127-901F-664EBE80F236}" presName="root" presStyleCnt="0">
        <dgm:presLayoutVars>
          <dgm:dir/>
          <dgm:resizeHandles val="exact"/>
        </dgm:presLayoutVars>
      </dgm:prSet>
      <dgm:spPr/>
    </dgm:pt>
    <dgm:pt modelId="{2326B9B3-3662-4841-A002-1FC8C8A27008}" type="pres">
      <dgm:prSet presAssocID="{9DC5CCE0-A58B-4473-9F35-463391905903}" presName="compNode" presStyleCnt="0"/>
      <dgm:spPr/>
    </dgm:pt>
    <dgm:pt modelId="{43874068-08FD-4A8E-AA7A-B93A6BECA317}" type="pres">
      <dgm:prSet presAssocID="{9DC5CCE0-A58B-4473-9F35-463391905903}" presName="bgRect" presStyleLbl="bgShp" presStyleIdx="0" presStyleCnt="4"/>
      <dgm:spPr/>
    </dgm:pt>
    <dgm:pt modelId="{88E76EE7-964D-4DA8-8804-60E9E351C92D}" type="pres">
      <dgm:prSet presAssocID="{9DC5CCE0-A58B-4473-9F35-4633919059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057E98A-49AF-44B5-8DE5-974825B76071}" type="pres">
      <dgm:prSet presAssocID="{9DC5CCE0-A58B-4473-9F35-463391905903}" presName="spaceRect" presStyleCnt="0"/>
      <dgm:spPr/>
    </dgm:pt>
    <dgm:pt modelId="{1D4EA823-FA07-4B91-8F61-6D98EFE8ABFC}" type="pres">
      <dgm:prSet presAssocID="{9DC5CCE0-A58B-4473-9F35-463391905903}" presName="parTx" presStyleLbl="revTx" presStyleIdx="0" presStyleCnt="4">
        <dgm:presLayoutVars>
          <dgm:chMax val="0"/>
          <dgm:chPref val="0"/>
        </dgm:presLayoutVars>
      </dgm:prSet>
      <dgm:spPr/>
    </dgm:pt>
    <dgm:pt modelId="{6E7DDABD-49C6-4A20-BE23-D390E8A97E5D}" type="pres">
      <dgm:prSet presAssocID="{AB2DC7B6-10AD-49FB-9BD0-18E1166772ED}" presName="sibTrans" presStyleCnt="0"/>
      <dgm:spPr/>
    </dgm:pt>
    <dgm:pt modelId="{79B0EE8E-0D26-4625-82A2-ED3039317ACE}" type="pres">
      <dgm:prSet presAssocID="{6CD89344-35E3-48C8-99F7-AA82A46524C5}" presName="compNode" presStyleCnt="0"/>
      <dgm:spPr/>
    </dgm:pt>
    <dgm:pt modelId="{64B52F4F-2F0A-426E-BFAA-5F8D15C55711}" type="pres">
      <dgm:prSet presAssocID="{6CD89344-35E3-48C8-99F7-AA82A46524C5}" presName="bgRect" presStyleLbl="bgShp" presStyleIdx="1" presStyleCnt="4"/>
      <dgm:spPr/>
    </dgm:pt>
    <dgm:pt modelId="{42EC46FA-4CB3-45AB-955C-4D3941A82649}" type="pres">
      <dgm:prSet presAssocID="{6CD89344-35E3-48C8-99F7-AA82A46524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B06556F-6D51-426E-A10D-4239A1BD333A}" type="pres">
      <dgm:prSet presAssocID="{6CD89344-35E3-48C8-99F7-AA82A46524C5}" presName="spaceRect" presStyleCnt="0"/>
      <dgm:spPr/>
    </dgm:pt>
    <dgm:pt modelId="{62066CAF-00B3-4E75-BF21-9883DBB21C8C}" type="pres">
      <dgm:prSet presAssocID="{6CD89344-35E3-48C8-99F7-AA82A46524C5}" presName="parTx" presStyleLbl="revTx" presStyleIdx="1" presStyleCnt="4">
        <dgm:presLayoutVars>
          <dgm:chMax val="0"/>
          <dgm:chPref val="0"/>
        </dgm:presLayoutVars>
      </dgm:prSet>
      <dgm:spPr/>
    </dgm:pt>
    <dgm:pt modelId="{16383852-5459-4D5E-9DA2-BC8B014B8118}" type="pres">
      <dgm:prSet presAssocID="{3CC0230C-D235-4FE3-96BD-E2FA596B9181}" presName="sibTrans" presStyleCnt="0"/>
      <dgm:spPr/>
    </dgm:pt>
    <dgm:pt modelId="{67457BD1-E131-47D3-9E60-AF3C33C7A45D}" type="pres">
      <dgm:prSet presAssocID="{D1C1456C-89FD-46F6-A39F-F50FEB0C3DDA}" presName="compNode" presStyleCnt="0"/>
      <dgm:spPr/>
    </dgm:pt>
    <dgm:pt modelId="{62DCFCCD-18DA-4894-96D1-90EA89069C74}" type="pres">
      <dgm:prSet presAssocID="{D1C1456C-89FD-46F6-A39F-F50FEB0C3DDA}" presName="bgRect" presStyleLbl="bgShp" presStyleIdx="2" presStyleCnt="4"/>
      <dgm:spPr/>
    </dgm:pt>
    <dgm:pt modelId="{00C94CD8-AFD8-48EA-B7B7-C8A7E017DEA8}" type="pres">
      <dgm:prSet presAssocID="{D1C1456C-89FD-46F6-A39F-F50FEB0C3D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7CE1D4A-3DD9-4B86-8ABC-7BEC4D5A783E}" type="pres">
      <dgm:prSet presAssocID="{D1C1456C-89FD-46F6-A39F-F50FEB0C3DDA}" presName="spaceRect" presStyleCnt="0"/>
      <dgm:spPr/>
    </dgm:pt>
    <dgm:pt modelId="{63CE2B17-8313-4D09-A855-E304EDBBD53F}" type="pres">
      <dgm:prSet presAssocID="{D1C1456C-89FD-46F6-A39F-F50FEB0C3DDA}" presName="parTx" presStyleLbl="revTx" presStyleIdx="2" presStyleCnt="4">
        <dgm:presLayoutVars>
          <dgm:chMax val="0"/>
          <dgm:chPref val="0"/>
        </dgm:presLayoutVars>
      </dgm:prSet>
      <dgm:spPr/>
    </dgm:pt>
    <dgm:pt modelId="{7D1E9D7D-FC97-48BE-A19B-9047A2299D64}" type="pres">
      <dgm:prSet presAssocID="{7959DA49-FA36-4F11-8E72-1FFD2CCAAE91}" presName="sibTrans" presStyleCnt="0"/>
      <dgm:spPr/>
    </dgm:pt>
    <dgm:pt modelId="{1EA22F41-A32C-4690-9240-45092DA32149}" type="pres">
      <dgm:prSet presAssocID="{D1E4FC99-2FAB-49AF-8E69-54727DD6DA41}" presName="compNode" presStyleCnt="0"/>
      <dgm:spPr/>
    </dgm:pt>
    <dgm:pt modelId="{6E77E1CA-43B7-40AC-AFA6-63085A58D9D1}" type="pres">
      <dgm:prSet presAssocID="{D1E4FC99-2FAB-49AF-8E69-54727DD6DA41}" presName="bgRect" presStyleLbl="bgShp" presStyleIdx="3" presStyleCnt="4"/>
      <dgm:spPr/>
    </dgm:pt>
    <dgm:pt modelId="{F0E3FD74-B165-47DA-A835-639C136D3BA4}" type="pres">
      <dgm:prSet presAssocID="{D1E4FC99-2FAB-49AF-8E69-54727DD6DA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2DE525F2-715D-4437-84ED-0107A494471C}" type="pres">
      <dgm:prSet presAssocID="{D1E4FC99-2FAB-49AF-8E69-54727DD6DA41}" presName="spaceRect" presStyleCnt="0"/>
      <dgm:spPr/>
    </dgm:pt>
    <dgm:pt modelId="{4AEC6D5A-960D-450F-A059-B2CF81C69265}" type="pres">
      <dgm:prSet presAssocID="{D1E4FC99-2FAB-49AF-8E69-54727DD6DA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D1DC30-6FFC-4F38-9F7F-41F1EB06DC7A}" type="presOf" srcId="{6CD89344-35E3-48C8-99F7-AA82A46524C5}" destId="{62066CAF-00B3-4E75-BF21-9883DBB21C8C}" srcOrd="0" destOrd="0" presId="urn:microsoft.com/office/officeart/2018/2/layout/IconVerticalSolidList"/>
    <dgm:cxn modelId="{D7F1FE48-CA96-40E4-8CEF-64389A74F910}" type="presOf" srcId="{D1C1456C-89FD-46F6-A39F-F50FEB0C3DDA}" destId="{63CE2B17-8313-4D09-A855-E304EDBBD53F}" srcOrd="0" destOrd="0" presId="urn:microsoft.com/office/officeart/2018/2/layout/IconVerticalSolidList"/>
    <dgm:cxn modelId="{CEF3B36F-71EA-4413-8BE2-7F08E1842EB2}" type="presOf" srcId="{D1E4FC99-2FAB-49AF-8E69-54727DD6DA41}" destId="{4AEC6D5A-960D-450F-A059-B2CF81C69265}" srcOrd="0" destOrd="0" presId="urn:microsoft.com/office/officeart/2018/2/layout/IconVerticalSolidList"/>
    <dgm:cxn modelId="{684FA581-96AA-480D-8AAF-14332A84F4A5}" srcId="{7299017D-874B-4127-901F-664EBE80F236}" destId="{D1C1456C-89FD-46F6-A39F-F50FEB0C3DDA}" srcOrd="2" destOrd="0" parTransId="{94C00880-3B15-40AF-909A-04AB787CD099}" sibTransId="{7959DA49-FA36-4F11-8E72-1FFD2CCAAE91}"/>
    <dgm:cxn modelId="{83E8FB9C-4593-444B-97D5-C25241C568FB}" srcId="{7299017D-874B-4127-901F-664EBE80F236}" destId="{D1E4FC99-2FAB-49AF-8E69-54727DD6DA41}" srcOrd="3" destOrd="0" parTransId="{FE448C8D-CEC9-46A1-8720-6F18C93D2E67}" sibTransId="{EDE90CB0-BEB6-4BE2-8F8E-09E5B9F56B40}"/>
    <dgm:cxn modelId="{90638BA3-40EF-497A-974A-E694885A317C}" type="presOf" srcId="{9DC5CCE0-A58B-4473-9F35-463391905903}" destId="{1D4EA823-FA07-4B91-8F61-6D98EFE8ABFC}" srcOrd="0" destOrd="0" presId="urn:microsoft.com/office/officeart/2018/2/layout/IconVerticalSolidList"/>
    <dgm:cxn modelId="{86FB50A6-4C0A-429F-8941-F5EA479F3983}" type="presOf" srcId="{7299017D-874B-4127-901F-664EBE80F236}" destId="{58AB2AFB-6107-4BCA-BC31-993374D8DEA1}" srcOrd="0" destOrd="0" presId="urn:microsoft.com/office/officeart/2018/2/layout/IconVerticalSolidList"/>
    <dgm:cxn modelId="{957EF2C7-C0A7-4719-BF9D-FDE08FBB8ABB}" srcId="{7299017D-874B-4127-901F-664EBE80F236}" destId="{6CD89344-35E3-48C8-99F7-AA82A46524C5}" srcOrd="1" destOrd="0" parTransId="{485F6305-C79A-4A1A-854C-F657D8D5F6F5}" sibTransId="{3CC0230C-D235-4FE3-96BD-E2FA596B9181}"/>
    <dgm:cxn modelId="{8EAE49D4-59BE-4846-B803-534FF4C98991}" srcId="{7299017D-874B-4127-901F-664EBE80F236}" destId="{9DC5CCE0-A58B-4473-9F35-463391905903}" srcOrd="0" destOrd="0" parTransId="{5263765A-487D-4B24-879D-FC70C59387FF}" sibTransId="{AB2DC7B6-10AD-49FB-9BD0-18E1166772ED}"/>
    <dgm:cxn modelId="{0841B6B5-368B-4223-B346-1652231CF0EF}" type="presParOf" srcId="{58AB2AFB-6107-4BCA-BC31-993374D8DEA1}" destId="{2326B9B3-3662-4841-A002-1FC8C8A27008}" srcOrd="0" destOrd="0" presId="urn:microsoft.com/office/officeart/2018/2/layout/IconVerticalSolidList"/>
    <dgm:cxn modelId="{9A2963F2-6325-41A1-94B3-EF1B23CC0DF0}" type="presParOf" srcId="{2326B9B3-3662-4841-A002-1FC8C8A27008}" destId="{43874068-08FD-4A8E-AA7A-B93A6BECA317}" srcOrd="0" destOrd="0" presId="urn:microsoft.com/office/officeart/2018/2/layout/IconVerticalSolidList"/>
    <dgm:cxn modelId="{1330E860-6E7F-4E91-B7B7-CE1A30F76284}" type="presParOf" srcId="{2326B9B3-3662-4841-A002-1FC8C8A27008}" destId="{88E76EE7-964D-4DA8-8804-60E9E351C92D}" srcOrd="1" destOrd="0" presId="urn:microsoft.com/office/officeart/2018/2/layout/IconVerticalSolidList"/>
    <dgm:cxn modelId="{000EFFE0-255A-47D7-B7D5-F939D3D83D50}" type="presParOf" srcId="{2326B9B3-3662-4841-A002-1FC8C8A27008}" destId="{C057E98A-49AF-44B5-8DE5-974825B76071}" srcOrd="2" destOrd="0" presId="urn:microsoft.com/office/officeart/2018/2/layout/IconVerticalSolidList"/>
    <dgm:cxn modelId="{C2B41CBB-7DCC-4C17-9DF6-BAAB97048115}" type="presParOf" srcId="{2326B9B3-3662-4841-A002-1FC8C8A27008}" destId="{1D4EA823-FA07-4B91-8F61-6D98EFE8ABFC}" srcOrd="3" destOrd="0" presId="urn:microsoft.com/office/officeart/2018/2/layout/IconVerticalSolidList"/>
    <dgm:cxn modelId="{FBB0F50D-040C-4A30-B39D-D549B38B6F81}" type="presParOf" srcId="{58AB2AFB-6107-4BCA-BC31-993374D8DEA1}" destId="{6E7DDABD-49C6-4A20-BE23-D390E8A97E5D}" srcOrd="1" destOrd="0" presId="urn:microsoft.com/office/officeart/2018/2/layout/IconVerticalSolidList"/>
    <dgm:cxn modelId="{F7BD0B45-744E-4BF5-A82F-41F92504B100}" type="presParOf" srcId="{58AB2AFB-6107-4BCA-BC31-993374D8DEA1}" destId="{79B0EE8E-0D26-4625-82A2-ED3039317ACE}" srcOrd="2" destOrd="0" presId="urn:microsoft.com/office/officeart/2018/2/layout/IconVerticalSolidList"/>
    <dgm:cxn modelId="{5C4E0C5B-5B9C-4311-9C37-1E818F944EAB}" type="presParOf" srcId="{79B0EE8E-0D26-4625-82A2-ED3039317ACE}" destId="{64B52F4F-2F0A-426E-BFAA-5F8D15C55711}" srcOrd="0" destOrd="0" presId="urn:microsoft.com/office/officeart/2018/2/layout/IconVerticalSolidList"/>
    <dgm:cxn modelId="{0BA712C9-C43C-4734-A47E-2947C5E4C11C}" type="presParOf" srcId="{79B0EE8E-0D26-4625-82A2-ED3039317ACE}" destId="{42EC46FA-4CB3-45AB-955C-4D3941A82649}" srcOrd="1" destOrd="0" presId="urn:microsoft.com/office/officeart/2018/2/layout/IconVerticalSolidList"/>
    <dgm:cxn modelId="{CC007CA3-D7A4-45DC-A062-E07D4BDCD7E2}" type="presParOf" srcId="{79B0EE8E-0D26-4625-82A2-ED3039317ACE}" destId="{5B06556F-6D51-426E-A10D-4239A1BD333A}" srcOrd="2" destOrd="0" presId="urn:microsoft.com/office/officeart/2018/2/layout/IconVerticalSolidList"/>
    <dgm:cxn modelId="{EEFD6FF1-E9B0-4C26-8ADA-F525D9B4BEF1}" type="presParOf" srcId="{79B0EE8E-0D26-4625-82A2-ED3039317ACE}" destId="{62066CAF-00B3-4E75-BF21-9883DBB21C8C}" srcOrd="3" destOrd="0" presId="urn:microsoft.com/office/officeart/2018/2/layout/IconVerticalSolidList"/>
    <dgm:cxn modelId="{BAE1B447-C480-4E26-A359-D722A672F0FC}" type="presParOf" srcId="{58AB2AFB-6107-4BCA-BC31-993374D8DEA1}" destId="{16383852-5459-4D5E-9DA2-BC8B014B8118}" srcOrd="3" destOrd="0" presId="urn:microsoft.com/office/officeart/2018/2/layout/IconVerticalSolidList"/>
    <dgm:cxn modelId="{5E5FA14E-F690-4F80-89AD-9C0D5EA36205}" type="presParOf" srcId="{58AB2AFB-6107-4BCA-BC31-993374D8DEA1}" destId="{67457BD1-E131-47D3-9E60-AF3C33C7A45D}" srcOrd="4" destOrd="0" presId="urn:microsoft.com/office/officeart/2018/2/layout/IconVerticalSolidList"/>
    <dgm:cxn modelId="{DEE7C4C0-F578-4D76-8E73-AA4FB02ADE4E}" type="presParOf" srcId="{67457BD1-E131-47D3-9E60-AF3C33C7A45D}" destId="{62DCFCCD-18DA-4894-96D1-90EA89069C74}" srcOrd="0" destOrd="0" presId="urn:microsoft.com/office/officeart/2018/2/layout/IconVerticalSolidList"/>
    <dgm:cxn modelId="{FB6DBA48-9323-4CFA-AF32-FE971F58B5DF}" type="presParOf" srcId="{67457BD1-E131-47D3-9E60-AF3C33C7A45D}" destId="{00C94CD8-AFD8-48EA-B7B7-C8A7E017DEA8}" srcOrd="1" destOrd="0" presId="urn:microsoft.com/office/officeart/2018/2/layout/IconVerticalSolidList"/>
    <dgm:cxn modelId="{9C722E44-ACD1-4DCE-91EE-3DC3073C5228}" type="presParOf" srcId="{67457BD1-E131-47D3-9E60-AF3C33C7A45D}" destId="{D7CE1D4A-3DD9-4B86-8ABC-7BEC4D5A783E}" srcOrd="2" destOrd="0" presId="urn:microsoft.com/office/officeart/2018/2/layout/IconVerticalSolidList"/>
    <dgm:cxn modelId="{261A9BF2-CD48-4071-9944-F37902947DE8}" type="presParOf" srcId="{67457BD1-E131-47D3-9E60-AF3C33C7A45D}" destId="{63CE2B17-8313-4D09-A855-E304EDBBD53F}" srcOrd="3" destOrd="0" presId="urn:microsoft.com/office/officeart/2018/2/layout/IconVerticalSolidList"/>
    <dgm:cxn modelId="{9154FE52-3C9D-48C9-8BAA-F619C63A77FB}" type="presParOf" srcId="{58AB2AFB-6107-4BCA-BC31-993374D8DEA1}" destId="{7D1E9D7D-FC97-48BE-A19B-9047A2299D64}" srcOrd="5" destOrd="0" presId="urn:microsoft.com/office/officeart/2018/2/layout/IconVerticalSolidList"/>
    <dgm:cxn modelId="{E0234316-F822-420F-B3C9-E703FEEF4F5C}" type="presParOf" srcId="{58AB2AFB-6107-4BCA-BC31-993374D8DEA1}" destId="{1EA22F41-A32C-4690-9240-45092DA32149}" srcOrd="6" destOrd="0" presId="urn:microsoft.com/office/officeart/2018/2/layout/IconVerticalSolidList"/>
    <dgm:cxn modelId="{FE195185-71A5-4769-9938-7F3A63719AE5}" type="presParOf" srcId="{1EA22F41-A32C-4690-9240-45092DA32149}" destId="{6E77E1CA-43B7-40AC-AFA6-63085A58D9D1}" srcOrd="0" destOrd="0" presId="urn:microsoft.com/office/officeart/2018/2/layout/IconVerticalSolidList"/>
    <dgm:cxn modelId="{8DCE4140-CCAA-4C61-85C1-1C7326644F9D}" type="presParOf" srcId="{1EA22F41-A32C-4690-9240-45092DA32149}" destId="{F0E3FD74-B165-47DA-A835-639C136D3BA4}" srcOrd="1" destOrd="0" presId="urn:microsoft.com/office/officeart/2018/2/layout/IconVerticalSolidList"/>
    <dgm:cxn modelId="{8CE82843-5109-441C-BFCD-015BA677D048}" type="presParOf" srcId="{1EA22F41-A32C-4690-9240-45092DA32149}" destId="{2DE525F2-715D-4437-84ED-0107A494471C}" srcOrd="2" destOrd="0" presId="urn:microsoft.com/office/officeart/2018/2/layout/IconVerticalSolidList"/>
    <dgm:cxn modelId="{DC81F9B1-C517-4708-8E28-F71234F28CAD}" type="presParOf" srcId="{1EA22F41-A32C-4690-9240-45092DA32149}" destId="{4AEC6D5A-960D-450F-A059-B2CF81C69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045556-6596-4EF1-9CFE-397235D2E9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E753FB-E987-4B66-9F47-52A4E9E50416}">
      <dgm:prSet/>
      <dgm:spPr/>
      <dgm:t>
        <a:bodyPr/>
        <a:lstStyle/>
        <a:p>
          <a:r>
            <a:rPr lang="en-US"/>
            <a:t>• Free — Basic wellness + mood tracking</a:t>
          </a:r>
        </a:p>
      </dgm:t>
    </dgm:pt>
    <dgm:pt modelId="{B388171B-B93F-42F0-8A4F-B34097EA513E}" type="parTrans" cxnId="{ADB39785-5951-45A1-9487-F57577D2B6FD}">
      <dgm:prSet/>
      <dgm:spPr/>
      <dgm:t>
        <a:bodyPr/>
        <a:lstStyle/>
        <a:p>
          <a:endParaRPr lang="en-US"/>
        </a:p>
      </dgm:t>
    </dgm:pt>
    <dgm:pt modelId="{94BA5C93-9327-4BF7-84F6-4FC0AB0178AB}" type="sibTrans" cxnId="{ADB39785-5951-45A1-9487-F57577D2B6FD}">
      <dgm:prSet/>
      <dgm:spPr/>
      <dgm:t>
        <a:bodyPr/>
        <a:lstStyle/>
        <a:p>
          <a:endParaRPr lang="en-US"/>
        </a:p>
      </dgm:t>
    </dgm:pt>
    <dgm:pt modelId="{602881DD-DA01-4837-B409-800B9B81D1B9}">
      <dgm:prSet/>
      <dgm:spPr/>
      <dgm:t>
        <a:bodyPr/>
        <a:lstStyle/>
        <a:p>
          <a:r>
            <a:rPr lang="en-US"/>
            <a:t>• Premium ($9.99/mo) — 190+ dimensional analysis, unlimited insights, progress tracking</a:t>
          </a:r>
        </a:p>
      </dgm:t>
    </dgm:pt>
    <dgm:pt modelId="{432B07E9-64B3-4455-AD3F-02EEBE90480C}" type="parTrans" cxnId="{E1257803-EE37-4EE9-B269-A35ECA183F33}">
      <dgm:prSet/>
      <dgm:spPr/>
      <dgm:t>
        <a:bodyPr/>
        <a:lstStyle/>
        <a:p>
          <a:endParaRPr lang="en-US"/>
        </a:p>
      </dgm:t>
    </dgm:pt>
    <dgm:pt modelId="{EA0C4919-D6B5-4714-B878-C31B7544453A}" type="sibTrans" cxnId="{E1257803-EE37-4EE9-B269-A35ECA183F33}">
      <dgm:prSet/>
      <dgm:spPr/>
      <dgm:t>
        <a:bodyPr/>
        <a:lstStyle/>
        <a:p>
          <a:endParaRPr lang="en-US"/>
        </a:p>
      </dgm:t>
    </dgm:pt>
    <dgm:pt modelId="{D8AA461D-426D-4BBA-8A2F-6B6347D0258D}">
      <dgm:prSet/>
      <dgm:spPr/>
      <dgm:t>
        <a:bodyPr/>
        <a:lstStyle/>
        <a:p>
          <a:r>
            <a:rPr lang="en-US"/>
            <a:t>• Professional ($29.99/mo) — Therapist tools, clinical exports, API &amp; integrations</a:t>
          </a:r>
        </a:p>
      </dgm:t>
    </dgm:pt>
    <dgm:pt modelId="{EECCA8A9-3740-492C-9635-A8ADA065140C}" type="parTrans" cxnId="{5FD73D66-9E8D-44D4-9572-4D94DC15D076}">
      <dgm:prSet/>
      <dgm:spPr/>
      <dgm:t>
        <a:bodyPr/>
        <a:lstStyle/>
        <a:p>
          <a:endParaRPr lang="en-US"/>
        </a:p>
      </dgm:t>
    </dgm:pt>
    <dgm:pt modelId="{420D12AD-5981-43CB-9D45-FA49323C457E}" type="sibTrans" cxnId="{5FD73D66-9E8D-44D4-9572-4D94DC15D076}">
      <dgm:prSet/>
      <dgm:spPr/>
      <dgm:t>
        <a:bodyPr/>
        <a:lstStyle/>
        <a:p>
          <a:endParaRPr lang="en-US"/>
        </a:p>
      </dgm:t>
    </dgm:pt>
    <dgm:pt modelId="{D9C93C32-E4B8-4E7B-A922-85A258FBAC7A}">
      <dgm:prSet/>
      <dgm:spPr/>
      <dgm:t>
        <a:bodyPr/>
        <a:lstStyle/>
        <a:p>
          <a:r>
            <a:rPr lang="en-US"/>
            <a:t>• Enterprise — White-label, SSO, integrations</a:t>
          </a:r>
        </a:p>
      </dgm:t>
    </dgm:pt>
    <dgm:pt modelId="{212A2AF9-803A-439A-A2E8-7435F21645FC}" type="parTrans" cxnId="{AB75DE06-3589-410B-A6E2-49F11990BBAE}">
      <dgm:prSet/>
      <dgm:spPr/>
      <dgm:t>
        <a:bodyPr/>
        <a:lstStyle/>
        <a:p>
          <a:endParaRPr lang="en-US"/>
        </a:p>
      </dgm:t>
    </dgm:pt>
    <dgm:pt modelId="{BD7021A4-36BA-4A38-BCE0-A4FDFA056888}" type="sibTrans" cxnId="{AB75DE06-3589-410B-A6E2-49F11990BBAE}">
      <dgm:prSet/>
      <dgm:spPr/>
      <dgm:t>
        <a:bodyPr/>
        <a:lstStyle/>
        <a:p>
          <a:endParaRPr lang="en-US"/>
        </a:p>
      </dgm:t>
    </dgm:pt>
    <dgm:pt modelId="{2952BCDD-6245-4E43-9A77-0FF41C92AC51}" type="pres">
      <dgm:prSet presAssocID="{9D045556-6596-4EF1-9CFE-397235D2E9FA}" presName="linear" presStyleCnt="0">
        <dgm:presLayoutVars>
          <dgm:animLvl val="lvl"/>
          <dgm:resizeHandles val="exact"/>
        </dgm:presLayoutVars>
      </dgm:prSet>
      <dgm:spPr/>
    </dgm:pt>
    <dgm:pt modelId="{F4863728-7986-48E4-A14D-CBCDFE9324E5}" type="pres">
      <dgm:prSet presAssocID="{A5E753FB-E987-4B66-9F47-52A4E9E504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26D8E51-F3E8-429C-8D5C-A7C0F80E49BC}" type="pres">
      <dgm:prSet presAssocID="{94BA5C93-9327-4BF7-84F6-4FC0AB0178AB}" presName="spacer" presStyleCnt="0"/>
      <dgm:spPr/>
    </dgm:pt>
    <dgm:pt modelId="{511D1081-1453-4C73-8DA3-58AA0B251EE3}" type="pres">
      <dgm:prSet presAssocID="{602881DD-DA01-4837-B409-800B9B81D1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6FF093-CCB7-4435-B965-AA270758A2B7}" type="pres">
      <dgm:prSet presAssocID="{EA0C4919-D6B5-4714-B878-C31B7544453A}" presName="spacer" presStyleCnt="0"/>
      <dgm:spPr/>
    </dgm:pt>
    <dgm:pt modelId="{FB1B8ADC-855F-4899-91E9-F443CD4E039C}" type="pres">
      <dgm:prSet presAssocID="{D8AA461D-426D-4BBA-8A2F-6B6347D025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3975D0-B4EF-4646-9512-723870147E1C}" type="pres">
      <dgm:prSet presAssocID="{420D12AD-5981-43CB-9D45-FA49323C457E}" presName="spacer" presStyleCnt="0"/>
      <dgm:spPr/>
    </dgm:pt>
    <dgm:pt modelId="{C19B4DD5-CF9F-49D4-BB21-40AE8ACFF684}" type="pres">
      <dgm:prSet presAssocID="{D9C93C32-E4B8-4E7B-A922-85A258FBAC7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257803-EE37-4EE9-B269-A35ECA183F33}" srcId="{9D045556-6596-4EF1-9CFE-397235D2E9FA}" destId="{602881DD-DA01-4837-B409-800B9B81D1B9}" srcOrd="1" destOrd="0" parTransId="{432B07E9-64B3-4455-AD3F-02EEBE90480C}" sibTransId="{EA0C4919-D6B5-4714-B878-C31B7544453A}"/>
    <dgm:cxn modelId="{AB75DE06-3589-410B-A6E2-49F11990BBAE}" srcId="{9D045556-6596-4EF1-9CFE-397235D2E9FA}" destId="{D9C93C32-E4B8-4E7B-A922-85A258FBAC7A}" srcOrd="3" destOrd="0" parTransId="{212A2AF9-803A-439A-A2E8-7435F21645FC}" sibTransId="{BD7021A4-36BA-4A38-BCE0-A4FDFA056888}"/>
    <dgm:cxn modelId="{4490A22A-2DC6-4E9A-AA8D-D01F564D076D}" type="presOf" srcId="{D9C93C32-E4B8-4E7B-A922-85A258FBAC7A}" destId="{C19B4DD5-CF9F-49D4-BB21-40AE8ACFF684}" srcOrd="0" destOrd="0" presId="urn:microsoft.com/office/officeart/2005/8/layout/vList2"/>
    <dgm:cxn modelId="{5FD73D66-9E8D-44D4-9572-4D94DC15D076}" srcId="{9D045556-6596-4EF1-9CFE-397235D2E9FA}" destId="{D8AA461D-426D-4BBA-8A2F-6B6347D0258D}" srcOrd="2" destOrd="0" parTransId="{EECCA8A9-3740-492C-9635-A8ADA065140C}" sibTransId="{420D12AD-5981-43CB-9D45-FA49323C457E}"/>
    <dgm:cxn modelId="{ADB39785-5951-45A1-9487-F57577D2B6FD}" srcId="{9D045556-6596-4EF1-9CFE-397235D2E9FA}" destId="{A5E753FB-E987-4B66-9F47-52A4E9E50416}" srcOrd="0" destOrd="0" parTransId="{B388171B-B93F-42F0-8A4F-B34097EA513E}" sibTransId="{94BA5C93-9327-4BF7-84F6-4FC0AB0178AB}"/>
    <dgm:cxn modelId="{A7B71C95-1E59-4685-9BC4-53B2E44D2203}" type="presOf" srcId="{D8AA461D-426D-4BBA-8A2F-6B6347D0258D}" destId="{FB1B8ADC-855F-4899-91E9-F443CD4E039C}" srcOrd="0" destOrd="0" presId="urn:microsoft.com/office/officeart/2005/8/layout/vList2"/>
    <dgm:cxn modelId="{DFEA95B8-8DB5-4A32-9F95-14FCAA7E373E}" type="presOf" srcId="{602881DD-DA01-4837-B409-800B9B81D1B9}" destId="{511D1081-1453-4C73-8DA3-58AA0B251EE3}" srcOrd="0" destOrd="0" presId="urn:microsoft.com/office/officeart/2005/8/layout/vList2"/>
    <dgm:cxn modelId="{5E2124BB-2E8E-4642-9057-5FA6ECB43B36}" type="presOf" srcId="{A5E753FB-E987-4B66-9F47-52A4E9E50416}" destId="{F4863728-7986-48E4-A14D-CBCDFE9324E5}" srcOrd="0" destOrd="0" presId="urn:microsoft.com/office/officeart/2005/8/layout/vList2"/>
    <dgm:cxn modelId="{E22A85F4-57CD-4933-B131-58FFB1239BF4}" type="presOf" srcId="{9D045556-6596-4EF1-9CFE-397235D2E9FA}" destId="{2952BCDD-6245-4E43-9A77-0FF41C92AC51}" srcOrd="0" destOrd="0" presId="urn:microsoft.com/office/officeart/2005/8/layout/vList2"/>
    <dgm:cxn modelId="{FA67AC91-08D8-4E02-BE1D-9356E2E75CE3}" type="presParOf" srcId="{2952BCDD-6245-4E43-9A77-0FF41C92AC51}" destId="{F4863728-7986-48E4-A14D-CBCDFE9324E5}" srcOrd="0" destOrd="0" presId="urn:microsoft.com/office/officeart/2005/8/layout/vList2"/>
    <dgm:cxn modelId="{9DC9CEC8-57C0-455C-B210-7A339BAF9036}" type="presParOf" srcId="{2952BCDD-6245-4E43-9A77-0FF41C92AC51}" destId="{E26D8E51-F3E8-429C-8D5C-A7C0F80E49BC}" srcOrd="1" destOrd="0" presId="urn:microsoft.com/office/officeart/2005/8/layout/vList2"/>
    <dgm:cxn modelId="{FBFD5CAC-9092-406B-A827-C3C9A2FC04C8}" type="presParOf" srcId="{2952BCDD-6245-4E43-9A77-0FF41C92AC51}" destId="{511D1081-1453-4C73-8DA3-58AA0B251EE3}" srcOrd="2" destOrd="0" presId="urn:microsoft.com/office/officeart/2005/8/layout/vList2"/>
    <dgm:cxn modelId="{F0089976-AE8C-437D-96BC-DA081728625A}" type="presParOf" srcId="{2952BCDD-6245-4E43-9A77-0FF41C92AC51}" destId="{DF6FF093-CCB7-4435-B965-AA270758A2B7}" srcOrd="3" destOrd="0" presId="urn:microsoft.com/office/officeart/2005/8/layout/vList2"/>
    <dgm:cxn modelId="{0D9B07FE-A197-4D2C-99ED-B2C488D0C193}" type="presParOf" srcId="{2952BCDD-6245-4E43-9A77-0FF41C92AC51}" destId="{FB1B8ADC-855F-4899-91E9-F443CD4E039C}" srcOrd="4" destOrd="0" presId="urn:microsoft.com/office/officeart/2005/8/layout/vList2"/>
    <dgm:cxn modelId="{B53D3624-4360-4A0D-B10F-F5915C3EC9D7}" type="presParOf" srcId="{2952BCDD-6245-4E43-9A77-0FF41C92AC51}" destId="{153975D0-B4EF-4646-9512-723870147E1C}" srcOrd="5" destOrd="0" presId="urn:microsoft.com/office/officeart/2005/8/layout/vList2"/>
    <dgm:cxn modelId="{7E4EB53B-A0E3-4966-8860-12D39A270281}" type="presParOf" srcId="{2952BCDD-6245-4E43-9A77-0FF41C92AC51}" destId="{C19B4DD5-CF9F-49D4-BB21-40AE8ACFF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17E9A3-7BBD-4826-B9BB-BDFEE9EF15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F4BD8E5-2227-42AF-9DF9-4362027E0110}">
      <dgm:prSet/>
      <dgm:spPr/>
      <dgm:t>
        <a:bodyPr/>
        <a:lstStyle/>
        <a:p>
          <a:r>
            <a:rPr lang="en-US"/>
            <a:t>• Cumulative revenue ≈ $50k; MRR grows to ≈ $12k by Month 12</a:t>
          </a:r>
        </a:p>
      </dgm:t>
    </dgm:pt>
    <dgm:pt modelId="{7E6017CE-9720-43BA-A042-DB8F568A457E}" type="parTrans" cxnId="{60BB5625-116E-4CBB-BDE5-84559E629D69}">
      <dgm:prSet/>
      <dgm:spPr/>
      <dgm:t>
        <a:bodyPr/>
        <a:lstStyle/>
        <a:p>
          <a:endParaRPr lang="en-US"/>
        </a:p>
      </dgm:t>
    </dgm:pt>
    <dgm:pt modelId="{3C91EAD8-2729-4591-93E0-52398AA72420}" type="sibTrans" cxnId="{60BB5625-116E-4CBB-BDE5-84559E629D69}">
      <dgm:prSet/>
      <dgm:spPr/>
      <dgm:t>
        <a:bodyPr/>
        <a:lstStyle/>
        <a:p>
          <a:endParaRPr lang="en-US"/>
        </a:p>
      </dgm:t>
    </dgm:pt>
    <dgm:pt modelId="{95FBF643-9C59-45AC-9635-4304820B6513}">
      <dgm:prSet/>
      <dgm:spPr/>
      <dgm:t>
        <a:bodyPr/>
        <a:lstStyle/>
        <a:p>
          <a:r>
            <a:rPr lang="en-US"/>
            <a:t>• Planned burn ≈ $41.6k/month; 12-month runway on $500k raise</a:t>
          </a:r>
        </a:p>
      </dgm:t>
    </dgm:pt>
    <dgm:pt modelId="{EC8D7098-FD79-4AFF-8994-9B9894ABE57D}" type="parTrans" cxnId="{AF7F3332-51C8-488B-921E-E7AF41C0B1EA}">
      <dgm:prSet/>
      <dgm:spPr/>
      <dgm:t>
        <a:bodyPr/>
        <a:lstStyle/>
        <a:p>
          <a:endParaRPr lang="en-US"/>
        </a:p>
      </dgm:t>
    </dgm:pt>
    <dgm:pt modelId="{BB987593-6909-45B4-A973-BA8302F6CE45}" type="sibTrans" cxnId="{AF7F3332-51C8-488B-921E-E7AF41C0B1EA}">
      <dgm:prSet/>
      <dgm:spPr/>
      <dgm:t>
        <a:bodyPr/>
        <a:lstStyle/>
        <a:p>
          <a:endParaRPr lang="en-US"/>
        </a:p>
      </dgm:t>
    </dgm:pt>
    <dgm:pt modelId="{10E85E03-3F64-43AA-87B8-66687D6B7641}">
      <dgm:prSet/>
      <dgm:spPr/>
      <dgm:t>
        <a:bodyPr/>
        <a:lstStyle/>
        <a:p>
          <a:r>
            <a:rPr lang="en-US"/>
            <a:t>• Next raise targeted Month 6–9 once traction is clear</a:t>
          </a:r>
        </a:p>
      </dgm:t>
    </dgm:pt>
    <dgm:pt modelId="{95DF6EA4-C1C5-4976-A263-DC0962F61071}" type="parTrans" cxnId="{FB530E43-CCA8-430A-945F-F4FFF8A27C8E}">
      <dgm:prSet/>
      <dgm:spPr/>
      <dgm:t>
        <a:bodyPr/>
        <a:lstStyle/>
        <a:p>
          <a:endParaRPr lang="en-US"/>
        </a:p>
      </dgm:t>
    </dgm:pt>
    <dgm:pt modelId="{1B45A05A-3E40-48B0-88AB-D7D540EAB1D5}" type="sibTrans" cxnId="{FB530E43-CCA8-430A-945F-F4FFF8A27C8E}">
      <dgm:prSet/>
      <dgm:spPr/>
      <dgm:t>
        <a:bodyPr/>
        <a:lstStyle/>
        <a:p>
          <a:endParaRPr lang="en-US"/>
        </a:p>
      </dgm:t>
    </dgm:pt>
    <dgm:pt modelId="{1B876E34-ADC9-4992-8862-898DF21260FB}" type="pres">
      <dgm:prSet presAssocID="{6017E9A3-7BBD-4826-B9BB-BDFEE9EF1567}" presName="root" presStyleCnt="0">
        <dgm:presLayoutVars>
          <dgm:dir/>
          <dgm:resizeHandles val="exact"/>
        </dgm:presLayoutVars>
      </dgm:prSet>
      <dgm:spPr/>
    </dgm:pt>
    <dgm:pt modelId="{3BD8D6D1-A573-40BD-AADF-1B9179315BFA}" type="pres">
      <dgm:prSet presAssocID="{DF4BD8E5-2227-42AF-9DF9-4362027E0110}" presName="compNode" presStyleCnt="0"/>
      <dgm:spPr/>
    </dgm:pt>
    <dgm:pt modelId="{BCF1EE71-B7E0-4828-82C7-11FFC0FBBA92}" type="pres">
      <dgm:prSet presAssocID="{DF4BD8E5-2227-42AF-9DF9-4362027E0110}" presName="bgRect" presStyleLbl="bgShp" presStyleIdx="0" presStyleCnt="3"/>
      <dgm:spPr/>
    </dgm:pt>
    <dgm:pt modelId="{80F45FE8-EBAB-4DC5-95EB-93B435EC97E4}" type="pres">
      <dgm:prSet presAssocID="{DF4BD8E5-2227-42AF-9DF9-4362027E0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F6C1D4-FF5B-48FB-BB7C-20375D731098}" type="pres">
      <dgm:prSet presAssocID="{DF4BD8E5-2227-42AF-9DF9-4362027E0110}" presName="spaceRect" presStyleCnt="0"/>
      <dgm:spPr/>
    </dgm:pt>
    <dgm:pt modelId="{4071BF84-0066-4725-A479-84639F9F7785}" type="pres">
      <dgm:prSet presAssocID="{DF4BD8E5-2227-42AF-9DF9-4362027E0110}" presName="parTx" presStyleLbl="revTx" presStyleIdx="0" presStyleCnt="3">
        <dgm:presLayoutVars>
          <dgm:chMax val="0"/>
          <dgm:chPref val="0"/>
        </dgm:presLayoutVars>
      </dgm:prSet>
      <dgm:spPr/>
    </dgm:pt>
    <dgm:pt modelId="{55623496-B6AF-471B-AD0C-939BDABB5DF4}" type="pres">
      <dgm:prSet presAssocID="{3C91EAD8-2729-4591-93E0-52398AA72420}" presName="sibTrans" presStyleCnt="0"/>
      <dgm:spPr/>
    </dgm:pt>
    <dgm:pt modelId="{EBA83363-B5D1-4397-BCDD-BAC8194BE532}" type="pres">
      <dgm:prSet presAssocID="{95FBF643-9C59-45AC-9635-4304820B6513}" presName="compNode" presStyleCnt="0"/>
      <dgm:spPr/>
    </dgm:pt>
    <dgm:pt modelId="{E33C5155-20DA-4595-963C-D85508E587BB}" type="pres">
      <dgm:prSet presAssocID="{95FBF643-9C59-45AC-9635-4304820B6513}" presName="bgRect" presStyleLbl="bgShp" presStyleIdx="1" presStyleCnt="3"/>
      <dgm:spPr/>
    </dgm:pt>
    <dgm:pt modelId="{F9B04B96-DEF9-44EA-B6CE-B22633F7F729}" type="pres">
      <dgm:prSet presAssocID="{95FBF643-9C59-45AC-9635-4304820B65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0CB5C8A-535C-4721-AD94-1472938AFD7C}" type="pres">
      <dgm:prSet presAssocID="{95FBF643-9C59-45AC-9635-4304820B6513}" presName="spaceRect" presStyleCnt="0"/>
      <dgm:spPr/>
    </dgm:pt>
    <dgm:pt modelId="{C1E19C26-26F8-4AEF-ABB8-9D86F8F799BE}" type="pres">
      <dgm:prSet presAssocID="{95FBF643-9C59-45AC-9635-4304820B6513}" presName="parTx" presStyleLbl="revTx" presStyleIdx="1" presStyleCnt="3">
        <dgm:presLayoutVars>
          <dgm:chMax val="0"/>
          <dgm:chPref val="0"/>
        </dgm:presLayoutVars>
      </dgm:prSet>
      <dgm:spPr/>
    </dgm:pt>
    <dgm:pt modelId="{7139FFC6-2161-4A18-B762-26AFD38B212E}" type="pres">
      <dgm:prSet presAssocID="{BB987593-6909-45B4-A973-BA8302F6CE45}" presName="sibTrans" presStyleCnt="0"/>
      <dgm:spPr/>
    </dgm:pt>
    <dgm:pt modelId="{53D331DA-16D2-4C74-9CFB-F11787309329}" type="pres">
      <dgm:prSet presAssocID="{10E85E03-3F64-43AA-87B8-66687D6B7641}" presName="compNode" presStyleCnt="0"/>
      <dgm:spPr/>
    </dgm:pt>
    <dgm:pt modelId="{D4282977-071D-4FDC-8D6F-6ED8CE23825C}" type="pres">
      <dgm:prSet presAssocID="{10E85E03-3F64-43AA-87B8-66687D6B7641}" presName="bgRect" presStyleLbl="bgShp" presStyleIdx="2" presStyleCnt="3"/>
      <dgm:spPr/>
    </dgm:pt>
    <dgm:pt modelId="{A627E9EF-D809-40C3-AF7C-30030A01F1D3}" type="pres">
      <dgm:prSet presAssocID="{10E85E03-3F64-43AA-87B8-66687D6B76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6942FF6-3531-47F6-865F-158CD5CF6FE5}" type="pres">
      <dgm:prSet presAssocID="{10E85E03-3F64-43AA-87B8-66687D6B7641}" presName="spaceRect" presStyleCnt="0"/>
      <dgm:spPr/>
    </dgm:pt>
    <dgm:pt modelId="{F6C726FC-9B52-4404-A6AE-94E670174312}" type="pres">
      <dgm:prSet presAssocID="{10E85E03-3F64-43AA-87B8-66687D6B76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D51C1C-D49A-431F-84BD-02A1A90204D6}" type="presOf" srcId="{10E85E03-3F64-43AA-87B8-66687D6B7641}" destId="{F6C726FC-9B52-4404-A6AE-94E670174312}" srcOrd="0" destOrd="0" presId="urn:microsoft.com/office/officeart/2018/2/layout/IconVerticalSolidList"/>
    <dgm:cxn modelId="{0D56C91E-E188-4044-B132-D38F856F67F4}" type="presOf" srcId="{DF4BD8E5-2227-42AF-9DF9-4362027E0110}" destId="{4071BF84-0066-4725-A479-84639F9F7785}" srcOrd="0" destOrd="0" presId="urn:microsoft.com/office/officeart/2018/2/layout/IconVerticalSolidList"/>
    <dgm:cxn modelId="{60BB5625-116E-4CBB-BDE5-84559E629D69}" srcId="{6017E9A3-7BBD-4826-B9BB-BDFEE9EF1567}" destId="{DF4BD8E5-2227-42AF-9DF9-4362027E0110}" srcOrd="0" destOrd="0" parTransId="{7E6017CE-9720-43BA-A042-DB8F568A457E}" sibTransId="{3C91EAD8-2729-4591-93E0-52398AA72420}"/>
    <dgm:cxn modelId="{AF7F3332-51C8-488B-921E-E7AF41C0B1EA}" srcId="{6017E9A3-7BBD-4826-B9BB-BDFEE9EF1567}" destId="{95FBF643-9C59-45AC-9635-4304820B6513}" srcOrd="1" destOrd="0" parTransId="{EC8D7098-FD79-4AFF-8994-9B9894ABE57D}" sibTransId="{BB987593-6909-45B4-A973-BA8302F6CE45}"/>
    <dgm:cxn modelId="{FB530E43-CCA8-430A-945F-F4FFF8A27C8E}" srcId="{6017E9A3-7BBD-4826-B9BB-BDFEE9EF1567}" destId="{10E85E03-3F64-43AA-87B8-66687D6B7641}" srcOrd="2" destOrd="0" parTransId="{95DF6EA4-C1C5-4976-A263-DC0962F61071}" sibTransId="{1B45A05A-3E40-48B0-88AB-D7D540EAB1D5}"/>
    <dgm:cxn modelId="{A5EF3A97-0603-4E27-926B-665D16EA5765}" type="presOf" srcId="{95FBF643-9C59-45AC-9635-4304820B6513}" destId="{C1E19C26-26F8-4AEF-ABB8-9D86F8F799BE}" srcOrd="0" destOrd="0" presId="urn:microsoft.com/office/officeart/2018/2/layout/IconVerticalSolidList"/>
    <dgm:cxn modelId="{C8F50BEE-F39D-4833-8BBA-0A675C7E1D4B}" type="presOf" srcId="{6017E9A3-7BBD-4826-B9BB-BDFEE9EF1567}" destId="{1B876E34-ADC9-4992-8862-898DF21260FB}" srcOrd="0" destOrd="0" presId="urn:microsoft.com/office/officeart/2018/2/layout/IconVerticalSolidList"/>
    <dgm:cxn modelId="{9A37E8D6-80B4-4242-AB3D-7126AFE8BE2A}" type="presParOf" srcId="{1B876E34-ADC9-4992-8862-898DF21260FB}" destId="{3BD8D6D1-A573-40BD-AADF-1B9179315BFA}" srcOrd="0" destOrd="0" presId="urn:microsoft.com/office/officeart/2018/2/layout/IconVerticalSolidList"/>
    <dgm:cxn modelId="{34D37740-2267-49AF-B3F3-993D5ECC0D6D}" type="presParOf" srcId="{3BD8D6D1-A573-40BD-AADF-1B9179315BFA}" destId="{BCF1EE71-B7E0-4828-82C7-11FFC0FBBA92}" srcOrd="0" destOrd="0" presId="urn:microsoft.com/office/officeart/2018/2/layout/IconVerticalSolidList"/>
    <dgm:cxn modelId="{3620D21A-4342-4159-A8AE-E79B93B85EBD}" type="presParOf" srcId="{3BD8D6D1-A573-40BD-AADF-1B9179315BFA}" destId="{80F45FE8-EBAB-4DC5-95EB-93B435EC97E4}" srcOrd="1" destOrd="0" presId="urn:microsoft.com/office/officeart/2018/2/layout/IconVerticalSolidList"/>
    <dgm:cxn modelId="{0C38DD57-5825-44B5-B329-697255568CCF}" type="presParOf" srcId="{3BD8D6D1-A573-40BD-AADF-1B9179315BFA}" destId="{0DF6C1D4-FF5B-48FB-BB7C-20375D731098}" srcOrd="2" destOrd="0" presId="urn:microsoft.com/office/officeart/2018/2/layout/IconVerticalSolidList"/>
    <dgm:cxn modelId="{48E160F9-8450-49D4-8457-71B22EE2287B}" type="presParOf" srcId="{3BD8D6D1-A573-40BD-AADF-1B9179315BFA}" destId="{4071BF84-0066-4725-A479-84639F9F7785}" srcOrd="3" destOrd="0" presId="urn:microsoft.com/office/officeart/2018/2/layout/IconVerticalSolidList"/>
    <dgm:cxn modelId="{2A34A965-A4C2-40BE-823A-5D2E897EF5F4}" type="presParOf" srcId="{1B876E34-ADC9-4992-8862-898DF21260FB}" destId="{55623496-B6AF-471B-AD0C-939BDABB5DF4}" srcOrd="1" destOrd="0" presId="urn:microsoft.com/office/officeart/2018/2/layout/IconVerticalSolidList"/>
    <dgm:cxn modelId="{089366FE-957D-47BB-934A-46664963AB16}" type="presParOf" srcId="{1B876E34-ADC9-4992-8862-898DF21260FB}" destId="{EBA83363-B5D1-4397-BCDD-BAC8194BE532}" srcOrd="2" destOrd="0" presId="urn:microsoft.com/office/officeart/2018/2/layout/IconVerticalSolidList"/>
    <dgm:cxn modelId="{7E018A3A-D976-4640-B26D-DBE746A9EEB1}" type="presParOf" srcId="{EBA83363-B5D1-4397-BCDD-BAC8194BE532}" destId="{E33C5155-20DA-4595-963C-D85508E587BB}" srcOrd="0" destOrd="0" presId="urn:microsoft.com/office/officeart/2018/2/layout/IconVerticalSolidList"/>
    <dgm:cxn modelId="{E7667080-CD02-4D61-AB29-068E741D8B30}" type="presParOf" srcId="{EBA83363-B5D1-4397-BCDD-BAC8194BE532}" destId="{F9B04B96-DEF9-44EA-B6CE-B22633F7F729}" srcOrd="1" destOrd="0" presId="urn:microsoft.com/office/officeart/2018/2/layout/IconVerticalSolidList"/>
    <dgm:cxn modelId="{D26611F6-56B0-42B2-A660-B6025AFE2433}" type="presParOf" srcId="{EBA83363-B5D1-4397-BCDD-BAC8194BE532}" destId="{00CB5C8A-535C-4721-AD94-1472938AFD7C}" srcOrd="2" destOrd="0" presId="urn:microsoft.com/office/officeart/2018/2/layout/IconVerticalSolidList"/>
    <dgm:cxn modelId="{815175CC-98F9-4B21-838A-D5A3639C59B2}" type="presParOf" srcId="{EBA83363-B5D1-4397-BCDD-BAC8194BE532}" destId="{C1E19C26-26F8-4AEF-ABB8-9D86F8F799BE}" srcOrd="3" destOrd="0" presId="urn:microsoft.com/office/officeart/2018/2/layout/IconVerticalSolidList"/>
    <dgm:cxn modelId="{96E44ED7-D1AD-4329-9DA9-A83F08EB199C}" type="presParOf" srcId="{1B876E34-ADC9-4992-8862-898DF21260FB}" destId="{7139FFC6-2161-4A18-B762-26AFD38B212E}" srcOrd="3" destOrd="0" presId="urn:microsoft.com/office/officeart/2018/2/layout/IconVerticalSolidList"/>
    <dgm:cxn modelId="{49B69AE2-8550-4440-8170-A1C4B0AAFE19}" type="presParOf" srcId="{1B876E34-ADC9-4992-8862-898DF21260FB}" destId="{53D331DA-16D2-4C74-9CFB-F11787309329}" srcOrd="4" destOrd="0" presId="urn:microsoft.com/office/officeart/2018/2/layout/IconVerticalSolidList"/>
    <dgm:cxn modelId="{7A1438C2-E0A1-42AC-AB19-0A2EEC54B6A7}" type="presParOf" srcId="{53D331DA-16D2-4C74-9CFB-F11787309329}" destId="{D4282977-071D-4FDC-8D6F-6ED8CE23825C}" srcOrd="0" destOrd="0" presId="urn:microsoft.com/office/officeart/2018/2/layout/IconVerticalSolidList"/>
    <dgm:cxn modelId="{27AD4394-03BD-4E08-BA7C-69201D47068B}" type="presParOf" srcId="{53D331DA-16D2-4C74-9CFB-F11787309329}" destId="{A627E9EF-D809-40C3-AF7C-30030A01F1D3}" srcOrd="1" destOrd="0" presId="urn:microsoft.com/office/officeart/2018/2/layout/IconVerticalSolidList"/>
    <dgm:cxn modelId="{E48A6C84-F866-48A9-9F40-6F0178441DC0}" type="presParOf" srcId="{53D331DA-16D2-4C74-9CFB-F11787309329}" destId="{D6942FF6-3531-47F6-865F-158CD5CF6FE5}" srcOrd="2" destOrd="0" presId="urn:microsoft.com/office/officeart/2018/2/layout/IconVerticalSolidList"/>
    <dgm:cxn modelId="{9D32332E-769A-484A-8876-957232DB1785}" type="presParOf" srcId="{53D331DA-16D2-4C74-9CFB-F11787309329}" destId="{F6C726FC-9B52-4404-A6AE-94E6701743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A45B33-A1AA-4EEF-A3D1-C513977F43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73B952-B309-41CC-8FB9-8910C2DF44CE}">
      <dgm:prSet/>
      <dgm:spPr/>
      <dgm:t>
        <a:bodyPr/>
        <a:lstStyle/>
        <a:p>
          <a:r>
            <a:rPr lang="en-US" dirty="0"/>
            <a:t>• Product &amp; Engineering — $225k (45%)</a:t>
          </a:r>
        </a:p>
      </dgm:t>
    </dgm:pt>
    <dgm:pt modelId="{6CE0C5B6-6C49-47DD-90FF-4508AE8E873F}" type="parTrans" cxnId="{94998F7E-5347-4F17-A187-6DBDDD07DFC0}">
      <dgm:prSet/>
      <dgm:spPr/>
      <dgm:t>
        <a:bodyPr/>
        <a:lstStyle/>
        <a:p>
          <a:endParaRPr lang="en-US"/>
        </a:p>
      </dgm:t>
    </dgm:pt>
    <dgm:pt modelId="{2A661BE7-3435-44DA-B1BC-5582B507623D}" type="sibTrans" cxnId="{94998F7E-5347-4F17-A187-6DBDDD07DFC0}">
      <dgm:prSet/>
      <dgm:spPr/>
      <dgm:t>
        <a:bodyPr/>
        <a:lstStyle/>
        <a:p>
          <a:endParaRPr lang="en-US"/>
        </a:p>
      </dgm:t>
    </dgm:pt>
    <dgm:pt modelId="{4EF81B9C-5569-4013-B772-34C23493432E}">
      <dgm:prSet/>
      <dgm:spPr/>
      <dgm:t>
        <a:bodyPr/>
        <a:lstStyle/>
        <a:p>
          <a:r>
            <a:rPr lang="en-US"/>
            <a:t>• Compliance &amp; Security — $50k (10%)</a:t>
          </a:r>
        </a:p>
      </dgm:t>
    </dgm:pt>
    <dgm:pt modelId="{35B03B08-BF61-45C0-90A4-CC72A8F8FDC5}" type="parTrans" cxnId="{849D6741-D1A4-41C2-9F73-FDF6CBAC2578}">
      <dgm:prSet/>
      <dgm:spPr/>
      <dgm:t>
        <a:bodyPr/>
        <a:lstStyle/>
        <a:p>
          <a:endParaRPr lang="en-US"/>
        </a:p>
      </dgm:t>
    </dgm:pt>
    <dgm:pt modelId="{E1068CEE-9B22-4E4F-A6D0-D424DC339411}" type="sibTrans" cxnId="{849D6741-D1A4-41C2-9F73-FDF6CBAC2578}">
      <dgm:prSet/>
      <dgm:spPr/>
      <dgm:t>
        <a:bodyPr/>
        <a:lstStyle/>
        <a:p>
          <a:endParaRPr lang="en-US"/>
        </a:p>
      </dgm:t>
    </dgm:pt>
    <dgm:pt modelId="{BE3BFDEF-6723-4F42-8FF2-CBE6B7DE60CD}">
      <dgm:prSet/>
      <dgm:spPr/>
      <dgm:t>
        <a:bodyPr/>
        <a:lstStyle/>
        <a:p>
          <a:r>
            <a:rPr lang="en-US"/>
            <a:t>• Cloud &amp; Tools — $60k (12%)</a:t>
          </a:r>
        </a:p>
      </dgm:t>
    </dgm:pt>
    <dgm:pt modelId="{69A7C21F-C93A-4F56-AD3B-D5CA92BE60D9}" type="parTrans" cxnId="{0A13FE64-91FA-4CC5-ABF7-230FA62352FB}">
      <dgm:prSet/>
      <dgm:spPr/>
      <dgm:t>
        <a:bodyPr/>
        <a:lstStyle/>
        <a:p>
          <a:endParaRPr lang="en-US"/>
        </a:p>
      </dgm:t>
    </dgm:pt>
    <dgm:pt modelId="{E645DBB4-F72E-4FF5-854A-8CFF57AC590D}" type="sibTrans" cxnId="{0A13FE64-91FA-4CC5-ABF7-230FA62352FB}">
      <dgm:prSet/>
      <dgm:spPr/>
      <dgm:t>
        <a:bodyPr/>
        <a:lstStyle/>
        <a:p>
          <a:endParaRPr lang="en-US"/>
        </a:p>
      </dgm:t>
    </dgm:pt>
    <dgm:pt modelId="{9CF5D0AD-E9F7-48B1-8658-E6D35A8D7C14}">
      <dgm:prSet/>
      <dgm:spPr/>
      <dgm:t>
        <a:bodyPr/>
        <a:lstStyle/>
        <a:p>
          <a:r>
            <a:rPr lang="en-US"/>
            <a:t>• Marketing &amp; Growth — $100k (20%)</a:t>
          </a:r>
        </a:p>
      </dgm:t>
    </dgm:pt>
    <dgm:pt modelId="{EDDECDB2-6BC6-4E03-991D-1F88A7C8F834}" type="parTrans" cxnId="{33F248A5-C357-4682-AC89-B4627D177BE7}">
      <dgm:prSet/>
      <dgm:spPr/>
      <dgm:t>
        <a:bodyPr/>
        <a:lstStyle/>
        <a:p>
          <a:endParaRPr lang="en-US"/>
        </a:p>
      </dgm:t>
    </dgm:pt>
    <dgm:pt modelId="{7E725F1E-EA32-458A-A608-B3528E31D880}" type="sibTrans" cxnId="{33F248A5-C357-4682-AC89-B4627D177BE7}">
      <dgm:prSet/>
      <dgm:spPr/>
      <dgm:t>
        <a:bodyPr/>
        <a:lstStyle/>
        <a:p>
          <a:endParaRPr lang="en-US"/>
        </a:p>
      </dgm:t>
    </dgm:pt>
    <dgm:pt modelId="{4B016ED8-F7A6-4698-A81E-E21C26BB5694}">
      <dgm:prSet/>
      <dgm:spPr/>
      <dgm:t>
        <a:bodyPr/>
        <a:lstStyle/>
        <a:p>
          <a:r>
            <a:rPr lang="en-US"/>
            <a:t>• Ops &amp; Admin — $40k (8%)</a:t>
          </a:r>
        </a:p>
      </dgm:t>
    </dgm:pt>
    <dgm:pt modelId="{CDA74AE2-9EC4-428B-81DC-2B2CDD7FA1FB}" type="parTrans" cxnId="{35F60B48-9461-46A0-9A1F-8325778E5AB5}">
      <dgm:prSet/>
      <dgm:spPr/>
      <dgm:t>
        <a:bodyPr/>
        <a:lstStyle/>
        <a:p>
          <a:endParaRPr lang="en-US"/>
        </a:p>
      </dgm:t>
    </dgm:pt>
    <dgm:pt modelId="{DAA59BB0-79F5-4338-951B-F249BA96261A}" type="sibTrans" cxnId="{35F60B48-9461-46A0-9A1F-8325778E5AB5}">
      <dgm:prSet/>
      <dgm:spPr/>
      <dgm:t>
        <a:bodyPr/>
        <a:lstStyle/>
        <a:p>
          <a:endParaRPr lang="en-US"/>
        </a:p>
      </dgm:t>
    </dgm:pt>
    <dgm:pt modelId="{C8C79F60-F889-413A-B5A7-232090497244}">
      <dgm:prSet/>
      <dgm:spPr/>
      <dgm:t>
        <a:bodyPr/>
        <a:lstStyle/>
        <a:p>
          <a:r>
            <a:rPr lang="en-US"/>
            <a:t>• Contingency — $25k (5%)</a:t>
          </a:r>
        </a:p>
      </dgm:t>
    </dgm:pt>
    <dgm:pt modelId="{77869C15-8797-444A-90DA-0ADCBDCE567F}" type="parTrans" cxnId="{56E9BF85-ABDE-43C5-9D29-1701F91AB3CE}">
      <dgm:prSet/>
      <dgm:spPr/>
      <dgm:t>
        <a:bodyPr/>
        <a:lstStyle/>
        <a:p>
          <a:endParaRPr lang="en-US"/>
        </a:p>
      </dgm:t>
    </dgm:pt>
    <dgm:pt modelId="{8454D433-5481-46E5-80DE-E7293BFF4220}" type="sibTrans" cxnId="{56E9BF85-ABDE-43C5-9D29-1701F91AB3CE}">
      <dgm:prSet/>
      <dgm:spPr/>
      <dgm:t>
        <a:bodyPr/>
        <a:lstStyle/>
        <a:p>
          <a:endParaRPr lang="en-US"/>
        </a:p>
      </dgm:t>
    </dgm:pt>
    <dgm:pt modelId="{77B7B85F-A470-4445-A6F8-A99244B88E3C}" type="pres">
      <dgm:prSet presAssocID="{93A45B33-A1AA-4EEF-A3D1-C513977F43BC}" presName="root" presStyleCnt="0">
        <dgm:presLayoutVars>
          <dgm:dir/>
          <dgm:resizeHandles val="exact"/>
        </dgm:presLayoutVars>
      </dgm:prSet>
      <dgm:spPr/>
    </dgm:pt>
    <dgm:pt modelId="{A9FA299F-D94F-4744-986B-F7C3B7F911B4}" type="pres">
      <dgm:prSet presAssocID="{FE73B952-B309-41CC-8FB9-8910C2DF44CE}" presName="compNode" presStyleCnt="0"/>
      <dgm:spPr/>
    </dgm:pt>
    <dgm:pt modelId="{1DB0D51B-B033-4540-B669-31908A24D31F}" type="pres">
      <dgm:prSet presAssocID="{FE73B952-B309-41CC-8FB9-8910C2DF44CE}" presName="bgRect" presStyleLbl="bgShp" presStyleIdx="0" presStyleCnt="6"/>
      <dgm:spPr/>
    </dgm:pt>
    <dgm:pt modelId="{B9B0175D-E5F3-4B9D-9C86-6FB2B2BDFF35}" type="pres">
      <dgm:prSet presAssocID="{FE73B952-B309-41CC-8FB9-8910C2DF44C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BB6C6C8A-B5AB-4EB6-B964-79F10AB0AA06}" type="pres">
      <dgm:prSet presAssocID="{FE73B952-B309-41CC-8FB9-8910C2DF44CE}" presName="spaceRect" presStyleCnt="0"/>
      <dgm:spPr/>
    </dgm:pt>
    <dgm:pt modelId="{6B3E04EA-A141-4E37-A326-DC4199EF1FB9}" type="pres">
      <dgm:prSet presAssocID="{FE73B952-B309-41CC-8FB9-8910C2DF44CE}" presName="parTx" presStyleLbl="revTx" presStyleIdx="0" presStyleCnt="6">
        <dgm:presLayoutVars>
          <dgm:chMax val="0"/>
          <dgm:chPref val="0"/>
        </dgm:presLayoutVars>
      </dgm:prSet>
      <dgm:spPr/>
    </dgm:pt>
    <dgm:pt modelId="{E131330C-FEB5-4F0E-89E7-4435051A61EF}" type="pres">
      <dgm:prSet presAssocID="{2A661BE7-3435-44DA-B1BC-5582B507623D}" presName="sibTrans" presStyleCnt="0"/>
      <dgm:spPr/>
    </dgm:pt>
    <dgm:pt modelId="{2D5D18BB-D098-4591-9FE8-5596BC8B33C9}" type="pres">
      <dgm:prSet presAssocID="{4EF81B9C-5569-4013-B772-34C23493432E}" presName="compNode" presStyleCnt="0"/>
      <dgm:spPr/>
    </dgm:pt>
    <dgm:pt modelId="{AB8896C5-1E48-4360-89F8-96917A331380}" type="pres">
      <dgm:prSet presAssocID="{4EF81B9C-5569-4013-B772-34C23493432E}" presName="bgRect" presStyleLbl="bgShp" presStyleIdx="1" presStyleCnt="6"/>
      <dgm:spPr/>
    </dgm:pt>
    <dgm:pt modelId="{C47E5442-2A08-4691-895F-311C9ABE52BE}" type="pres">
      <dgm:prSet presAssocID="{4EF81B9C-5569-4013-B772-34C23493432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52F906E-F4E3-44C9-AA25-4AAD7CBF13C0}" type="pres">
      <dgm:prSet presAssocID="{4EF81B9C-5569-4013-B772-34C23493432E}" presName="spaceRect" presStyleCnt="0"/>
      <dgm:spPr/>
    </dgm:pt>
    <dgm:pt modelId="{861A8753-B02D-4895-A269-61E86B9D2125}" type="pres">
      <dgm:prSet presAssocID="{4EF81B9C-5569-4013-B772-34C23493432E}" presName="parTx" presStyleLbl="revTx" presStyleIdx="1" presStyleCnt="6">
        <dgm:presLayoutVars>
          <dgm:chMax val="0"/>
          <dgm:chPref val="0"/>
        </dgm:presLayoutVars>
      </dgm:prSet>
      <dgm:spPr/>
    </dgm:pt>
    <dgm:pt modelId="{69C7FBA2-79AB-4F2C-BC75-0585EF02E04C}" type="pres">
      <dgm:prSet presAssocID="{E1068CEE-9B22-4E4F-A6D0-D424DC339411}" presName="sibTrans" presStyleCnt="0"/>
      <dgm:spPr/>
    </dgm:pt>
    <dgm:pt modelId="{5D893894-1601-440C-A055-6CEDC470CFAA}" type="pres">
      <dgm:prSet presAssocID="{BE3BFDEF-6723-4F42-8FF2-CBE6B7DE60CD}" presName="compNode" presStyleCnt="0"/>
      <dgm:spPr/>
    </dgm:pt>
    <dgm:pt modelId="{93BAB6D8-D693-4A32-BF03-6DB85B92A982}" type="pres">
      <dgm:prSet presAssocID="{BE3BFDEF-6723-4F42-8FF2-CBE6B7DE60CD}" presName="bgRect" presStyleLbl="bgShp" presStyleIdx="2" presStyleCnt="6"/>
      <dgm:spPr/>
    </dgm:pt>
    <dgm:pt modelId="{19A10A7B-8E4F-47B8-AD6E-FEB39B2CE26F}" type="pres">
      <dgm:prSet presAssocID="{BE3BFDEF-6723-4F42-8FF2-CBE6B7DE60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E538CCE-829D-403F-A6C2-4A05E2AABA80}" type="pres">
      <dgm:prSet presAssocID="{BE3BFDEF-6723-4F42-8FF2-CBE6B7DE60CD}" presName="spaceRect" presStyleCnt="0"/>
      <dgm:spPr/>
    </dgm:pt>
    <dgm:pt modelId="{09F1F82A-0027-43B9-9F49-E1C8DD5D2156}" type="pres">
      <dgm:prSet presAssocID="{BE3BFDEF-6723-4F42-8FF2-CBE6B7DE60CD}" presName="parTx" presStyleLbl="revTx" presStyleIdx="2" presStyleCnt="6">
        <dgm:presLayoutVars>
          <dgm:chMax val="0"/>
          <dgm:chPref val="0"/>
        </dgm:presLayoutVars>
      </dgm:prSet>
      <dgm:spPr/>
    </dgm:pt>
    <dgm:pt modelId="{859112DA-F81A-45E9-8A80-54BEFE623114}" type="pres">
      <dgm:prSet presAssocID="{E645DBB4-F72E-4FF5-854A-8CFF57AC590D}" presName="sibTrans" presStyleCnt="0"/>
      <dgm:spPr/>
    </dgm:pt>
    <dgm:pt modelId="{2B5F6482-FDD8-49BD-A69A-B8EE46CDF567}" type="pres">
      <dgm:prSet presAssocID="{9CF5D0AD-E9F7-48B1-8658-E6D35A8D7C14}" presName="compNode" presStyleCnt="0"/>
      <dgm:spPr/>
    </dgm:pt>
    <dgm:pt modelId="{AB398B3B-D31D-4C66-B8E3-9B87F64EA996}" type="pres">
      <dgm:prSet presAssocID="{9CF5D0AD-E9F7-48B1-8658-E6D35A8D7C14}" presName="bgRect" presStyleLbl="bgShp" presStyleIdx="3" presStyleCnt="6"/>
      <dgm:spPr/>
    </dgm:pt>
    <dgm:pt modelId="{E5FB4CA6-8A87-4DF7-9148-F0A49A16D1F4}" type="pres">
      <dgm:prSet presAssocID="{9CF5D0AD-E9F7-48B1-8658-E6D35A8D7C1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DF00965-41F1-42CD-B2BE-BD885C22C61C}" type="pres">
      <dgm:prSet presAssocID="{9CF5D0AD-E9F7-48B1-8658-E6D35A8D7C14}" presName="spaceRect" presStyleCnt="0"/>
      <dgm:spPr/>
    </dgm:pt>
    <dgm:pt modelId="{4501D33B-6F1F-42A5-BC34-3E7D9647F537}" type="pres">
      <dgm:prSet presAssocID="{9CF5D0AD-E9F7-48B1-8658-E6D35A8D7C14}" presName="parTx" presStyleLbl="revTx" presStyleIdx="3" presStyleCnt="6">
        <dgm:presLayoutVars>
          <dgm:chMax val="0"/>
          <dgm:chPref val="0"/>
        </dgm:presLayoutVars>
      </dgm:prSet>
      <dgm:spPr/>
    </dgm:pt>
    <dgm:pt modelId="{2ADA10F4-23C1-4A20-B3F6-05B85FFA3715}" type="pres">
      <dgm:prSet presAssocID="{7E725F1E-EA32-458A-A608-B3528E31D880}" presName="sibTrans" presStyleCnt="0"/>
      <dgm:spPr/>
    </dgm:pt>
    <dgm:pt modelId="{99A13D4D-3514-4AE5-AB94-5CC5EBBDFF0D}" type="pres">
      <dgm:prSet presAssocID="{4B016ED8-F7A6-4698-A81E-E21C26BB5694}" presName="compNode" presStyleCnt="0"/>
      <dgm:spPr/>
    </dgm:pt>
    <dgm:pt modelId="{83B307C9-690B-43AD-B9E0-E636AF3E1145}" type="pres">
      <dgm:prSet presAssocID="{4B016ED8-F7A6-4698-A81E-E21C26BB5694}" presName="bgRect" presStyleLbl="bgShp" presStyleIdx="4" presStyleCnt="6"/>
      <dgm:spPr/>
    </dgm:pt>
    <dgm:pt modelId="{C5466980-5D70-4D9A-825E-FDA9E956C15B}" type="pres">
      <dgm:prSet presAssocID="{4B016ED8-F7A6-4698-A81E-E21C26BB56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B64957A-AC7D-45FB-98F3-BA7A09476A35}" type="pres">
      <dgm:prSet presAssocID="{4B016ED8-F7A6-4698-A81E-E21C26BB5694}" presName="spaceRect" presStyleCnt="0"/>
      <dgm:spPr/>
    </dgm:pt>
    <dgm:pt modelId="{CD857BDE-6BC6-416D-8ADB-0835BFFC3E55}" type="pres">
      <dgm:prSet presAssocID="{4B016ED8-F7A6-4698-A81E-E21C26BB5694}" presName="parTx" presStyleLbl="revTx" presStyleIdx="4" presStyleCnt="6">
        <dgm:presLayoutVars>
          <dgm:chMax val="0"/>
          <dgm:chPref val="0"/>
        </dgm:presLayoutVars>
      </dgm:prSet>
      <dgm:spPr/>
    </dgm:pt>
    <dgm:pt modelId="{889F3D54-C227-4F81-8528-9B169F8670F1}" type="pres">
      <dgm:prSet presAssocID="{DAA59BB0-79F5-4338-951B-F249BA96261A}" presName="sibTrans" presStyleCnt="0"/>
      <dgm:spPr/>
    </dgm:pt>
    <dgm:pt modelId="{F7A6200E-2B07-4E25-BF61-C5D745C57E98}" type="pres">
      <dgm:prSet presAssocID="{C8C79F60-F889-413A-B5A7-232090497244}" presName="compNode" presStyleCnt="0"/>
      <dgm:spPr/>
    </dgm:pt>
    <dgm:pt modelId="{00800902-C550-4886-B996-B5076E8DCB5D}" type="pres">
      <dgm:prSet presAssocID="{C8C79F60-F889-413A-B5A7-232090497244}" presName="bgRect" presStyleLbl="bgShp" presStyleIdx="5" presStyleCnt="6" custLinFactNeighborX="-2359" custLinFactNeighborY="-2014"/>
      <dgm:spPr/>
    </dgm:pt>
    <dgm:pt modelId="{8E2CD4A3-E7AE-4B1A-94F0-CDFF46BE6AAE}" type="pres">
      <dgm:prSet presAssocID="{C8C79F60-F889-413A-B5A7-2320904972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4C0B353-4E9C-40AE-9C2C-1113C46AE9F0}" type="pres">
      <dgm:prSet presAssocID="{C8C79F60-F889-413A-B5A7-232090497244}" presName="spaceRect" presStyleCnt="0"/>
      <dgm:spPr/>
    </dgm:pt>
    <dgm:pt modelId="{7BCC2B56-59C7-4744-9FCB-45DED3E0634F}" type="pres">
      <dgm:prSet presAssocID="{C8C79F60-F889-413A-B5A7-2320904972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275CC2B-F7D3-47AF-B2C1-5ADFC470DFD5}" type="presOf" srcId="{BE3BFDEF-6723-4F42-8FF2-CBE6B7DE60CD}" destId="{09F1F82A-0027-43B9-9F49-E1C8DD5D2156}" srcOrd="0" destOrd="0" presId="urn:microsoft.com/office/officeart/2018/2/layout/IconVerticalSolidList"/>
    <dgm:cxn modelId="{849D6741-D1A4-41C2-9F73-FDF6CBAC2578}" srcId="{93A45B33-A1AA-4EEF-A3D1-C513977F43BC}" destId="{4EF81B9C-5569-4013-B772-34C23493432E}" srcOrd="1" destOrd="0" parTransId="{35B03B08-BF61-45C0-90A4-CC72A8F8FDC5}" sibTransId="{E1068CEE-9B22-4E4F-A6D0-D424DC339411}"/>
    <dgm:cxn modelId="{2DA0F864-796F-43EC-9F42-813186E0AE2F}" type="presOf" srcId="{9CF5D0AD-E9F7-48B1-8658-E6D35A8D7C14}" destId="{4501D33B-6F1F-42A5-BC34-3E7D9647F537}" srcOrd="0" destOrd="0" presId="urn:microsoft.com/office/officeart/2018/2/layout/IconVerticalSolidList"/>
    <dgm:cxn modelId="{0A13FE64-91FA-4CC5-ABF7-230FA62352FB}" srcId="{93A45B33-A1AA-4EEF-A3D1-C513977F43BC}" destId="{BE3BFDEF-6723-4F42-8FF2-CBE6B7DE60CD}" srcOrd="2" destOrd="0" parTransId="{69A7C21F-C93A-4F56-AD3B-D5CA92BE60D9}" sibTransId="{E645DBB4-F72E-4FF5-854A-8CFF57AC590D}"/>
    <dgm:cxn modelId="{35F60B48-9461-46A0-9A1F-8325778E5AB5}" srcId="{93A45B33-A1AA-4EEF-A3D1-C513977F43BC}" destId="{4B016ED8-F7A6-4698-A81E-E21C26BB5694}" srcOrd="4" destOrd="0" parTransId="{CDA74AE2-9EC4-428B-81DC-2B2CDD7FA1FB}" sibTransId="{DAA59BB0-79F5-4338-951B-F249BA96261A}"/>
    <dgm:cxn modelId="{4019F456-F49F-4C1F-80C9-A9D6D9BCFE0C}" type="presOf" srcId="{4EF81B9C-5569-4013-B772-34C23493432E}" destId="{861A8753-B02D-4895-A269-61E86B9D2125}" srcOrd="0" destOrd="0" presId="urn:microsoft.com/office/officeart/2018/2/layout/IconVerticalSolidList"/>
    <dgm:cxn modelId="{483A6D5A-2813-4D03-A9FD-33DF0564D0C0}" type="presOf" srcId="{C8C79F60-F889-413A-B5A7-232090497244}" destId="{7BCC2B56-59C7-4744-9FCB-45DED3E0634F}" srcOrd="0" destOrd="0" presId="urn:microsoft.com/office/officeart/2018/2/layout/IconVerticalSolidList"/>
    <dgm:cxn modelId="{94998F7E-5347-4F17-A187-6DBDDD07DFC0}" srcId="{93A45B33-A1AA-4EEF-A3D1-C513977F43BC}" destId="{FE73B952-B309-41CC-8FB9-8910C2DF44CE}" srcOrd="0" destOrd="0" parTransId="{6CE0C5B6-6C49-47DD-90FF-4508AE8E873F}" sibTransId="{2A661BE7-3435-44DA-B1BC-5582B507623D}"/>
    <dgm:cxn modelId="{56E9BF85-ABDE-43C5-9D29-1701F91AB3CE}" srcId="{93A45B33-A1AA-4EEF-A3D1-C513977F43BC}" destId="{C8C79F60-F889-413A-B5A7-232090497244}" srcOrd="5" destOrd="0" parTransId="{77869C15-8797-444A-90DA-0ADCBDCE567F}" sibTransId="{8454D433-5481-46E5-80DE-E7293BFF4220}"/>
    <dgm:cxn modelId="{0B2F4693-108D-4E20-BAB0-5CFE92F1ADF4}" type="presOf" srcId="{4B016ED8-F7A6-4698-A81E-E21C26BB5694}" destId="{CD857BDE-6BC6-416D-8ADB-0835BFFC3E55}" srcOrd="0" destOrd="0" presId="urn:microsoft.com/office/officeart/2018/2/layout/IconVerticalSolidList"/>
    <dgm:cxn modelId="{3E01479D-B74E-4AE1-A7A0-BBABEC597F65}" type="presOf" srcId="{FE73B952-B309-41CC-8FB9-8910C2DF44CE}" destId="{6B3E04EA-A141-4E37-A326-DC4199EF1FB9}" srcOrd="0" destOrd="0" presId="urn:microsoft.com/office/officeart/2018/2/layout/IconVerticalSolidList"/>
    <dgm:cxn modelId="{33F248A5-C357-4682-AC89-B4627D177BE7}" srcId="{93A45B33-A1AA-4EEF-A3D1-C513977F43BC}" destId="{9CF5D0AD-E9F7-48B1-8658-E6D35A8D7C14}" srcOrd="3" destOrd="0" parTransId="{EDDECDB2-6BC6-4E03-991D-1F88A7C8F834}" sibTransId="{7E725F1E-EA32-458A-A608-B3528E31D880}"/>
    <dgm:cxn modelId="{36C442F6-1BBB-48A8-BD36-2599E404DCA0}" type="presOf" srcId="{93A45B33-A1AA-4EEF-A3D1-C513977F43BC}" destId="{77B7B85F-A470-4445-A6F8-A99244B88E3C}" srcOrd="0" destOrd="0" presId="urn:microsoft.com/office/officeart/2018/2/layout/IconVerticalSolidList"/>
    <dgm:cxn modelId="{7BE3C683-57D5-4592-B0E8-65B269996E7A}" type="presParOf" srcId="{77B7B85F-A470-4445-A6F8-A99244B88E3C}" destId="{A9FA299F-D94F-4744-986B-F7C3B7F911B4}" srcOrd="0" destOrd="0" presId="urn:microsoft.com/office/officeart/2018/2/layout/IconVerticalSolidList"/>
    <dgm:cxn modelId="{597704D0-D620-4A67-BD5A-B21D0E2605DB}" type="presParOf" srcId="{A9FA299F-D94F-4744-986B-F7C3B7F911B4}" destId="{1DB0D51B-B033-4540-B669-31908A24D31F}" srcOrd="0" destOrd="0" presId="urn:microsoft.com/office/officeart/2018/2/layout/IconVerticalSolidList"/>
    <dgm:cxn modelId="{17B72E3F-69FE-4890-BA1A-55B7EE6F0D96}" type="presParOf" srcId="{A9FA299F-D94F-4744-986B-F7C3B7F911B4}" destId="{B9B0175D-E5F3-4B9D-9C86-6FB2B2BDFF35}" srcOrd="1" destOrd="0" presId="urn:microsoft.com/office/officeart/2018/2/layout/IconVerticalSolidList"/>
    <dgm:cxn modelId="{598A2BD0-889C-474E-AD12-64DA0261CE66}" type="presParOf" srcId="{A9FA299F-D94F-4744-986B-F7C3B7F911B4}" destId="{BB6C6C8A-B5AB-4EB6-B964-79F10AB0AA06}" srcOrd="2" destOrd="0" presId="urn:microsoft.com/office/officeart/2018/2/layout/IconVerticalSolidList"/>
    <dgm:cxn modelId="{B5446FB9-D005-4E3E-97F4-C12190D4514A}" type="presParOf" srcId="{A9FA299F-D94F-4744-986B-F7C3B7F911B4}" destId="{6B3E04EA-A141-4E37-A326-DC4199EF1FB9}" srcOrd="3" destOrd="0" presId="urn:microsoft.com/office/officeart/2018/2/layout/IconVerticalSolidList"/>
    <dgm:cxn modelId="{E43E1B40-C27A-44A6-9E25-4A7EACCEC93A}" type="presParOf" srcId="{77B7B85F-A470-4445-A6F8-A99244B88E3C}" destId="{E131330C-FEB5-4F0E-89E7-4435051A61EF}" srcOrd="1" destOrd="0" presId="urn:microsoft.com/office/officeart/2018/2/layout/IconVerticalSolidList"/>
    <dgm:cxn modelId="{E08FB4B8-C3A7-4376-91CC-0627ACA956EE}" type="presParOf" srcId="{77B7B85F-A470-4445-A6F8-A99244B88E3C}" destId="{2D5D18BB-D098-4591-9FE8-5596BC8B33C9}" srcOrd="2" destOrd="0" presId="urn:microsoft.com/office/officeart/2018/2/layout/IconVerticalSolidList"/>
    <dgm:cxn modelId="{479215A6-C6E3-44F8-9A78-515CF9B59BDB}" type="presParOf" srcId="{2D5D18BB-D098-4591-9FE8-5596BC8B33C9}" destId="{AB8896C5-1E48-4360-89F8-96917A331380}" srcOrd="0" destOrd="0" presId="urn:microsoft.com/office/officeart/2018/2/layout/IconVerticalSolidList"/>
    <dgm:cxn modelId="{2CD7AD1C-279D-4B9E-B96E-4FDFD5036BC9}" type="presParOf" srcId="{2D5D18BB-D098-4591-9FE8-5596BC8B33C9}" destId="{C47E5442-2A08-4691-895F-311C9ABE52BE}" srcOrd="1" destOrd="0" presId="urn:microsoft.com/office/officeart/2018/2/layout/IconVerticalSolidList"/>
    <dgm:cxn modelId="{B38FC89A-E4C5-4786-89BD-E3CCE241E5EA}" type="presParOf" srcId="{2D5D18BB-D098-4591-9FE8-5596BC8B33C9}" destId="{F52F906E-F4E3-44C9-AA25-4AAD7CBF13C0}" srcOrd="2" destOrd="0" presId="urn:microsoft.com/office/officeart/2018/2/layout/IconVerticalSolidList"/>
    <dgm:cxn modelId="{FD795FF1-00D2-4C89-9416-65310414BDD6}" type="presParOf" srcId="{2D5D18BB-D098-4591-9FE8-5596BC8B33C9}" destId="{861A8753-B02D-4895-A269-61E86B9D2125}" srcOrd="3" destOrd="0" presId="urn:microsoft.com/office/officeart/2018/2/layout/IconVerticalSolidList"/>
    <dgm:cxn modelId="{DEBE6989-4372-47D4-B910-67DFA615C456}" type="presParOf" srcId="{77B7B85F-A470-4445-A6F8-A99244B88E3C}" destId="{69C7FBA2-79AB-4F2C-BC75-0585EF02E04C}" srcOrd="3" destOrd="0" presId="urn:microsoft.com/office/officeart/2018/2/layout/IconVerticalSolidList"/>
    <dgm:cxn modelId="{539FC267-0429-4302-B4DE-5FFD1A5BC6CA}" type="presParOf" srcId="{77B7B85F-A470-4445-A6F8-A99244B88E3C}" destId="{5D893894-1601-440C-A055-6CEDC470CFAA}" srcOrd="4" destOrd="0" presId="urn:microsoft.com/office/officeart/2018/2/layout/IconVerticalSolidList"/>
    <dgm:cxn modelId="{86D7104F-CD21-48A4-870B-0F451161C464}" type="presParOf" srcId="{5D893894-1601-440C-A055-6CEDC470CFAA}" destId="{93BAB6D8-D693-4A32-BF03-6DB85B92A982}" srcOrd="0" destOrd="0" presId="urn:microsoft.com/office/officeart/2018/2/layout/IconVerticalSolidList"/>
    <dgm:cxn modelId="{7BB00E73-0818-4ADF-9A22-D378F82A3C0B}" type="presParOf" srcId="{5D893894-1601-440C-A055-6CEDC470CFAA}" destId="{19A10A7B-8E4F-47B8-AD6E-FEB39B2CE26F}" srcOrd="1" destOrd="0" presId="urn:microsoft.com/office/officeart/2018/2/layout/IconVerticalSolidList"/>
    <dgm:cxn modelId="{4A3E7FD2-6DA4-4063-A165-951EA4F952FC}" type="presParOf" srcId="{5D893894-1601-440C-A055-6CEDC470CFAA}" destId="{DE538CCE-829D-403F-A6C2-4A05E2AABA80}" srcOrd="2" destOrd="0" presId="urn:microsoft.com/office/officeart/2018/2/layout/IconVerticalSolidList"/>
    <dgm:cxn modelId="{633CD964-BB57-4AE5-A53B-CEE81DCCC6E0}" type="presParOf" srcId="{5D893894-1601-440C-A055-6CEDC470CFAA}" destId="{09F1F82A-0027-43B9-9F49-E1C8DD5D2156}" srcOrd="3" destOrd="0" presId="urn:microsoft.com/office/officeart/2018/2/layout/IconVerticalSolidList"/>
    <dgm:cxn modelId="{4E601C7E-31F1-47B3-A204-13D14771805F}" type="presParOf" srcId="{77B7B85F-A470-4445-A6F8-A99244B88E3C}" destId="{859112DA-F81A-45E9-8A80-54BEFE623114}" srcOrd="5" destOrd="0" presId="urn:microsoft.com/office/officeart/2018/2/layout/IconVerticalSolidList"/>
    <dgm:cxn modelId="{077DC966-BD2A-415A-A3E0-54F7609F447F}" type="presParOf" srcId="{77B7B85F-A470-4445-A6F8-A99244B88E3C}" destId="{2B5F6482-FDD8-49BD-A69A-B8EE46CDF567}" srcOrd="6" destOrd="0" presId="urn:microsoft.com/office/officeart/2018/2/layout/IconVerticalSolidList"/>
    <dgm:cxn modelId="{1EB72F59-5BF9-4412-8534-330056B07A98}" type="presParOf" srcId="{2B5F6482-FDD8-49BD-A69A-B8EE46CDF567}" destId="{AB398B3B-D31D-4C66-B8E3-9B87F64EA996}" srcOrd="0" destOrd="0" presId="urn:microsoft.com/office/officeart/2018/2/layout/IconVerticalSolidList"/>
    <dgm:cxn modelId="{94E91670-FAA4-4F93-B625-2AAE07E1A534}" type="presParOf" srcId="{2B5F6482-FDD8-49BD-A69A-B8EE46CDF567}" destId="{E5FB4CA6-8A87-4DF7-9148-F0A49A16D1F4}" srcOrd="1" destOrd="0" presId="urn:microsoft.com/office/officeart/2018/2/layout/IconVerticalSolidList"/>
    <dgm:cxn modelId="{A7BE534F-1684-40D8-B4C7-55DABA30390F}" type="presParOf" srcId="{2B5F6482-FDD8-49BD-A69A-B8EE46CDF567}" destId="{2DF00965-41F1-42CD-B2BE-BD885C22C61C}" srcOrd="2" destOrd="0" presId="urn:microsoft.com/office/officeart/2018/2/layout/IconVerticalSolidList"/>
    <dgm:cxn modelId="{BF4D888E-2C6D-41E8-85E1-1AF692771D6A}" type="presParOf" srcId="{2B5F6482-FDD8-49BD-A69A-B8EE46CDF567}" destId="{4501D33B-6F1F-42A5-BC34-3E7D9647F537}" srcOrd="3" destOrd="0" presId="urn:microsoft.com/office/officeart/2018/2/layout/IconVerticalSolidList"/>
    <dgm:cxn modelId="{C01E2394-A3D4-4283-AF54-561F16B234C8}" type="presParOf" srcId="{77B7B85F-A470-4445-A6F8-A99244B88E3C}" destId="{2ADA10F4-23C1-4A20-B3F6-05B85FFA3715}" srcOrd="7" destOrd="0" presId="urn:microsoft.com/office/officeart/2018/2/layout/IconVerticalSolidList"/>
    <dgm:cxn modelId="{DB800928-B918-406B-A273-9423B443E90B}" type="presParOf" srcId="{77B7B85F-A470-4445-A6F8-A99244B88E3C}" destId="{99A13D4D-3514-4AE5-AB94-5CC5EBBDFF0D}" srcOrd="8" destOrd="0" presId="urn:microsoft.com/office/officeart/2018/2/layout/IconVerticalSolidList"/>
    <dgm:cxn modelId="{3CC7BB01-A52E-453C-B179-B7EC9D0EC59A}" type="presParOf" srcId="{99A13D4D-3514-4AE5-AB94-5CC5EBBDFF0D}" destId="{83B307C9-690B-43AD-B9E0-E636AF3E1145}" srcOrd="0" destOrd="0" presId="urn:microsoft.com/office/officeart/2018/2/layout/IconVerticalSolidList"/>
    <dgm:cxn modelId="{EDEE399D-0C2A-493B-BA45-0ADD2D82B6A8}" type="presParOf" srcId="{99A13D4D-3514-4AE5-AB94-5CC5EBBDFF0D}" destId="{C5466980-5D70-4D9A-825E-FDA9E956C15B}" srcOrd="1" destOrd="0" presId="urn:microsoft.com/office/officeart/2018/2/layout/IconVerticalSolidList"/>
    <dgm:cxn modelId="{6DC6B403-2DEA-4071-A7F3-C6DA36344F3F}" type="presParOf" srcId="{99A13D4D-3514-4AE5-AB94-5CC5EBBDFF0D}" destId="{7B64957A-AC7D-45FB-98F3-BA7A09476A35}" srcOrd="2" destOrd="0" presId="urn:microsoft.com/office/officeart/2018/2/layout/IconVerticalSolidList"/>
    <dgm:cxn modelId="{5BAA2580-A1C7-4496-8888-5BEFB9B5D02D}" type="presParOf" srcId="{99A13D4D-3514-4AE5-AB94-5CC5EBBDFF0D}" destId="{CD857BDE-6BC6-416D-8ADB-0835BFFC3E55}" srcOrd="3" destOrd="0" presId="urn:microsoft.com/office/officeart/2018/2/layout/IconVerticalSolidList"/>
    <dgm:cxn modelId="{BA66A520-082A-432B-A567-DFB7E7F9B387}" type="presParOf" srcId="{77B7B85F-A470-4445-A6F8-A99244B88E3C}" destId="{889F3D54-C227-4F81-8528-9B169F8670F1}" srcOrd="9" destOrd="0" presId="urn:microsoft.com/office/officeart/2018/2/layout/IconVerticalSolidList"/>
    <dgm:cxn modelId="{9EF4610A-B6F0-424E-B12C-079391860806}" type="presParOf" srcId="{77B7B85F-A470-4445-A6F8-A99244B88E3C}" destId="{F7A6200E-2B07-4E25-BF61-C5D745C57E98}" srcOrd="10" destOrd="0" presId="urn:microsoft.com/office/officeart/2018/2/layout/IconVerticalSolidList"/>
    <dgm:cxn modelId="{718ACCDE-8271-47B6-8E89-8601ACC4F840}" type="presParOf" srcId="{F7A6200E-2B07-4E25-BF61-C5D745C57E98}" destId="{00800902-C550-4886-B996-B5076E8DCB5D}" srcOrd="0" destOrd="0" presId="urn:microsoft.com/office/officeart/2018/2/layout/IconVerticalSolidList"/>
    <dgm:cxn modelId="{493D927A-6AA4-42C4-9C73-10E6E9ADF7B7}" type="presParOf" srcId="{F7A6200E-2B07-4E25-BF61-C5D745C57E98}" destId="{8E2CD4A3-E7AE-4B1A-94F0-CDFF46BE6AAE}" srcOrd="1" destOrd="0" presId="urn:microsoft.com/office/officeart/2018/2/layout/IconVerticalSolidList"/>
    <dgm:cxn modelId="{8A8D9185-1DEB-4163-A73B-20343A2A2F77}" type="presParOf" srcId="{F7A6200E-2B07-4E25-BF61-C5D745C57E98}" destId="{F4C0B353-4E9C-40AE-9C2C-1113C46AE9F0}" srcOrd="2" destOrd="0" presId="urn:microsoft.com/office/officeart/2018/2/layout/IconVerticalSolidList"/>
    <dgm:cxn modelId="{8843BDC5-D83A-494E-B70F-9112875E757D}" type="presParOf" srcId="{F7A6200E-2B07-4E25-BF61-C5D745C57E98}" destId="{7BCC2B56-59C7-4744-9FCB-45DED3E063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C5C895-5CA5-4092-931F-EC7FE8964E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9218350-C3B0-4124-9987-F800DEF2A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B2C: App stores, influencer partnerships, community-led wellness challenges</a:t>
          </a:r>
        </a:p>
      </dgm:t>
    </dgm:pt>
    <dgm:pt modelId="{578E8DD9-5125-4F39-8638-03FDEE6262EF}" type="parTrans" cxnId="{57587C46-E2D8-484A-84FC-E8AE043E7844}">
      <dgm:prSet/>
      <dgm:spPr/>
      <dgm:t>
        <a:bodyPr/>
        <a:lstStyle/>
        <a:p>
          <a:endParaRPr lang="en-US"/>
        </a:p>
      </dgm:t>
    </dgm:pt>
    <dgm:pt modelId="{B64B3B1A-C18D-494A-A0E3-DB1E21BA02F0}" type="sibTrans" cxnId="{57587C46-E2D8-484A-84FC-E8AE043E7844}">
      <dgm:prSet/>
      <dgm:spPr/>
      <dgm:t>
        <a:bodyPr/>
        <a:lstStyle/>
        <a:p>
          <a:endParaRPr lang="en-US"/>
        </a:p>
      </dgm:t>
    </dgm:pt>
    <dgm:pt modelId="{0BBF4BB9-309A-41E5-A265-F7E39FA95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B2B2C: Therapist networks, employer wellness programs</a:t>
          </a:r>
        </a:p>
      </dgm:t>
    </dgm:pt>
    <dgm:pt modelId="{BE3A9524-72A2-40CC-9C8F-F92892B89301}" type="parTrans" cxnId="{93C0466F-6CCF-4AF8-A3A2-30B1BDBD4FFB}">
      <dgm:prSet/>
      <dgm:spPr/>
      <dgm:t>
        <a:bodyPr/>
        <a:lstStyle/>
        <a:p>
          <a:endParaRPr lang="en-US"/>
        </a:p>
      </dgm:t>
    </dgm:pt>
    <dgm:pt modelId="{102AA82D-58DF-429D-927E-EA6FD8BCA55F}" type="sibTrans" cxnId="{93C0466F-6CCF-4AF8-A3A2-30B1BDBD4FFB}">
      <dgm:prSet/>
      <dgm:spPr/>
      <dgm:t>
        <a:bodyPr/>
        <a:lstStyle/>
        <a:p>
          <a:endParaRPr lang="en-US"/>
        </a:p>
      </dgm:t>
    </dgm:pt>
    <dgm:pt modelId="{F6DE7084-9164-4EE1-83B3-401C93FA19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Clinical validation pilots with therapists/academic partners</a:t>
          </a:r>
        </a:p>
      </dgm:t>
    </dgm:pt>
    <dgm:pt modelId="{0C1E8DB5-D66A-442E-A6CE-EF1C0364C311}" type="parTrans" cxnId="{FBB6EACD-C6EF-4BFE-84D5-F44148084354}">
      <dgm:prSet/>
      <dgm:spPr/>
      <dgm:t>
        <a:bodyPr/>
        <a:lstStyle/>
        <a:p>
          <a:endParaRPr lang="en-US"/>
        </a:p>
      </dgm:t>
    </dgm:pt>
    <dgm:pt modelId="{1E741C0B-CFF1-413D-9DF6-A239C9E57A6F}" type="sibTrans" cxnId="{FBB6EACD-C6EF-4BFE-84D5-F44148084354}">
      <dgm:prSet/>
      <dgm:spPr/>
      <dgm:t>
        <a:bodyPr/>
        <a:lstStyle/>
        <a:p>
          <a:endParaRPr lang="en-US"/>
        </a:p>
      </dgm:t>
    </dgm:pt>
    <dgm:pt modelId="{B28B8BAC-D0A6-4E7C-BD12-FFAD9D37F3EA}" type="pres">
      <dgm:prSet presAssocID="{57C5C895-5CA5-4092-931F-EC7FE8964E66}" presName="root" presStyleCnt="0">
        <dgm:presLayoutVars>
          <dgm:dir/>
          <dgm:resizeHandles val="exact"/>
        </dgm:presLayoutVars>
      </dgm:prSet>
      <dgm:spPr/>
    </dgm:pt>
    <dgm:pt modelId="{FCBA181A-B8D8-4186-8777-4AA2F56494DB}" type="pres">
      <dgm:prSet presAssocID="{49218350-C3B0-4124-9987-F800DEF2A18B}" presName="compNode" presStyleCnt="0"/>
      <dgm:spPr/>
    </dgm:pt>
    <dgm:pt modelId="{DC4997F5-35FC-4190-BFCB-10F104E51978}" type="pres">
      <dgm:prSet presAssocID="{49218350-C3B0-4124-9987-F800DEF2A18B}" presName="bgRect" presStyleLbl="bgShp" presStyleIdx="0" presStyleCnt="3"/>
      <dgm:spPr/>
    </dgm:pt>
    <dgm:pt modelId="{9CF35DB4-6407-49B2-A7B9-3628E5878B54}" type="pres">
      <dgm:prSet presAssocID="{49218350-C3B0-4124-9987-F800DEF2A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0D132B4-49D1-4CDF-8A4B-E6F77F6B6655}" type="pres">
      <dgm:prSet presAssocID="{49218350-C3B0-4124-9987-F800DEF2A18B}" presName="spaceRect" presStyleCnt="0"/>
      <dgm:spPr/>
    </dgm:pt>
    <dgm:pt modelId="{9B996F1F-5F03-474D-B972-680EF1C952F4}" type="pres">
      <dgm:prSet presAssocID="{49218350-C3B0-4124-9987-F800DEF2A18B}" presName="parTx" presStyleLbl="revTx" presStyleIdx="0" presStyleCnt="3">
        <dgm:presLayoutVars>
          <dgm:chMax val="0"/>
          <dgm:chPref val="0"/>
        </dgm:presLayoutVars>
      </dgm:prSet>
      <dgm:spPr/>
    </dgm:pt>
    <dgm:pt modelId="{F0110DFD-6CB8-4199-A560-AA1880859929}" type="pres">
      <dgm:prSet presAssocID="{B64B3B1A-C18D-494A-A0E3-DB1E21BA02F0}" presName="sibTrans" presStyleCnt="0"/>
      <dgm:spPr/>
    </dgm:pt>
    <dgm:pt modelId="{A48EE25E-2361-4524-BE99-7B1E0429D389}" type="pres">
      <dgm:prSet presAssocID="{0BBF4BB9-309A-41E5-A265-F7E39FA955F7}" presName="compNode" presStyleCnt="0"/>
      <dgm:spPr/>
    </dgm:pt>
    <dgm:pt modelId="{5C4BB53B-04FB-4470-86C6-FC2460412591}" type="pres">
      <dgm:prSet presAssocID="{0BBF4BB9-309A-41E5-A265-F7E39FA955F7}" presName="bgRect" presStyleLbl="bgShp" presStyleIdx="1" presStyleCnt="3"/>
      <dgm:spPr/>
    </dgm:pt>
    <dgm:pt modelId="{72E44438-45D9-4C3B-8D13-6488B53B6D84}" type="pres">
      <dgm:prSet presAssocID="{0BBF4BB9-309A-41E5-A265-F7E39FA955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238E6998-BA9E-4655-935B-4F4730502D0F}" type="pres">
      <dgm:prSet presAssocID="{0BBF4BB9-309A-41E5-A265-F7E39FA955F7}" presName="spaceRect" presStyleCnt="0"/>
      <dgm:spPr/>
    </dgm:pt>
    <dgm:pt modelId="{B8995FF5-1DAC-4AAF-815E-81CF8952A7D5}" type="pres">
      <dgm:prSet presAssocID="{0BBF4BB9-309A-41E5-A265-F7E39FA955F7}" presName="parTx" presStyleLbl="revTx" presStyleIdx="1" presStyleCnt="3">
        <dgm:presLayoutVars>
          <dgm:chMax val="0"/>
          <dgm:chPref val="0"/>
        </dgm:presLayoutVars>
      </dgm:prSet>
      <dgm:spPr/>
    </dgm:pt>
    <dgm:pt modelId="{04255124-1E57-4D8B-BB10-A013AAC17D62}" type="pres">
      <dgm:prSet presAssocID="{102AA82D-58DF-429D-927E-EA6FD8BCA55F}" presName="sibTrans" presStyleCnt="0"/>
      <dgm:spPr/>
    </dgm:pt>
    <dgm:pt modelId="{2ABA00AE-585B-4D8F-9EA2-99B2DB1403FC}" type="pres">
      <dgm:prSet presAssocID="{F6DE7084-9164-4EE1-83B3-401C93FA191F}" presName="compNode" presStyleCnt="0"/>
      <dgm:spPr/>
    </dgm:pt>
    <dgm:pt modelId="{462A6D1C-237E-48B9-ABE3-1059B34BA9A2}" type="pres">
      <dgm:prSet presAssocID="{F6DE7084-9164-4EE1-83B3-401C93FA191F}" presName="bgRect" presStyleLbl="bgShp" presStyleIdx="2" presStyleCnt="3"/>
      <dgm:spPr/>
    </dgm:pt>
    <dgm:pt modelId="{23AF8BDD-275D-4273-8556-055E9C3C4272}" type="pres">
      <dgm:prSet presAssocID="{F6DE7084-9164-4EE1-83B3-401C93FA19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625E89BE-BD1E-4E0B-97DE-BC7F2F45FDD3}" type="pres">
      <dgm:prSet presAssocID="{F6DE7084-9164-4EE1-83B3-401C93FA191F}" presName="spaceRect" presStyleCnt="0"/>
      <dgm:spPr/>
    </dgm:pt>
    <dgm:pt modelId="{07BC5F07-51E0-42F9-94EB-C5FD42C76BC8}" type="pres">
      <dgm:prSet presAssocID="{F6DE7084-9164-4EE1-83B3-401C93FA191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0934514-A2D8-407B-868D-5BE3BF986962}" type="presOf" srcId="{F6DE7084-9164-4EE1-83B3-401C93FA191F}" destId="{07BC5F07-51E0-42F9-94EB-C5FD42C76BC8}" srcOrd="0" destOrd="0" presId="urn:microsoft.com/office/officeart/2018/2/layout/IconVerticalSolidList"/>
    <dgm:cxn modelId="{57587C46-E2D8-484A-84FC-E8AE043E7844}" srcId="{57C5C895-5CA5-4092-931F-EC7FE8964E66}" destId="{49218350-C3B0-4124-9987-F800DEF2A18B}" srcOrd="0" destOrd="0" parTransId="{578E8DD9-5125-4F39-8638-03FDEE6262EF}" sibTransId="{B64B3B1A-C18D-494A-A0E3-DB1E21BA02F0}"/>
    <dgm:cxn modelId="{93C0466F-6CCF-4AF8-A3A2-30B1BDBD4FFB}" srcId="{57C5C895-5CA5-4092-931F-EC7FE8964E66}" destId="{0BBF4BB9-309A-41E5-A265-F7E39FA955F7}" srcOrd="1" destOrd="0" parTransId="{BE3A9524-72A2-40CC-9C8F-F92892B89301}" sibTransId="{102AA82D-58DF-429D-927E-EA6FD8BCA55F}"/>
    <dgm:cxn modelId="{AB610AAE-1F73-4858-95EA-8BAEE0D7A8A4}" type="presOf" srcId="{49218350-C3B0-4124-9987-F800DEF2A18B}" destId="{9B996F1F-5F03-474D-B972-680EF1C952F4}" srcOrd="0" destOrd="0" presId="urn:microsoft.com/office/officeart/2018/2/layout/IconVerticalSolidList"/>
    <dgm:cxn modelId="{9A64C0C7-AB3A-4594-905D-7D01A35D51D7}" type="presOf" srcId="{0BBF4BB9-309A-41E5-A265-F7E39FA955F7}" destId="{B8995FF5-1DAC-4AAF-815E-81CF8952A7D5}" srcOrd="0" destOrd="0" presId="urn:microsoft.com/office/officeart/2018/2/layout/IconVerticalSolidList"/>
    <dgm:cxn modelId="{FBB6EACD-C6EF-4BFE-84D5-F44148084354}" srcId="{57C5C895-5CA5-4092-931F-EC7FE8964E66}" destId="{F6DE7084-9164-4EE1-83B3-401C93FA191F}" srcOrd="2" destOrd="0" parTransId="{0C1E8DB5-D66A-442E-A6CE-EF1C0364C311}" sibTransId="{1E741C0B-CFF1-413D-9DF6-A239C9E57A6F}"/>
    <dgm:cxn modelId="{6EB101DB-61A0-43F5-AB7A-9A2ACAF60745}" type="presOf" srcId="{57C5C895-5CA5-4092-931F-EC7FE8964E66}" destId="{B28B8BAC-D0A6-4E7C-BD12-FFAD9D37F3EA}" srcOrd="0" destOrd="0" presId="urn:microsoft.com/office/officeart/2018/2/layout/IconVerticalSolidList"/>
    <dgm:cxn modelId="{6AE4790E-5302-4D01-B9CE-777A8582A5A9}" type="presParOf" srcId="{B28B8BAC-D0A6-4E7C-BD12-FFAD9D37F3EA}" destId="{FCBA181A-B8D8-4186-8777-4AA2F56494DB}" srcOrd="0" destOrd="0" presId="urn:microsoft.com/office/officeart/2018/2/layout/IconVerticalSolidList"/>
    <dgm:cxn modelId="{C7C6B268-5555-4299-9CE3-89EF68C0795A}" type="presParOf" srcId="{FCBA181A-B8D8-4186-8777-4AA2F56494DB}" destId="{DC4997F5-35FC-4190-BFCB-10F104E51978}" srcOrd="0" destOrd="0" presId="urn:microsoft.com/office/officeart/2018/2/layout/IconVerticalSolidList"/>
    <dgm:cxn modelId="{0EBD449F-8AFF-4546-9B06-3D289158A3DA}" type="presParOf" srcId="{FCBA181A-B8D8-4186-8777-4AA2F56494DB}" destId="{9CF35DB4-6407-49B2-A7B9-3628E5878B54}" srcOrd="1" destOrd="0" presId="urn:microsoft.com/office/officeart/2018/2/layout/IconVerticalSolidList"/>
    <dgm:cxn modelId="{D97AF482-D584-4F03-ACC9-793D09F651F5}" type="presParOf" srcId="{FCBA181A-B8D8-4186-8777-4AA2F56494DB}" destId="{90D132B4-49D1-4CDF-8A4B-E6F77F6B6655}" srcOrd="2" destOrd="0" presId="urn:microsoft.com/office/officeart/2018/2/layout/IconVerticalSolidList"/>
    <dgm:cxn modelId="{2F7EB409-27A2-4143-8F55-EC1E69D29F1C}" type="presParOf" srcId="{FCBA181A-B8D8-4186-8777-4AA2F56494DB}" destId="{9B996F1F-5F03-474D-B972-680EF1C952F4}" srcOrd="3" destOrd="0" presId="urn:microsoft.com/office/officeart/2018/2/layout/IconVerticalSolidList"/>
    <dgm:cxn modelId="{E29488A3-1DA2-414A-9561-B25D2BDA50FE}" type="presParOf" srcId="{B28B8BAC-D0A6-4E7C-BD12-FFAD9D37F3EA}" destId="{F0110DFD-6CB8-4199-A560-AA1880859929}" srcOrd="1" destOrd="0" presId="urn:microsoft.com/office/officeart/2018/2/layout/IconVerticalSolidList"/>
    <dgm:cxn modelId="{2283BE6B-4049-432D-BA7C-F6CC67EC359B}" type="presParOf" srcId="{B28B8BAC-D0A6-4E7C-BD12-FFAD9D37F3EA}" destId="{A48EE25E-2361-4524-BE99-7B1E0429D389}" srcOrd="2" destOrd="0" presId="urn:microsoft.com/office/officeart/2018/2/layout/IconVerticalSolidList"/>
    <dgm:cxn modelId="{E7D10848-3ED2-4D57-90DE-D1B8E6C59D7F}" type="presParOf" srcId="{A48EE25E-2361-4524-BE99-7B1E0429D389}" destId="{5C4BB53B-04FB-4470-86C6-FC2460412591}" srcOrd="0" destOrd="0" presId="urn:microsoft.com/office/officeart/2018/2/layout/IconVerticalSolidList"/>
    <dgm:cxn modelId="{20E8FC11-1A1A-4A83-A821-EDFF81D46DD5}" type="presParOf" srcId="{A48EE25E-2361-4524-BE99-7B1E0429D389}" destId="{72E44438-45D9-4C3B-8D13-6488B53B6D84}" srcOrd="1" destOrd="0" presId="urn:microsoft.com/office/officeart/2018/2/layout/IconVerticalSolidList"/>
    <dgm:cxn modelId="{C5FC0BD2-7460-42AD-9FA5-4695A53EE903}" type="presParOf" srcId="{A48EE25E-2361-4524-BE99-7B1E0429D389}" destId="{238E6998-BA9E-4655-935B-4F4730502D0F}" srcOrd="2" destOrd="0" presId="urn:microsoft.com/office/officeart/2018/2/layout/IconVerticalSolidList"/>
    <dgm:cxn modelId="{9314741E-C233-4345-B07F-39A5F725723B}" type="presParOf" srcId="{A48EE25E-2361-4524-BE99-7B1E0429D389}" destId="{B8995FF5-1DAC-4AAF-815E-81CF8952A7D5}" srcOrd="3" destOrd="0" presId="urn:microsoft.com/office/officeart/2018/2/layout/IconVerticalSolidList"/>
    <dgm:cxn modelId="{1B556F1A-3195-4AA8-B981-F8594AA2481E}" type="presParOf" srcId="{B28B8BAC-D0A6-4E7C-BD12-FFAD9D37F3EA}" destId="{04255124-1E57-4D8B-BB10-A013AAC17D62}" srcOrd="3" destOrd="0" presId="urn:microsoft.com/office/officeart/2018/2/layout/IconVerticalSolidList"/>
    <dgm:cxn modelId="{4C365D61-8379-42CE-846F-74835DFDF083}" type="presParOf" srcId="{B28B8BAC-D0A6-4E7C-BD12-FFAD9D37F3EA}" destId="{2ABA00AE-585B-4D8F-9EA2-99B2DB1403FC}" srcOrd="4" destOrd="0" presId="urn:microsoft.com/office/officeart/2018/2/layout/IconVerticalSolidList"/>
    <dgm:cxn modelId="{FF9A78BE-ACC7-4725-AD37-7DB542659402}" type="presParOf" srcId="{2ABA00AE-585B-4D8F-9EA2-99B2DB1403FC}" destId="{462A6D1C-237E-48B9-ABE3-1059B34BA9A2}" srcOrd="0" destOrd="0" presId="urn:microsoft.com/office/officeart/2018/2/layout/IconVerticalSolidList"/>
    <dgm:cxn modelId="{E0D8A1D7-C84F-4D5C-B3B0-9D8B01CCF77E}" type="presParOf" srcId="{2ABA00AE-585B-4D8F-9EA2-99B2DB1403FC}" destId="{23AF8BDD-275D-4273-8556-055E9C3C4272}" srcOrd="1" destOrd="0" presId="urn:microsoft.com/office/officeart/2018/2/layout/IconVerticalSolidList"/>
    <dgm:cxn modelId="{A5B63554-90F2-4E18-B291-A1082837A889}" type="presParOf" srcId="{2ABA00AE-585B-4D8F-9EA2-99B2DB1403FC}" destId="{625E89BE-BD1E-4E0B-97DE-BC7F2F45FDD3}" srcOrd="2" destOrd="0" presId="urn:microsoft.com/office/officeart/2018/2/layout/IconVerticalSolidList"/>
    <dgm:cxn modelId="{5249D596-6FAB-44F2-9596-6E27FD255B66}" type="presParOf" srcId="{2ABA00AE-585B-4D8F-9EA2-99B2DB1403FC}" destId="{07BC5F07-51E0-42F9-94EB-C5FD42C76B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88216B-54C3-4835-B5B9-69C12B25AA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6B0A41-B6C2-466F-AA00-9E0F29C533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Calm / Headspace — mindfulness content; limited clinical or predictive depth</a:t>
          </a:r>
        </a:p>
      </dgm:t>
    </dgm:pt>
    <dgm:pt modelId="{28ACACDA-ECC1-47C0-87B1-20B277442ECA}" type="parTrans" cxnId="{8C69AF0E-6B30-4E11-A09A-D82861578E67}">
      <dgm:prSet/>
      <dgm:spPr/>
      <dgm:t>
        <a:bodyPr/>
        <a:lstStyle/>
        <a:p>
          <a:endParaRPr lang="en-US"/>
        </a:p>
      </dgm:t>
    </dgm:pt>
    <dgm:pt modelId="{6019A01A-324C-4097-9287-0E9EC66DC1AB}" type="sibTrans" cxnId="{8C69AF0E-6B30-4E11-A09A-D82861578E67}">
      <dgm:prSet/>
      <dgm:spPr/>
      <dgm:t>
        <a:bodyPr/>
        <a:lstStyle/>
        <a:p>
          <a:endParaRPr lang="en-US"/>
        </a:p>
      </dgm:t>
    </dgm:pt>
    <dgm:pt modelId="{4FDADD4C-3C47-440A-A352-A40F0F40A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Wysa / Woebot — AI chat focus; enterprise-heavy</a:t>
          </a:r>
        </a:p>
      </dgm:t>
    </dgm:pt>
    <dgm:pt modelId="{B9C3868C-96AD-45E5-AF2D-979CBEE08907}" type="parTrans" cxnId="{5D31D56A-78DC-41CF-994C-E9B1F4EF1CDE}">
      <dgm:prSet/>
      <dgm:spPr/>
      <dgm:t>
        <a:bodyPr/>
        <a:lstStyle/>
        <a:p>
          <a:endParaRPr lang="en-US"/>
        </a:p>
      </dgm:t>
    </dgm:pt>
    <dgm:pt modelId="{BB5F2845-7F2A-41DF-98D8-85B15C49FAA1}" type="sibTrans" cxnId="{5D31D56A-78DC-41CF-994C-E9B1F4EF1CDE}">
      <dgm:prSet/>
      <dgm:spPr/>
      <dgm:t>
        <a:bodyPr/>
        <a:lstStyle/>
        <a:p>
          <a:endParaRPr lang="en-US"/>
        </a:p>
      </dgm:t>
    </dgm:pt>
    <dgm:pt modelId="{1390BAF1-FB2C-4280-A945-2F59F10BE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Chakrai: 190-point clinical analysis + biometric prediction + therapist portal + HIPAA-grade security</a:t>
          </a:r>
        </a:p>
      </dgm:t>
    </dgm:pt>
    <dgm:pt modelId="{739958D7-CB33-4AA5-81E4-40B7665CACC4}" type="parTrans" cxnId="{9C9E1FCB-9507-4EED-A1E8-55F9D79723A6}">
      <dgm:prSet/>
      <dgm:spPr/>
      <dgm:t>
        <a:bodyPr/>
        <a:lstStyle/>
        <a:p>
          <a:endParaRPr lang="en-US"/>
        </a:p>
      </dgm:t>
    </dgm:pt>
    <dgm:pt modelId="{A2057BE9-02C9-4B96-8A09-CF60F5B8F8B2}" type="sibTrans" cxnId="{9C9E1FCB-9507-4EED-A1E8-55F9D79723A6}">
      <dgm:prSet/>
      <dgm:spPr/>
      <dgm:t>
        <a:bodyPr/>
        <a:lstStyle/>
        <a:p>
          <a:endParaRPr lang="en-US"/>
        </a:p>
      </dgm:t>
    </dgm:pt>
    <dgm:pt modelId="{7796E48D-3F44-4165-A3A9-912B5E250AD3}" type="pres">
      <dgm:prSet presAssocID="{CD88216B-54C3-4835-B5B9-69C12B25AAC8}" presName="root" presStyleCnt="0">
        <dgm:presLayoutVars>
          <dgm:dir/>
          <dgm:resizeHandles val="exact"/>
        </dgm:presLayoutVars>
      </dgm:prSet>
      <dgm:spPr/>
    </dgm:pt>
    <dgm:pt modelId="{421C2426-945E-4BBA-86AD-7D790C5FFDE0}" type="pres">
      <dgm:prSet presAssocID="{966B0A41-B6C2-466F-AA00-9E0F29C53371}" presName="compNode" presStyleCnt="0"/>
      <dgm:spPr/>
    </dgm:pt>
    <dgm:pt modelId="{3F33B634-CE60-4752-8A2D-948AACD52B6C}" type="pres">
      <dgm:prSet presAssocID="{966B0A41-B6C2-466F-AA00-9E0F29C53371}" presName="bgRect" presStyleLbl="bgShp" presStyleIdx="0" presStyleCnt="3"/>
      <dgm:spPr/>
    </dgm:pt>
    <dgm:pt modelId="{713DEFAA-5D54-4311-B6B6-A56840A7B47B}" type="pres">
      <dgm:prSet presAssocID="{966B0A41-B6C2-466F-AA00-9E0F29C533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4331EC8-DAD5-4338-B59A-FEADEEAB5A1D}" type="pres">
      <dgm:prSet presAssocID="{966B0A41-B6C2-466F-AA00-9E0F29C53371}" presName="spaceRect" presStyleCnt="0"/>
      <dgm:spPr/>
    </dgm:pt>
    <dgm:pt modelId="{AE71762C-B430-48CA-AF8E-6EE6557794F3}" type="pres">
      <dgm:prSet presAssocID="{966B0A41-B6C2-466F-AA00-9E0F29C53371}" presName="parTx" presStyleLbl="revTx" presStyleIdx="0" presStyleCnt="3">
        <dgm:presLayoutVars>
          <dgm:chMax val="0"/>
          <dgm:chPref val="0"/>
        </dgm:presLayoutVars>
      </dgm:prSet>
      <dgm:spPr/>
    </dgm:pt>
    <dgm:pt modelId="{5E1D2235-45BE-490C-BAC8-C3AF5FB37359}" type="pres">
      <dgm:prSet presAssocID="{6019A01A-324C-4097-9287-0E9EC66DC1AB}" presName="sibTrans" presStyleCnt="0"/>
      <dgm:spPr/>
    </dgm:pt>
    <dgm:pt modelId="{2B3AC4EC-D413-4C2E-8C09-BFFF3E39F249}" type="pres">
      <dgm:prSet presAssocID="{4FDADD4C-3C47-440A-A352-A40F0F40A9BE}" presName="compNode" presStyleCnt="0"/>
      <dgm:spPr/>
    </dgm:pt>
    <dgm:pt modelId="{AFC00140-62D2-40D2-A7AD-6565DF9ABE69}" type="pres">
      <dgm:prSet presAssocID="{4FDADD4C-3C47-440A-A352-A40F0F40A9BE}" presName="bgRect" presStyleLbl="bgShp" presStyleIdx="1" presStyleCnt="3"/>
      <dgm:spPr/>
    </dgm:pt>
    <dgm:pt modelId="{9A28AA5C-738D-471E-9505-54F617DBAC2F}" type="pres">
      <dgm:prSet presAssocID="{4FDADD4C-3C47-440A-A352-A40F0F40A9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6D76251C-FEE0-4BF2-9537-9ADE5B7C598E}" type="pres">
      <dgm:prSet presAssocID="{4FDADD4C-3C47-440A-A352-A40F0F40A9BE}" presName="spaceRect" presStyleCnt="0"/>
      <dgm:spPr/>
    </dgm:pt>
    <dgm:pt modelId="{6885BDBB-DF5B-498C-8E4E-7CA4BDB5B9C7}" type="pres">
      <dgm:prSet presAssocID="{4FDADD4C-3C47-440A-A352-A40F0F40A9BE}" presName="parTx" presStyleLbl="revTx" presStyleIdx="1" presStyleCnt="3">
        <dgm:presLayoutVars>
          <dgm:chMax val="0"/>
          <dgm:chPref val="0"/>
        </dgm:presLayoutVars>
      </dgm:prSet>
      <dgm:spPr/>
    </dgm:pt>
    <dgm:pt modelId="{573F4AEC-0781-40B2-8424-D52930A716A1}" type="pres">
      <dgm:prSet presAssocID="{BB5F2845-7F2A-41DF-98D8-85B15C49FAA1}" presName="sibTrans" presStyleCnt="0"/>
      <dgm:spPr/>
    </dgm:pt>
    <dgm:pt modelId="{421054B9-BF1A-4659-AD9A-F705AD1AE43D}" type="pres">
      <dgm:prSet presAssocID="{1390BAF1-FB2C-4280-A945-2F59F10BE38E}" presName="compNode" presStyleCnt="0"/>
      <dgm:spPr/>
    </dgm:pt>
    <dgm:pt modelId="{89495843-3A30-456A-BE1C-99D0A414571B}" type="pres">
      <dgm:prSet presAssocID="{1390BAF1-FB2C-4280-A945-2F59F10BE38E}" presName="bgRect" presStyleLbl="bgShp" presStyleIdx="2" presStyleCnt="3"/>
      <dgm:spPr/>
    </dgm:pt>
    <dgm:pt modelId="{B392FAAA-C8A2-41E9-B9C6-D75310764CF8}" type="pres">
      <dgm:prSet presAssocID="{1390BAF1-FB2C-4280-A945-2F59F10BE3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48214-7AD0-49AE-B901-2CA18D9C7094}" type="pres">
      <dgm:prSet presAssocID="{1390BAF1-FB2C-4280-A945-2F59F10BE38E}" presName="spaceRect" presStyleCnt="0"/>
      <dgm:spPr/>
    </dgm:pt>
    <dgm:pt modelId="{1FB3CE03-F913-45A9-8A8A-CE2720500478}" type="pres">
      <dgm:prSet presAssocID="{1390BAF1-FB2C-4280-A945-2F59F10BE3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69AF0E-6B30-4E11-A09A-D82861578E67}" srcId="{CD88216B-54C3-4835-B5B9-69C12B25AAC8}" destId="{966B0A41-B6C2-466F-AA00-9E0F29C53371}" srcOrd="0" destOrd="0" parTransId="{28ACACDA-ECC1-47C0-87B1-20B277442ECA}" sibTransId="{6019A01A-324C-4097-9287-0E9EC66DC1AB}"/>
    <dgm:cxn modelId="{5D31D56A-78DC-41CF-994C-E9B1F4EF1CDE}" srcId="{CD88216B-54C3-4835-B5B9-69C12B25AAC8}" destId="{4FDADD4C-3C47-440A-A352-A40F0F40A9BE}" srcOrd="1" destOrd="0" parTransId="{B9C3868C-96AD-45E5-AF2D-979CBEE08907}" sibTransId="{BB5F2845-7F2A-41DF-98D8-85B15C49FAA1}"/>
    <dgm:cxn modelId="{4566004E-B4C4-4DC5-A039-506EDEE83D6C}" type="presOf" srcId="{CD88216B-54C3-4835-B5B9-69C12B25AAC8}" destId="{7796E48D-3F44-4165-A3A9-912B5E250AD3}" srcOrd="0" destOrd="0" presId="urn:microsoft.com/office/officeart/2018/2/layout/IconVerticalSolidList"/>
    <dgm:cxn modelId="{2C98C274-08E4-46AB-8F23-806891C50278}" type="presOf" srcId="{966B0A41-B6C2-466F-AA00-9E0F29C53371}" destId="{AE71762C-B430-48CA-AF8E-6EE6557794F3}" srcOrd="0" destOrd="0" presId="urn:microsoft.com/office/officeart/2018/2/layout/IconVerticalSolidList"/>
    <dgm:cxn modelId="{A0EF7EC8-C50A-4216-B8EA-96B7F45063C6}" type="presOf" srcId="{1390BAF1-FB2C-4280-A945-2F59F10BE38E}" destId="{1FB3CE03-F913-45A9-8A8A-CE2720500478}" srcOrd="0" destOrd="0" presId="urn:microsoft.com/office/officeart/2018/2/layout/IconVerticalSolidList"/>
    <dgm:cxn modelId="{9C9E1FCB-9507-4EED-A1E8-55F9D79723A6}" srcId="{CD88216B-54C3-4835-B5B9-69C12B25AAC8}" destId="{1390BAF1-FB2C-4280-A945-2F59F10BE38E}" srcOrd="2" destOrd="0" parTransId="{739958D7-CB33-4AA5-81E4-40B7665CACC4}" sibTransId="{A2057BE9-02C9-4B96-8A09-CF60F5B8F8B2}"/>
    <dgm:cxn modelId="{75C304E5-6532-41FD-BC18-6B286B31AB35}" type="presOf" srcId="{4FDADD4C-3C47-440A-A352-A40F0F40A9BE}" destId="{6885BDBB-DF5B-498C-8E4E-7CA4BDB5B9C7}" srcOrd="0" destOrd="0" presId="urn:microsoft.com/office/officeart/2018/2/layout/IconVerticalSolidList"/>
    <dgm:cxn modelId="{682BDD22-B59C-42C5-BA92-82EDAB0E7314}" type="presParOf" srcId="{7796E48D-3F44-4165-A3A9-912B5E250AD3}" destId="{421C2426-945E-4BBA-86AD-7D790C5FFDE0}" srcOrd="0" destOrd="0" presId="urn:microsoft.com/office/officeart/2018/2/layout/IconVerticalSolidList"/>
    <dgm:cxn modelId="{A79CF42A-DC36-45A5-AC76-52B8B4AADF8D}" type="presParOf" srcId="{421C2426-945E-4BBA-86AD-7D790C5FFDE0}" destId="{3F33B634-CE60-4752-8A2D-948AACD52B6C}" srcOrd="0" destOrd="0" presId="urn:microsoft.com/office/officeart/2018/2/layout/IconVerticalSolidList"/>
    <dgm:cxn modelId="{7DA0644D-E82D-4637-8A4F-4BBB01A6996D}" type="presParOf" srcId="{421C2426-945E-4BBA-86AD-7D790C5FFDE0}" destId="{713DEFAA-5D54-4311-B6B6-A56840A7B47B}" srcOrd="1" destOrd="0" presId="urn:microsoft.com/office/officeart/2018/2/layout/IconVerticalSolidList"/>
    <dgm:cxn modelId="{8A123758-06D1-4370-A461-9C9EB9BFBB3E}" type="presParOf" srcId="{421C2426-945E-4BBA-86AD-7D790C5FFDE0}" destId="{14331EC8-DAD5-4338-B59A-FEADEEAB5A1D}" srcOrd="2" destOrd="0" presId="urn:microsoft.com/office/officeart/2018/2/layout/IconVerticalSolidList"/>
    <dgm:cxn modelId="{73336749-1843-4057-AA50-4745910FBAD7}" type="presParOf" srcId="{421C2426-945E-4BBA-86AD-7D790C5FFDE0}" destId="{AE71762C-B430-48CA-AF8E-6EE6557794F3}" srcOrd="3" destOrd="0" presId="urn:microsoft.com/office/officeart/2018/2/layout/IconVerticalSolidList"/>
    <dgm:cxn modelId="{288A1EE4-07C2-4DBC-9323-D5E393E6B489}" type="presParOf" srcId="{7796E48D-3F44-4165-A3A9-912B5E250AD3}" destId="{5E1D2235-45BE-490C-BAC8-C3AF5FB37359}" srcOrd="1" destOrd="0" presId="urn:microsoft.com/office/officeart/2018/2/layout/IconVerticalSolidList"/>
    <dgm:cxn modelId="{91CE173E-5768-493B-BAB8-FD9B1A05751C}" type="presParOf" srcId="{7796E48D-3F44-4165-A3A9-912B5E250AD3}" destId="{2B3AC4EC-D413-4C2E-8C09-BFFF3E39F249}" srcOrd="2" destOrd="0" presId="urn:microsoft.com/office/officeart/2018/2/layout/IconVerticalSolidList"/>
    <dgm:cxn modelId="{747E8F95-A545-4D54-A502-EA596D255D04}" type="presParOf" srcId="{2B3AC4EC-D413-4C2E-8C09-BFFF3E39F249}" destId="{AFC00140-62D2-40D2-A7AD-6565DF9ABE69}" srcOrd="0" destOrd="0" presId="urn:microsoft.com/office/officeart/2018/2/layout/IconVerticalSolidList"/>
    <dgm:cxn modelId="{6279CAB5-CDA1-47F1-B2D1-1ECE92455919}" type="presParOf" srcId="{2B3AC4EC-D413-4C2E-8C09-BFFF3E39F249}" destId="{9A28AA5C-738D-471E-9505-54F617DBAC2F}" srcOrd="1" destOrd="0" presId="urn:microsoft.com/office/officeart/2018/2/layout/IconVerticalSolidList"/>
    <dgm:cxn modelId="{E2BC37FA-CB24-4D0D-A3C4-BB99478384F0}" type="presParOf" srcId="{2B3AC4EC-D413-4C2E-8C09-BFFF3E39F249}" destId="{6D76251C-FEE0-4BF2-9537-9ADE5B7C598E}" srcOrd="2" destOrd="0" presId="urn:microsoft.com/office/officeart/2018/2/layout/IconVerticalSolidList"/>
    <dgm:cxn modelId="{D50AA11C-C567-4C8D-B572-085EAD5DD099}" type="presParOf" srcId="{2B3AC4EC-D413-4C2E-8C09-BFFF3E39F249}" destId="{6885BDBB-DF5B-498C-8E4E-7CA4BDB5B9C7}" srcOrd="3" destOrd="0" presId="urn:microsoft.com/office/officeart/2018/2/layout/IconVerticalSolidList"/>
    <dgm:cxn modelId="{675BA480-2F6C-4E0A-B332-DD671CA14FB5}" type="presParOf" srcId="{7796E48D-3F44-4165-A3A9-912B5E250AD3}" destId="{573F4AEC-0781-40B2-8424-D52930A716A1}" srcOrd="3" destOrd="0" presId="urn:microsoft.com/office/officeart/2018/2/layout/IconVerticalSolidList"/>
    <dgm:cxn modelId="{22CCDA4C-AB54-4CD2-841C-AF8317D481CD}" type="presParOf" srcId="{7796E48D-3F44-4165-A3A9-912B5E250AD3}" destId="{421054B9-BF1A-4659-AD9A-F705AD1AE43D}" srcOrd="4" destOrd="0" presId="urn:microsoft.com/office/officeart/2018/2/layout/IconVerticalSolidList"/>
    <dgm:cxn modelId="{1E8DF7CE-C241-427F-AFD7-97CB3B00B1AC}" type="presParOf" srcId="{421054B9-BF1A-4659-AD9A-F705AD1AE43D}" destId="{89495843-3A30-456A-BE1C-99D0A414571B}" srcOrd="0" destOrd="0" presId="urn:microsoft.com/office/officeart/2018/2/layout/IconVerticalSolidList"/>
    <dgm:cxn modelId="{CBDC1C32-B7BA-4596-8E6D-5376B8E29FFA}" type="presParOf" srcId="{421054B9-BF1A-4659-AD9A-F705AD1AE43D}" destId="{B392FAAA-C8A2-41E9-B9C6-D75310764CF8}" srcOrd="1" destOrd="0" presId="urn:microsoft.com/office/officeart/2018/2/layout/IconVerticalSolidList"/>
    <dgm:cxn modelId="{311CE3BC-B36A-4C95-AA36-D9FA59B8C657}" type="presParOf" srcId="{421054B9-BF1A-4659-AD9A-F705AD1AE43D}" destId="{5D348214-7AD0-49AE-B901-2CA18D9C7094}" srcOrd="2" destOrd="0" presId="urn:microsoft.com/office/officeart/2018/2/layout/IconVerticalSolidList"/>
    <dgm:cxn modelId="{008B2B90-C0CD-41EA-B55D-E682B094D504}" type="presParOf" srcId="{421054B9-BF1A-4659-AD9A-F705AD1AE43D}" destId="{1FB3CE03-F913-45A9-8A8A-CE27205004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EF994-1E44-4C63-81E5-B99BDAE5E17A}">
      <dsp:nvSpPr>
        <dsp:cNvPr id="0" name=""/>
        <dsp:cNvSpPr/>
      </dsp:nvSpPr>
      <dsp:spPr>
        <a:xfrm>
          <a:off x="0" y="1126079"/>
          <a:ext cx="4726201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Mental health access is fragmented; demand outpaces human clinician supply.</a:t>
          </a:r>
        </a:p>
      </dsp:txBody>
      <dsp:txXfrm>
        <a:off x="38838" y="1164917"/>
        <a:ext cx="4648525" cy="717924"/>
      </dsp:txXfrm>
    </dsp:sp>
    <dsp:sp modelId="{FCF57DE6-E76A-4120-BEAB-172FAAF70D55}">
      <dsp:nvSpPr>
        <dsp:cNvPr id="0" name=""/>
        <dsp:cNvSpPr/>
      </dsp:nvSpPr>
      <dsp:spPr>
        <a:xfrm>
          <a:off x="0" y="2006942"/>
          <a:ext cx="4726201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Consumers want immediate, personalized support that respects privacy.</a:t>
          </a:r>
        </a:p>
      </dsp:txBody>
      <dsp:txXfrm>
        <a:off x="38838" y="2045780"/>
        <a:ext cx="4648525" cy="717924"/>
      </dsp:txXfrm>
    </dsp:sp>
    <dsp:sp modelId="{C9F4FFFA-82FB-4453-B754-64E475261B8E}">
      <dsp:nvSpPr>
        <dsp:cNvPr id="0" name=""/>
        <dsp:cNvSpPr/>
      </dsp:nvSpPr>
      <dsp:spPr>
        <a:xfrm>
          <a:off x="0" y="2907376"/>
          <a:ext cx="4726201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Providers need scalable tools for assessment, monitoring, and outcomes.</a:t>
          </a:r>
        </a:p>
      </dsp:txBody>
      <dsp:txXfrm>
        <a:off x="38838" y="2946214"/>
        <a:ext cx="4648525" cy="717924"/>
      </dsp:txXfrm>
    </dsp:sp>
    <dsp:sp modelId="{4EF0941B-8D5A-4E12-8F14-D27CB119ED3E}">
      <dsp:nvSpPr>
        <dsp:cNvPr id="0" name=""/>
        <dsp:cNvSpPr/>
      </dsp:nvSpPr>
      <dsp:spPr>
        <a:xfrm>
          <a:off x="0" y="3802250"/>
          <a:ext cx="4726201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Chakrai</a:t>
          </a:r>
          <a:r>
            <a:rPr lang="en-US" sz="2000" kern="1200" dirty="0"/>
            <a:t>: AI-native, clinically-informed platform delivering continuous support,</a:t>
          </a:r>
        </a:p>
      </dsp:txBody>
      <dsp:txXfrm>
        <a:off x="38838" y="3841088"/>
        <a:ext cx="4648525" cy="717924"/>
      </dsp:txXfrm>
    </dsp:sp>
    <dsp:sp modelId="{1A5FD844-7A15-48BB-BC3D-C542D010A7A5}">
      <dsp:nvSpPr>
        <dsp:cNvPr id="0" name=""/>
        <dsp:cNvSpPr/>
      </dsp:nvSpPr>
      <dsp:spPr>
        <a:xfrm>
          <a:off x="0" y="4726052"/>
          <a:ext cx="4726201" cy="79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predictive insights, and therapist augmentation at consumer scale.</a:t>
          </a:r>
        </a:p>
      </dsp:txBody>
      <dsp:txXfrm>
        <a:off x="38838" y="4764890"/>
        <a:ext cx="4648525" cy="7179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2E77C-C76E-4147-A513-CC558DEDCBB9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120AB-DDA9-473F-8067-ED36DD7AA1A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A90EE-AE8C-4CCB-984D-2B3E3CEFB712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Bulletproof device fingerprinting &amp; user isolation</a:t>
          </a:r>
        </a:p>
      </dsp:txBody>
      <dsp:txXfrm>
        <a:off x="1939533" y="717"/>
        <a:ext cx="2786667" cy="1679249"/>
      </dsp:txXfrm>
    </dsp:sp>
    <dsp:sp modelId="{27A8B7D8-361D-4AF5-81C3-DB81ED659735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A2A9E-C4FF-4A2B-AA46-11506592C35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0E9A7-4206-43BC-908E-381BCD5AC0D5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HIPAA/GDPR-aligned architecture, auditability, encryption</a:t>
          </a:r>
        </a:p>
      </dsp:txBody>
      <dsp:txXfrm>
        <a:off x="1939533" y="2099779"/>
        <a:ext cx="2786667" cy="1679249"/>
      </dsp:txXfrm>
    </dsp:sp>
    <dsp:sp modelId="{D2BB440E-05BB-4617-9B45-E6C2E12EBD01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4DB0E-60D5-4CEC-B166-718799DDDEC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B0BB6-AA74-462B-805D-8C89FDE5AAD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Zero data contamination by design</a:t>
          </a:r>
        </a:p>
      </dsp:txBody>
      <dsp:txXfrm>
        <a:off x="1939533" y="4198841"/>
        <a:ext cx="2786667" cy="16792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68209-9CEE-4E34-A0E6-7D8619BAEF98}">
      <dsp:nvSpPr>
        <dsp:cNvPr id="0" name=""/>
        <dsp:cNvSpPr/>
      </dsp:nvSpPr>
      <dsp:spPr>
        <a:xfrm>
          <a:off x="471054" y="378847"/>
          <a:ext cx="644677" cy="644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EEFD-E6B0-4B0F-A6B8-5D71F0D6FA20}">
      <dsp:nvSpPr>
        <dsp:cNvPr id="0" name=""/>
        <dsp:cNvSpPr/>
      </dsp:nvSpPr>
      <dsp:spPr>
        <a:xfrm>
          <a:off x="77084" y="1272984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</a:t>
          </a:r>
          <a:r>
            <a:rPr lang="en-US" sz="1100" b="1" kern="1200"/>
            <a:t>Daniel Sharpe </a:t>
          </a:r>
          <a:r>
            <a:rPr lang="en-US" sz="1100" kern="1200"/>
            <a:t>— CEO (product, strategy, Tech, Engineering, fundraising)</a:t>
          </a:r>
        </a:p>
      </dsp:txBody>
      <dsp:txXfrm>
        <a:off x="77084" y="1272984"/>
        <a:ext cx="1432617" cy="626770"/>
      </dsp:txXfrm>
    </dsp:sp>
    <dsp:sp modelId="{C3F690F8-BD8B-4B62-869D-FE50F27946BD}">
      <dsp:nvSpPr>
        <dsp:cNvPr id="0" name=""/>
        <dsp:cNvSpPr/>
      </dsp:nvSpPr>
      <dsp:spPr>
        <a:xfrm>
          <a:off x="2154379" y="378847"/>
          <a:ext cx="644677" cy="644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14C40-6CBF-4F75-BAEB-0A6F6A4B20C5}">
      <dsp:nvSpPr>
        <dsp:cNvPr id="0" name=""/>
        <dsp:cNvSpPr/>
      </dsp:nvSpPr>
      <dsp:spPr>
        <a:xfrm>
          <a:off x="1760409" y="1272984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</a:t>
          </a:r>
          <a:r>
            <a:rPr lang="en-US" sz="1100" b="1" kern="1200" dirty="0"/>
            <a:t>Advisors</a:t>
          </a:r>
          <a:r>
            <a:rPr lang="en-US" sz="1100" kern="1200" dirty="0"/>
            <a:t>:</a:t>
          </a:r>
          <a:br>
            <a:rPr lang="en-US" sz="1100" kern="1200" dirty="0"/>
          </a:br>
          <a:r>
            <a:rPr lang="en-US" sz="1100" kern="1200" dirty="0"/>
            <a:t>Chakrai is being built with cutting-edge AI copilots across engineering, design, and operations.</a:t>
          </a:r>
        </a:p>
      </dsp:txBody>
      <dsp:txXfrm>
        <a:off x="1760409" y="1272984"/>
        <a:ext cx="1432617" cy="626770"/>
      </dsp:txXfrm>
    </dsp:sp>
    <dsp:sp modelId="{D7E5A794-47E8-4E9E-95FE-C60BC29817BF}">
      <dsp:nvSpPr>
        <dsp:cNvPr id="0" name=""/>
        <dsp:cNvSpPr/>
      </dsp:nvSpPr>
      <dsp:spPr>
        <a:xfrm>
          <a:off x="3837704" y="378847"/>
          <a:ext cx="644677" cy="644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B5CD6-C2B1-4551-98D6-035315064E15}">
      <dsp:nvSpPr>
        <dsp:cNvPr id="0" name=""/>
        <dsp:cNvSpPr/>
      </dsp:nvSpPr>
      <dsp:spPr>
        <a:xfrm>
          <a:off x="3443734" y="1272984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AI Engineering Partner</a:t>
          </a:r>
          <a:r>
            <a:rPr lang="en-US" sz="1100" kern="1200" dirty="0"/>
            <a:t>: Accelerates full-stack            development and infrastructure.       </a:t>
          </a:r>
        </a:p>
      </dsp:txBody>
      <dsp:txXfrm>
        <a:off x="3443734" y="1272984"/>
        <a:ext cx="1432617" cy="626770"/>
      </dsp:txXfrm>
    </dsp:sp>
    <dsp:sp modelId="{35EFB843-9028-4C67-9701-E77B1FBDD43F}">
      <dsp:nvSpPr>
        <dsp:cNvPr id="0" name=""/>
        <dsp:cNvSpPr/>
      </dsp:nvSpPr>
      <dsp:spPr>
        <a:xfrm>
          <a:off x="5521029" y="378847"/>
          <a:ext cx="644677" cy="644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50B1D-EF8E-4C2E-AABE-31D0E440ED16}">
      <dsp:nvSpPr>
        <dsp:cNvPr id="0" name=""/>
        <dsp:cNvSpPr/>
      </dsp:nvSpPr>
      <dsp:spPr>
        <a:xfrm>
          <a:off x="5127060" y="1272984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AI Design Studio</a:t>
          </a:r>
          <a:r>
            <a:rPr lang="en-US" sz="1100" kern="1200"/>
            <a:t>: Branding, UX, and rapid prototyping   at scale.</a:t>
          </a:r>
        </a:p>
      </dsp:txBody>
      <dsp:txXfrm>
        <a:off x="5127060" y="1272984"/>
        <a:ext cx="1432617" cy="626770"/>
      </dsp:txXfrm>
    </dsp:sp>
    <dsp:sp modelId="{CCFB9E19-4F51-4166-9EA6-E207F991CEEA}">
      <dsp:nvSpPr>
        <dsp:cNvPr id="0" name=""/>
        <dsp:cNvSpPr/>
      </dsp:nvSpPr>
      <dsp:spPr>
        <a:xfrm>
          <a:off x="7204355" y="378847"/>
          <a:ext cx="644677" cy="6446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C9C99-2CA8-4871-89F2-B44A71BE3D7E}">
      <dsp:nvSpPr>
        <dsp:cNvPr id="0" name=""/>
        <dsp:cNvSpPr/>
      </dsp:nvSpPr>
      <dsp:spPr>
        <a:xfrm>
          <a:off x="6810385" y="1272984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AI Ops Assistant</a:t>
          </a:r>
          <a:r>
            <a:rPr lang="en-US" sz="1100" kern="1200" dirty="0"/>
            <a:t>: Automates research, market   modeling, and financial analysis.</a:t>
          </a:r>
        </a:p>
      </dsp:txBody>
      <dsp:txXfrm>
        <a:off x="6810385" y="1272984"/>
        <a:ext cx="1432617" cy="626770"/>
      </dsp:txXfrm>
    </dsp:sp>
    <dsp:sp modelId="{299931E9-6E37-49FD-B75F-92E364BB377B}">
      <dsp:nvSpPr>
        <dsp:cNvPr id="0" name=""/>
        <dsp:cNvSpPr/>
      </dsp:nvSpPr>
      <dsp:spPr>
        <a:xfrm>
          <a:off x="3837704" y="2257909"/>
          <a:ext cx="644677" cy="64467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E4B46-B3FB-440C-8DF9-C49EBECD322F}">
      <dsp:nvSpPr>
        <dsp:cNvPr id="0" name=""/>
        <dsp:cNvSpPr/>
      </dsp:nvSpPr>
      <dsp:spPr>
        <a:xfrm>
          <a:off x="3443734" y="3152046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Together</a:t>
          </a:r>
          <a:r>
            <a:rPr lang="en-US" sz="1100" kern="1200" dirty="0"/>
            <a:t>, this lean + AI-augmented model allows Chakrai to build faster, cheaper, and smarter than traditional startups.</a:t>
          </a:r>
        </a:p>
      </dsp:txBody>
      <dsp:txXfrm>
        <a:off x="3443734" y="3152046"/>
        <a:ext cx="1432617" cy="6267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8DA21-21A2-4232-AC87-826B7D01AD28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F6690-EA62-42D2-92B8-73CA5FF5161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9EF32-EFEA-4FA8-AAFB-8934C9EBED9C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Raise: $500k seed (minimum close $250k)</a:t>
          </a:r>
        </a:p>
      </dsp:txBody>
      <dsp:txXfrm>
        <a:off x="1428292" y="2439"/>
        <a:ext cx="3297908" cy="1236616"/>
      </dsp:txXfrm>
    </dsp:sp>
    <dsp:sp modelId="{6BB8634D-9D71-41F5-97DD-0628242FDCE4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FD400-9E1B-40DF-850F-2D8AF9834186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91DA-F36E-4169-B7AB-4F29CD85E703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Use: Ship Chakrai 2.0, biometric prediction, therapist pilots, early ARR</a:t>
          </a:r>
        </a:p>
      </dsp:txBody>
      <dsp:txXfrm>
        <a:off x="1428292" y="1548210"/>
        <a:ext cx="3297908" cy="1236616"/>
      </dsp:txXfrm>
    </dsp:sp>
    <dsp:sp modelId="{26C24F38-D6EE-4FEC-A50C-4EAD02F1FF74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F69AE-4126-4DB6-9FEF-71EE221F338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A1318-093A-4FCD-A217-60D65AA90AB6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Target valuation range: $5–8M post-money for 6–10% equity</a:t>
          </a:r>
        </a:p>
      </dsp:txBody>
      <dsp:txXfrm>
        <a:off x="1428292" y="3093981"/>
        <a:ext cx="3297908" cy="1236616"/>
      </dsp:txXfrm>
    </dsp:sp>
    <dsp:sp modelId="{2A14CBC6-E792-4784-AF76-178B8D2CA584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8F300-23A5-4231-A276-B9CF46D4E56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079DA-D17D-483E-A93F-0313B8BD20D5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Minimum check: $25k</a:t>
          </a:r>
        </a:p>
      </dsp:txBody>
      <dsp:txXfrm>
        <a:off x="1428292" y="4639752"/>
        <a:ext cx="3297908" cy="12366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71E02-CB17-44DE-B5BD-5EA1B65E90F9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DB0B2-D9EF-4E05-9043-3C9F9243C47C}">
      <dsp:nvSpPr>
        <dsp:cNvPr id="0" name=""/>
        <dsp:cNvSpPr/>
      </dsp:nvSpPr>
      <dsp:spPr>
        <a:xfrm>
          <a:off x="0" y="0"/>
          <a:ext cx="47262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Daniel Sharpe — </a:t>
          </a:r>
          <a:br>
            <a:rPr lang="en-US" sz="4600" kern="1200"/>
          </a:br>
          <a:r>
            <a:rPr lang="en-US" sz="4600" kern="1200">
              <a:hlinkClick xmlns:r="http://schemas.openxmlformats.org/officeDocument/2006/relationships" r:id="rId1"/>
            </a:rPr>
            <a:t>daniel@yobot.bot</a:t>
          </a:r>
          <a:br>
            <a:rPr lang="en-US" sz="4600" kern="1200"/>
          </a:br>
          <a:r>
            <a:rPr lang="en-US" sz="4600" kern="1200"/>
            <a:t>602-785-0165</a:t>
          </a:r>
        </a:p>
      </dsp:txBody>
      <dsp:txXfrm>
        <a:off x="0" y="0"/>
        <a:ext cx="4726201" cy="2939404"/>
      </dsp:txXfrm>
    </dsp:sp>
    <dsp:sp modelId="{48C4A0BB-2B75-4F08-8619-636BF8D8E774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7370C-3B50-44B3-983B-1AB1881C6561}">
      <dsp:nvSpPr>
        <dsp:cNvPr id="0" name=""/>
        <dsp:cNvSpPr/>
      </dsp:nvSpPr>
      <dsp:spPr>
        <a:xfrm>
          <a:off x="0" y="2939404"/>
          <a:ext cx="47262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Scottsdale, AZ 85262</a:t>
          </a:r>
        </a:p>
      </dsp:txBody>
      <dsp:txXfrm>
        <a:off x="0" y="2939404"/>
        <a:ext cx="4726201" cy="2939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8DC5C-CD0C-45E2-935C-2EB324F1920B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2B476-0AC1-49F3-B24B-4D076E8137AE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93F36-16D1-4F66-8850-E8E168FB19BF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Conversational AI therapy with memory continuity</a:t>
          </a:r>
        </a:p>
      </dsp:txBody>
      <dsp:txXfrm>
        <a:off x="1129902" y="4592"/>
        <a:ext cx="3596298" cy="978270"/>
      </dsp:txXfrm>
    </dsp:sp>
    <dsp:sp modelId="{AA2F5196-6A79-4940-B694-FDAD53422CDD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D7C50-5A40-4648-B6C2-B55E76BA8C35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A78BC-C4E2-48EE-897C-835AE34DE3B4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Journaling, mood tracking, analytics, crisis detection</a:t>
          </a:r>
        </a:p>
      </dsp:txBody>
      <dsp:txXfrm>
        <a:off x="1129902" y="1227431"/>
        <a:ext cx="3596298" cy="978270"/>
      </dsp:txXfrm>
    </dsp:sp>
    <dsp:sp modelId="{2108A205-5965-4D2B-864A-D5F87A4A63A8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1CA6-3F79-405E-95F1-13D71EB479A1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7D53F-32A8-4998-831D-5F6F98FD0246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Voice-first interface (Whisper + ElevenLabs)</a:t>
          </a:r>
        </a:p>
      </dsp:txBody>
      <dsp:txXfrm>
        <a:off x="1129902" y="2450269"/>
        <a:ext cx="3596298" cy="978270"/>
      </dsp:txXfrm>
    </dsp:sp>
    <dsp:sp modelId="{825DA747-6A3D-41B1-A6BE-8EA40C62159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28510-B554-4A42-8A56-DC9F33A38B37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7200-8104-492F-B3C6-9601CAAF2053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Therapist portal, clinical exports, EHR-ready</a:t>
          </a:r>
        </a:p>
      </dsp:txBody>
      <dsp:txXfrm>
        <a:off x="1129902" y="3673107"/>
        <a:ext cx="3596298" cy="978270"/>
      </dsp:txXfrm>
    </dsp:sp>
    <dsp:sp modelId="{3D193FC6-1F95-4144-A9A3-A365446A0958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3C396-2BA0-4369-8E21-656C32BC681A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F2F60-02C2-4685-B4AF-A725E9E71498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PWA architecture with privacy-first, HIPAA-aligned design</a:t>
          </a:r>
        </a:p>
      </dsp:txBody>
      <dsp:txXfrm>
        <a:off x="1129902" y="4895945"/>
        <a:ext cx="35962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16AD9-6C22-4E0B-BCCB-0AF211F1DCF1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22640-F235-4E7A-81E0-654E44855BAA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190-point clinical personality analysis for deep personalization</a:t>
          </a:r>
        </a:p>
      </dsp:txBody>
      <dsp:txXfrm>
        <a:off x="0" y="717"/>
        <a:ext cx="4726201" cy="1175474"/>
      </dsp:txXfrm>
    </dsp:sp>
    <dsp:sp modelId="{316720E7-27C6-4DB2-9DE6-DDEE49119EAD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8F9D0-D7D1-4218-9BB5-75CBE6A4B014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Biometric Fusion &amp; predictive modeling for proactive intervention</a:t>
          </a:r>
        </a:p>
      </dsp:txBody>
      <dsp:txXfrm>
        <a:off x="0" y="1176192"/>
        <a:ext cx="4726201" cy="1175474"/>
      </dsp:txXfrm>
    </dsp:sp>
    <dsp:sp modelId="{1987E9BA-9110-4615-8438-5E351C144DF4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34D7B-F516-4693-B99A-8F32EB261F46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Therapist B2B2C portal for distribution + outcomes</a:t>
          </a:r>
        </a:p>
      </dsp:txBody>
      <dsp:txXfrm>
        <a:off x="0" y="2351667"/>
        <a:ext cx="4726201" cy="1175474"/>
      </dsp:txXfrm>
    </dsp:sp>
    <dsp:sp modelId="{5FEC55FD-154C-41E2-A3B3-C0220B28A52A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E0EA-926C-4558-A67D-9F51C4EA0D6E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Bulletproof device fingerprinting &amp; data isolation</a:t>
          </a:r>
        </a:p>
      </dsp:txBody>
      <dsp:txXfrm>
        <a:off x="0" y="3527141"/>
        <a:ext cx="4726201" cy="1175474"/>
      </dsp:txXfrm>
    </dsp:sp>
    <dsp:sp modelId="{D408A39C-B391-4879-BFBE-5EDC92FDCEFD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BF072-2136-4671-9CA1-33FCF429919F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Tiered pricing with clear upgrade paths (Free, Premium, Professional)</a:t>
          </a:r>
        </a:p>
      </dsp:txBody>
      <dsp:txXfrm>
        <a:off x="0" y="4702616"/>
        <a:ext cx="4726201" cy="11754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4068-08FD-4A8E-AA7A-B93A6BECA317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E76EE7-964D-4DA8-8804-60E9E351C92D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EA823-FA07-4B91-8F61-6D98EFE8ABFC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Grand View Research projects the global mental </a:t>
          </a:r>
          <a:r>
            <a:rPr lang="en-US" sz="1900" u="sng" kern="1200"/>
            <a:t>health app market at $17.5B by 2030</a:t>
          </a:r>
          <a:endParaRPr lang="en-US" sz="1900" kern="1200"/>
        </a:p>
      </dsp:txBody>
      <dsp:txXfrm>
        <a:off x="1428292" y="2439"/>
        <a:ext cx="3297908" cy="1236616"/>
      </dsp:txXfrm>
    </dsp:sp>
    <dsp:sp modelId="{64B52F4F-2F0A-426E-BFAA-5F8D15C55711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C46FA-4CB3-45AB-955C-4D3941A8264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66CAF-00B3-4E75-BF21-9883DBB21C8C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TAM: ~$10B global digital mental health market; strong double-digit CAGR.</a:t>
          </a:r>
        </a:p>
      </dsp:txBody>
      <dsp:txXfrm>
        <a:off x="1428292" y="1548210"/>
        <a:ext cx="3297908" cy="1236616"/>
      </dsp:txXfrm>
    </dsp:sp>
    <dsp:sp modelId="{62DCFCCD-18DA-4894-96D1-90EA89069C74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94CD8-AFD8-48EA-B7B7-C8A7E017DEA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E2B17-8313-4D09-A855-E304EDBBD53F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SAM: ~$3B US market across wellness apps, digital therapy, and telehealth.</a:t>
          </a:r>
        </a:p>
      </dsp:txBody>
      <dsp:txXfrm>
        <a:off x="1428292" y="3093981"/>
        <a:ext cx="3297908" cy="1236616"/>
      </dsp:txXfrm>
    </dsp:sp>
    <dsp:sp modelId="{6E77E1CA-43B7-40AC-AFA6-63085A58D9D1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3FD74-B165-47DA-A835-639C136D3BA4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C6D5A-960D-450F-A059-B2CF81C69265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SOM (3-year target): $100M ARR via blended B2C + B2B2C approach.</a:t>
          </a:r>
        </a:p>
      </dsp:txBody>
      <dsp:txXfrm>
        <a:off x="1428292" y="4639752"/>
        <a:ext cx="3297908" cy="1236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63728-7986-48E4-A14D-CBCDFE9324E5}">
      <dsp:nvSpPr>
        <dsp:cNvPr id="0" name=""/>
        <dsp:cNvSpPr/>
      </dsp:nvSpPr>
      <dsp:spPr>
        <a:xfrm>
          <a:off x="0" y="34373"/>
          <a:ext cx="472620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Free — Basic wellness + mood tracking</a:t>
          </a:r>
        </a:p>
      </dsp:txBody>
      <dsp:txXfrm>
        <a:off x="68270" y="102643"/>
        <a:ext cx="4589661" cy="1261975"/>
      </dsp:txXfrm>
    </dsp:sp>
    <dsp:sp modelId="{511D1081-1453-4C73-8DA3-58AA0B251EE3}">
      <dsp:nvSpPr>
        <dsp:cNvPr id="0" name=""/>
        <dsp:cNvSpPr/>
      </dsp:nvSpPr>
      <dsp:spPr>
        <a:xfrm>
          <a:off x="0" y="1504888"/>
          <a:ext cx="4726201" cy="139851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Premium ($9.99/mo) — 190+ dimensional analysis, unlimited insights, progress tracking</a:t>
          </a:r>
        </a:p>
      </dsp:txBody>
      <dsp:txXfrm>
        <a:off x="68270" y="1573158"/>
        <a:ext cx="4589661" cy="1261975"/>
      </dsp:txXfrm>
    </dsp:sp>
    <dsp:sp modelId="{FB1B8ADC-855F-4899-91E9-F443CD4E039C}">
      <dsp:nvSpPr>
        <dsp:cNvPr id="0" name=""/>
        <dsp:cNvSpPr/>
      </dsp:nvSpPr>
      <dsp:spPr>
        <a:xfrm>
          <a:off x="0" y="2975404"/>
          <a:ext cx="4726201" cy="139851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Professional ($29.99/mo) — Therapist tools, clinical exports, API &amp; integrations</a:t>
          </a:r>
        </a:p>
      </dsp:txBody>
      <dsp:txXfrm>
        <a:off x="68270" y="3043674"/>
        <a:ext cx="4589661" cy="1261975"/>
      </dsp:txXfrm>
    </dsp:sp>
    <dsp:sp modelId="{C19B4DD5-CF9F-49D4-BB21-40AE8ACFF684}">
      <dsp:nvSpPr>
        <dsp:cNvPr id="0" name=""/>
        <dsp:cNvSpPr/>
      </dsp:nvSpPr>
      <dsp:spPr>
        <a:xfrm>
          <a:off x="0" y="4445920"/>
          <a:ext cx="4726201" cy="139851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Enterprise — White-label, SSO, integrations</a:t>
          </a:r>
        </a:p>
      </dsp:txBody>
      <dsp:txXfrm>
        <a:off x="68270" y="4514190"/>
        <a:ext cx="4589661" cy="12619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1EE71-B7E0-4828-82C7-11FFC0FBBA92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45FE8-EBAB-4DC5-95EB-93B435EC97E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1BF84-0066-4725-A479-84639F9F7785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Cumulative revenue ≈ $50k; MRR grows to ≈ $12k by Month 12</a:t>
          </a:r>
        </a:p>
      </dsp:txBody>
      <dsp:txXfrm>
        <a:off x="1939533" y="717"/>
        <a:ext cx="2786667" cy="1679249"/>
      </dsp:txXfrm>
    </dsp:sp>
    <dsp:sp modelId="{E33C5155-20DA-4595-963C-D85508E587BB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04B96-DEF9-44EA-B6CE-B22633F7F72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19C26-26F8-4AEF-ABB8-9D86F8F799BE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Planned burn ≈ $41.6k/month; 12-month runway on $500k raise</a:t>
          </a:r>
        </a:p>
      </dsp:txBody>
      <dsp:txXfrm>
        <a:off x="1939533" y="2099779"/>
        <a:ext cx="2786667" cy="1679249"/>
      </dsp:txXfrm>
    </dsp:sp>
    <dsp:sp modelId="{D4282977-071D-4FDC-8D6F-6ED8CE23825C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7E9EF-D809-40C3-AF7C-30030A01F1D3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726FC-9B52-4404-A6AE-94E670174312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Next raise targeted Month 6–9 once traction is clear</a:t>
          </a:r>
        </a:p>
      </dsp:txBody>
      <dsp:txXfrm>
        <a:off x="1939533" y="4198841"/>
        <a:ext cx="27866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0D51B-B033-4540-B669-31908A24D31F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0175D-E5F3-4B9D-9C86-6FB2B2BDFF35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E04EA-A141-4E37-A326-DC4199EF1FB9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Product &amp; Engineering — $225k (45%)</a:t>
          </a:r>
        </a:p>
      </dsp:txBody>
      <dsp:txXfrm>
        <a:off x="935949" y="1901"/>
        <a:ext cx="3790251" cy="810345"/>
      </dsp:txXfrm>
    </dsp:sp>
    <dsp:sp modelId="{AB8896C5-1E48-4360-89F8-96917A331380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E5442-2A08-4691-895F-311C9ABE52BE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A8753-B02D-4895-A269-61E86B9D2125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Compliance &amp; Security — $50k (10%)</a:t>
          </a:r>
        </a:p>
      </dsp:txBody>
      <dsp:txXfrm>
        <a:off x="935949" y="1014833"/>
        <a:ext cx="3790251" cy="810345"/>
      </dsp:txXfrm>
    </dsp:sp>
    <dsp:sp modelId="{93BAB6D8-D693-4A32-BF03-6DB85B92A982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10A7B-8E4F-47B8-AD6E-FEB39B2CE26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1F82A-0027-43B9-9F49-E1C8DD5D2156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Cloud &amp; Tools — $60k (12%)</a:t>
          </a:r>
        </a:p>
      </dsp:txBody>
      <dsp:txXfrm>
        <a:off x="935949" y="2027765"/>
        <a:ext cx="3790251" cy="810345"/>
      </dsp:txXfrm>
    </dsp:sp>
    <dsp:sp modelId="{AB398B3B-D31D-4C66-B8E3-9B87F64EA996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B4CA6-8A87-4DF7-9148-F0A49A16D1F4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D33B-6F1F-42A5-BC34-3E7D9647F537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Marketing &amp; Growth — $100k (20%)</a:t>
          </a:r>
        </a:p>
      </dsp:txBody>
      <dsp:txXfrm>
        <a:off x="935949" y="3040697"/>
        <a:ext cx="3790251" cy="810345"/>
      </dsp:txXfrm>
    </dsp:sp>
    <dsp:sp modelId="{83B307C9-690B-43AD-B9E0-E636AF3E1145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66980-5D70-4D9A-825E-FDA9E956C15B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57BDE-6BC6-416D-8ADB-0835BFFC3E55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Ops &amp; Admin — $40k (8%)</a:t>
          </a:r>
        </a:p>
      </dsp:txBody>
      <dsp:txXfrm>
        <a:off x="935949" y="4053629"/>
        <a:ext cx="3790251" cy="810345"/>
      </dsp:txXfrm>
    </dsp:sp>
    <dsp:sp modelId="{00800902-C550-4886-B996-B5076E8DCB5D}">
      <dsp:nvSpPr>
        <dsp:cNvPr id="0" name=""/>
        <dsp:cNvSpPr/>
      </dsp:nvSpPr>
      <dsp:spPr>
        <a:xfrm>
          <a:off x="0" y="505024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CD4A3-E7AE-4B1A-94F0-CDFF46BE6AAE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C2B56-59C7-4744-9FCB-45DED3E0634F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Contingency — $25k (5%)</a:t>
          </a:r>
        </a:p>
      </dsp:txBody>
      <dsp:txXfrm>
        <a:off x="935949" y="5066561"/>
        <a:ext cx="3790251" cy="8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997F5-35FC-4190-BFCB-10F104E51978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35DB4-6407-49B2-A7B9-3628E5878B5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96F1F-5F03-474D-B972-680EF1C952F4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B2C: App stores, influencer partnerships, community-led wellness challenges</a:t>
          </a:r>
        </a:p>
      </dsp:txBody>
      <dsp:txXfrm>
        <a:off x="1939533" y="717"/>
        <a:ext cx="2786667" cy="1679249"/>
      </dsp:txXfrm>
    </dsp:sp>
    <dsp:sp modelId="{5C4BB53B-04FB-4470-86C6-FC2460412591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44438-45D9-4C3B-8D13-6488B53B6D8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95FF5-1DAC-4AAF-815E-81CF8952A7D5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B2B2C: Therapist networks, employer wellness programs</a:t>
          </a:r>
        </a:p>
      </dsp:txBody>
      <dsp:txXfrm>
        <a:off x="1939533" y="2099779"/>
        <a:ext cx="2786667" cy="1679249"/>
      </dsp:txXfrm>
    </dsp:sp>
    <dsp:sp modelId="{462A6D1C-237E-48B9-ABE3-1059B34BA9A2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F8BDD-275D-4273-8556-055E9C3C427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C5F07-51E0-42F9-94EB-C5FD42C76BC8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Clinical validation pilots with therapists/academic partners</a:t>
          </a:r>
        </a:p>
      </dsp:txBody>
      <dsp:txXfrm>
        <a:off x="1939533" y="4198841"/>
        <a:ext cx="2786667" cy="1679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3B634-CE60-4752-8A2D-948AACD52B6C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DEFAA-5D54-4311-B6B6-A56840A7B47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1762C-B430-48CA-AF8E-6EE6557794F3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Calm / Headspace — mindfulness content; limited clinical or predictive depth</a:t>
          </a:r>
        </a:p>
      </dsp:txBody>
      <dsp:txXfrm>
        <a:off x="1939533" y="717"/>
        <a:ext cx="2786667" cy="1679249"/>
      </dsp:txXfrm>
    </dsp:sp>
    <dsp:sp modelId="{AFC00140-62D2-40D2-A7AD-6565DF9ABE6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8AA5C-738D-471E-9505-54F617DBAC2F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5BDBB-DF5B-498C-8E4E-7CA4BDB5B9C7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Wysa / Woebot — AI chat focus; enterprise-heavy</a:t>
          </a:r>
        </a:p>
      </dsp:txBody>
      <dsp:txXfrm>
        <a:off x="1939533" y="2099779"/>
        <a:ext cx="2786667" cy="1679249"/>
      </dsp:txXfrm>
    </dsp:sp>
    <dsp:sp modelId="{89495843-3A30-456A-BE1C-99D0A414571B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FAAA-C8A2-41E9-B9C6-D75310764CF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3CE03-F913-45A9-8A8A-CE2720500478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Chakrai: 190-point clinical analysis + biometric prediction + therapist portal + HIPAA-grade security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blue logo with two heads and a eye&#10;&#10;AI-generated content may be incorrect.">
            <a:extLst>
              <a:ext uri="{FF2B5EF4-FFF2-40B4-BE49-F238E27FC236}">
                <a16:creationId xmlns:a16="http://schemas.microsoft.com/office/drawing/2014/main" id="{41640C80-AA87-700B-281E-5A2D7D50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90" r="15960" b="-1"/>
          <a:stretch>
            <a:fillRect/>
          </a:stretch>
        </p:blipFill>
        <p:spPr>
          <a:xfrm>
            <a:off x="1143" y="10"/>
            <a:ext cx="9141714" cy="685799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18518" y="0"/>
            <a:ext cx="5524338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7753" y="0"/>
            <a:ext cx="5406247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58547" y="0"/>
            <a:ext cx="1897292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8172" y="1346268"/>
            <a:ext cx="4176214" cy="2809475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D82DA"/>
                </a:solidFill>
              </a:defRPr>
            </a:pPr>
            <a:r>
              <a:rPr lang="en-US"/>
              <a:t>Chakrai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7005" y="4251279"/>
            <a:ext cx="4177286" cy="103722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An AI Therapeutic Ecosystem for Predictive Mental Health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Financial Strategy (Year 1)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7B084-C410-EE78-75D2-B4BA417DC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3591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Financial Snapshot — Burn, Revenue, Runway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krai_Financial_Snap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040785"/>
            <a:ext cx="8661654" cy="2771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F9162-6192-30FC-277F-5837BCC83236}"/>
              </a:ext>
            </a:extLst>
          </p:cNvPr>
          <p:cNvSpPr txBox="1"/>
          <p:nvPr/>
        </p:nvSpPr>
        <p:spPr>
          <a:xfrm>
            <a:off x="2284275" y="195132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$500k gets us 12 months runway, $50k+ ARR traction, and a clear Seed+ milestone.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 of Funds ($500k Seed)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AE657-B7E8-D274-D75B-98CD06C29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2479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Go-to-Market</a:t>
            </a:r>
          </a:p>
        </p:txBody>
      </p:sp>
      <p:grpSp>
        <p:nvGrpSpPr>
          <p:cNvPr id="5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DBC99-0F2D-1138-14AB-122F9D86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27068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Competitive Landscape</a:t>
            </a: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5983E-04AD-DAF7-6826-846D9E956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00971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Security &amp; Compliance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ECF58A-6021-CBBA-7F49-D62348717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17942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E1E45-6392-374E-83DD-181EDCAC8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730529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Ask &amp; Terms</a:t>
            </a:r>
          </a:p>
        </p:txBody>
      </p:sp>
      <p:grpSp>
        <p:nvGrpSpPr>
          <p:cNvPr id="2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84D46A-1EB3-B462-0D37-14689A143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94936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79624E-291B-2F04-E012-BA4450F08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44926"/>
              </p:ext>
            </p:extLst>
          </p:nvPr>
        </p:nvGraphicFramePr>
        <p:xfrm>
          <a:off x="457200" y="1588770"/>
          <a:ext cx="8229600" cy="368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092"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Term</a:t>
                      </a:r>
                    </a:p>
                  </a:txBody>
                  <a:tcPr>
                    <a:solidFill>
                      <a:srgbClr val="0D8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Equity</a:t>
                      </a:r>
                    </a:p>
                  </a:txBody>
                  <a:tcPr>
                    <a:solidFill>
                      <a:srgbClr val="0D82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SAFE / Convertible Note</a:t>
                      </a:r>
                    </a:p>
                  </a:txBody>
                  <a:tcPr>
                    <a:solidFill>
                      <a:srgbClr val="0D8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Raise Amount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$250k–$500k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$250k–$500k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Valuation / Cap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$5M–$8M post-money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$6M–$8M cap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Equity / Discount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5–10% equity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20% discount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09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Runway / Maturity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12 months runway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18–24 months maturity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28D4DA6-87E5-B9A7-9503-80321137ABE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Deal Structure Options</a:t>
            </a:r>
          </a:p>
        </p:txBody>
      </p:sp>
    </p:spTree>
    <p:extLst>
      <p:ext uri="{BB962C8B-B14F-4D97-AF65-F5344CB8AC3E}">
        <p14:creationId xmlns:p14="http://schemas.microsoft.com/office/powerpoint/2010/main" val="128072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Contact</a:t>
            </a: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45F170-7F20-3B75-481C-210FE331D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23968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Problem &amp; Opportunity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57089-455B-0B4B-D76D-258AD719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71471"/>
              </p:ext>
            </p:extLst>
          </p:nvPr>
        </p:nvGraphicFramePr>
        <p:xfrm>
          <a:off x="4113104" y="637944"/>
          <a:ext cx="4726201" cy="583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37495D-1538-6C4B-39B3-8B0D8B4CE2F3}"/>
              </a:ext>
            </a:extLst>
          </p:cNvPr>
          <p:cNvSpPr/>
          <p:nvPr/>
        </p:nvSpPr>
        <p:spPr>
          <a:xfrm>
            <a:off x="4113104" y="912572"/>
            <a:ext cx="4688376" cy="734478"/>
          </a:xfrm>
          <a:prstGeom prst="roundRect">
            <a:avLst>
              <a:gd name="adj" fmla="val 2133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in 5 US adults face mental illness annually, but only 48% receive care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Product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A11E9-FE7C-021C-9BC6-DF3D6655B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52016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Why We Win — Key Differentiators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E1D4B-4593-FCAE-BD37-244DD4D4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357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75E65B2A-5285-5DB6-5A3F-0D37475F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83911"/>
            <a:ext cx="5285942" cy="52859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1075188"/>
            <a:ext cx="1171701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67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5FA8F-1872-8F4B-DF49-787DB19F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 Opportunity (TAM/SAM/SOM)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" name="TextBox 8">
            <a:extLst>
              <a:ext uri="{FF2B5EF4-FFF2-40B4-BE49-F238E27FC236}">
                <a16:creationId xmlns:a16="http://schemas.microsoft.com/office/drawing/2014/main" id="{B2BE73B0-ADFF-D40B-38A4-3F7DA91DB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54590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71399BA-825D-77A0-A79F-AE21DC8E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88241"/>
            <a:ext cx="5285942" cy="32772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1075188"/>
            <a:ext cx="1171701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83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Business Model — Tiered Subscriptions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94143-C42A-3751-A9A6-EA3682AD9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08802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12-Month Product &amp; Growth Roadmap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krai_12_Month_Milestones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0" y="2633472"/>
            <a:ext cx="7281934" cy="3586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760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Meiryo</vt:lpstr>
      <vt:lpstr>Arial</vt:lpstr>
      <vt:lpstr>Calibri</vt:lpstr>
      <vt:lpstr>Office Theme</vt:lpstr>
      <vt:lpstr>Chakrai</vt:lpstr>
      <vt:lpstr>Problem &amp; Opportunity</vt:lpstr>
      <vt:lpstr>Product Overview</vt:lpstr>
      <vt:lpstr>Why We Win — Key Differentiators</vt:lpstr>
      <vt:lpstr>PowerPoint Presentation</vt:lpstr>
      <vt:lpstr>Market Opportunity (TAM/SAM/SOM)</vt:lpstr>
      <vt:lpstr>PowerPoint Presentation</vt:lpstr>
      <vt:lpstr>Business Model — Tiered Subscriptions</vt:lpstr>
      <vt:lpstr>12-Month Product &amp; Growth Roadmap</vt:lpstr>
      <vt:lpstr>Financial Strategy (Year 1)</vt:lpstr>
      <vt:lpstr>Financial Snapshot — Burn, Revenue, Runway</vt:lpstr>
      <vt:lpstr>Use of Funds ($500k Seed)</vt:lpstr>
      <vt:lpstr>Go-to-Market</vt:lpstr>
      <vt:lpstr>Competitive Landscape</vt:lpstr>
      <vt:lpstr>Security &amp; Compliance</vt:lpstr>
      <vt:lpstr>Team</vt:lpstr>
      <vt:lpstr>The Ask &amp; Terms</vt:lpstr>
      <vt:lpstr>PowerPoint Presentation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5</cp:revision>
  <dcterms:created xsi:type="dcterms:W3CDTF">2013-01-27T09:14:16Z</dcterms:created>
  <dcterms:modified xsi:type="dcterms:W3CDTF">2025-09-10T00:33:59Z</dcterms:modified>
  <cp:category/>
</cp:coreProperties>
</file>