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2844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02A3-F109-4A0D-BDDF-55CA545F96D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0B294-0696-4EA3-8C81-A100FE5D3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source: Microsoft 365 content library
Cumulative revenue is projected at ~$50k, with MRR reaching ~$12k by Month 12, while planned monthly burn is ~$41.6k, totaling ~$500k. The cash balance starts at $500k, providing about 12 months of runway and a next raise targeted for Month 6–9. The conservative model focuses on proving product-market fit, clinical credibility, and ARR traction, prioritizing these over profitability in Year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0B294-0696-4EA3-8C81-A100FE5D3F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7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7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6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2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4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13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9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9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8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8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9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2" y="458137"/>
            <a:ext cx="6798735" cy="1303867"/>
          </a:xfrm>
        </p:spPr>
        <p:txBody>
          <a:bodyPr/>
          <a:lstStyle/>
          <a:p>
            <a:r>
              <a:rPr dirty="0"/>
              <a:t>Financial Strategy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6856214"/>
            <a:chOff x="-15736" y="0"/>
            <a:chExt cx="12229962" cy="685621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88137"/>
            <a:ext cx="842058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Content Placeholder 4" descr="investment plan:Chart  Money and growing plant">
            <a:extLst>
              <a:ext uri="{FF2B5EF4-FFF2-40B4-BE49-F238E27FC236}">
                <a16:creationId xmlns:a16="http://schemas.microsoft.com/office/drawing/2014/main" id="{272FEC58-1AE3-42DE-BFD3-EDB856D413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alphaModFix amt="25000"/>
          </a:blip>
          <a:srcRect r="4464" b="1"/>
          <a:stretch>
            <a:fillRect/>
          </a:stretch>
        </p:blipFill>
        <p:spPr>
          <a:xfrm>
            <a:off x="364603" y="486568"/>
            <a:ext cx="8420582" cy="588329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82296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D9C9C-6E94-6441-4CD1-979DBDA7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Year 1 Financial Strategy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4263" y="2421466"/>
            <a:ext cx="705547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3716" y="3128956"/>
            <a:ext cx="9176000" cy="658368"/>
            <a:chOff x="-18288" y="3128956"/>
            <a:chExt cx="12234672" cy="658368"/>
          </a:xfrm>
        </p:grpSpPr>
        <p:sp useBgFill="1"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52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DFA6E-8829-ECC5-0E45-0014CB1D08D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Revenue and Burn Projections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1"/>
                </a:solidFill>
              </a:rPr>
              <a:t>Year 1 cumulative revenue is projected at $50k, with monthly recurring revenue reaching $12k by Month 12. Planned monthly burn is $41.6k, totaling $500k for the year.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Runway and Fundraising Timeline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1"/>
                </a:solidFill>
              </a:rPr>
              <a:t>The starting cash balance of $500k provides about 12 months of runway, with the next fundraising round targeted for Month 6 to 9.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tx1"/>
                </a:solidFill>
              </a:rPr>
              <a:t>Strategic Priorities Over Profitability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1"/>
                </a:solidFill>
              </a:rPr>
              <a:t>Year 1 focuses on proving product-market fit, clinical credibility, and ARR growth, emphasizing these goals over immediate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448640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154</TotalTime>
  <Words>187</Words>
  <Application>Microsoft Office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Garamond</vt:lpstr>
      <vt:lpstr>Organic</vt:lpstr>
      <vt:lpstr>Financial Strategy Overview</vt:lpstr>
      <vt:lpstr>Year 1 Financial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Sharpe</dc:creator>
  <cp:keywords/>
  <dc:description>generated using python-pptx</dc:description>
  <cp:lastModifiedBy>Daniel Sharpe</cp:lastModifiedBy>
  <cp:revision>2</cp:revision>
  <dcterms:created xsi:type="dcterms:W3CDTF">2013-01-27T09:14:16Z</dcterms:created>
  <dcterms:modified xsi:type="dcterms:W3CDTF">2025-09-09T18:25:15Z</dcterms:modified>
  <cp:category/>
</cp:coreProperties>
</file>